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7CA9-AA9D-5FE6-3F05-CB28D98F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1361A-900E-CD84-FFDF-C6F1DA04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2B1E-0599-ECD8-E285-CDE2DD08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843B-B22E-CBB9-0EE8-F24AF646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628B-DD22-18AB-FB2D-316C7345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E70-DC61-B241-6ECA-8A87D9C5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3DC4E-B76A-0FF9-5C7A-51DEBE115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1252-6C26-FBF0-7A9E-FE7B4054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85F8-89E1-F255-C582-CC1C382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44C8-CA99-6880-259D-79CDCDE1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27B6B-32FD-4607-4BC4-9D17AD70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2337-2F23-794C-21A4-FC148556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807E-854F-1D74-0959-924F70A9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597D-F1C4-84C4-B9E0-A8C95024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542E-AA8F-0830-BB27-0B9E15E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5B01-168D-1433-D1B7-A929954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0A2E-3454-8898-1886-436286FF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37A9-1D8F-CCA3-3105-D3A77F08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39AB-8297-9AE7-3614-56A8080B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21D6-02C2-91E5-CC5B-6FEE5A41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25D7-4D19-2EC6-62BC-E9A70D70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D19C-1ECD-9192-D017-03D3D62B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D22C-07A7-BA1E-AB01-E291B2DF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84BF-F3E0-3EB9-EE47-76804AD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0775-E6B7-95DC-3E41-75166816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5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0294-5AAC-D52D-AA2D-B46B7C14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86F7-A06B-B299-7437-5AC1F74CE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C146E-668D-5A26-DA39-F639A8CC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B5934-DBE5-DCA3-8D6D-50A290B4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B7C2-564A-66C8-A9DA-296859D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968E-5536-6406-E98E-8B8A5A3B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953-DE10-0CDE-AE03-4A035D8A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907E-1D2E-DE44-E44A-89B811F7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E4F1-8038-2897-ED2B-9D00EE780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416DA-BE80-90E2-E97C-C7A2DA97B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17CCF-83CE-7499-9BEF-22FA02EBE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38FBB-9CA9-06E2-FA4F-691B92B2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04975-16C2-4A68-FAF0-8EECF92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38050-201C-59C3-BF74-259F288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4BB-E040-DEBD-5D39-CEB651F2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E486-7496-4393-4467-26DA27F5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C03A-C7B9-A49D-1F0D-DC3C291B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E3148-25C0-137A-F53A-E1059D9A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F7504-ACF5-BFBA-97DF-5ED4CD3A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F31F1-F1DF-58B2-74EB-FA1C191A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2BFD-A673-E765-C2F5-34424E3D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5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F731-767C-6CEE-83DE-89467FBD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46B6-ECAD-BF63-DF1C-685ECD77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72F4-9BEC-330B-7124-712C9B31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921C-C50F-0E00-56EA-BB237080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C3A-83BC-8EAC-E8DD-1E37CD65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40EC-A33A-0B94-9188-9859CDE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D9CF-11B6-2A5E-43EE-2ACACC76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1A5F5-3D4B-FFBA-C1D2-01E300402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5834-E648-AD20-0C8B-F8FEC545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3E5F-1653-47DD-5D0C-B8BA12D5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5A01-D2EF-7B5A-4AB5-9F3FFAFF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A40DE-7B26-FEC3-D881-D428EB3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08CC1-002C-8563-AA7B-0177221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4041-D68F-9926-90E4-BF59EA29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E7AD-ED9E-4350-7B72-2B2D1ADE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E5B2-8519-4FD6-96CF-F36B1F6C2EEB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32D6-5DD6-D383-93BD-7D16258FB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1FEB-3700-C053-D529-04C844DF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6631-7BA0-49A6-9AA4-BEA853E1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romptcloud/fashion-products-on-amazon-com" TargetMode="External"/><Relationship Id="rId2" Type="http://schemas.openxmlformats.org/officeDocument/2006/relationships/hyperlink" Target="https://github.com/SnehalVilasR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mptcloud.com/datastock-access-ready-to-use-datasets?utm_source=data-world&amp;utm_medium=refer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1644-E345-A723-D994-79421CEB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874"/>
            <a:ext cx="10515600" cy="58260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3C4043"/>
                </a:solidFill>
                <a:latin typeface="inherit"/>
              </a:rPr>
              <a:t>Fashion products on Amazon.com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Name – Snehal Vilas Rode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Email – snehalvilas.rode2@pace.edu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GitHub - </a:t>
            </a:r>
            <a:r>
              <a:rPr lang="en-IN" sz="2200" dirty="0" err="1">
                <a:solidFill>
                  <a:srgbClr val="3C4043"/>
                </a:solidFill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SnehalVilasRode</a:t>
            </a:r>
            <a:r>
              <a:rPr lang="en-IN" sz="2200" dirty="0">
                <a:solidFill>
                  <a:srgbClr val="3C4043"/>
                </a:solidFill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(SNEHAL VILAS RODE) (github.com)</a:t>
            </a:r>
            <a:r>
              <a:rPr lang="en-IN" sz="2200" dirty="0">
                <a:solidFill>
                  <a:srgbClr val="3C4043"/>
                </a:solidFill>
                <a:latin typeface="inherit"/>
              </a:rPr>
              <a:t> </a:t>
            </a:r>
            <a:endParaRPr lang="en-US" sz="2200" dirty="0">
              <a:solidFill>
                <a:srgbClr val="3C4043"/>
              </a:solidFill>
              <a:latin typeface="inherit"/>
            </a:endParaRPr>
          </a:p>
          <a:p>
            <a:pPr fontAlgn="base">
              <a:lnSpc>
                <a:spcPct val="110000"/>
              </a:lnSpc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Dataset - </a:t>
            </a:r>
            <a:r>
              <a:rPr lang="en-US" sz="2200" dirty="0">
                <a:solidFill>
                  <a:srgbClr val="3C4043"/>
                </a:solidFill>
                <a:latin typeface="inherit"/>
                <a:hlinkClick r:id="rId3"/>
              </a:rPr>
              <a:t>https://data.world/promptcloud/fashion-products-on-amazon-com</a:t>
            </a:r>
            <a:r>
              <a:rPr lang="en-US" sz="2200" dirty="0">
                <a:solidFill>
                  <a:srgbClr val="3C4043"/>
                </a:solidFill>
                <a:latin typeface="inherit"/>
              </a:rPr>
              <a:t> </a:t>
            </a:r>
          </a:p>
          <a:p>
            <a:pPr marL="1371600" lvl="3" indent="0" fontAlgn="base">
              <a:lnSpc>
                <a:spcPct val="110000"/>
              </a:lnSpc>
              <a:buNone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This is a pre-crawled dataset, taken as subset of a </a:t>
            </a:r>
            <a:r>
              <a:rPr lang="en-US" sz="2200" dirty="0">
                <a:solidFill>
                  <a:srgbClr val="3C4043"/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bigger dataset (more than 7 million fashion products)</a:t>
            </a:r>
            <a:r>
              <a:rPr lang="en-US" sz="2200" dirty="0">
                <a:solidFill>
                  <a:srgbClr val="3C4043"/>
                </a:solidFill>
                <a:latin typeface="inherit"/>
              </a:rPr>
              <a:t> that was created by extracting data from Amazon.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Question – 	1) How to build machine learning model using the customer reviews and 		    ratings, so that manufacturers can get feedback on their products and 			    improve them accordingly.</a:t>
            </a:r>
          </a:p>
          <a:p>
            <a:pPr marL="0" indent="0" algn="l" fontAlgn="base">
              <a:lnSpc>
                <a:spcPct val="110000"/>
              </a:lnSpc>
              <a:buNone/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		2) can we predict better price by analyzing the prices of similar products, 		     sellers can price their products competitively. </a:t>
            </a:r>
          </a:p>
          <a:p>
            <a:pPr fontAlgn="base">
              <a:lnSpc>
                <a:spcPct val="110000"/>
              </a:lnSpc>
            </a:pPr>
            <a:r>
              <a:rPr lang="en-US" sz="2200" dirty="0">
                <a:solidFill>
                  <a:srgbClr val="3C4043"/>
                </a:solidFill>
                <a:latin typeface="inherit"/>
              </a:rPr>
              <a:t>Motivation -1) Personally I really enjoy working with fashion industry as I believe it is 			</a:t>
            </a:r>
            <a:r>
              <a:rPr lang="en-IN" sz="2200" dirty="0">
                <a:solidFill>
                  <a:srgbClr val="3C4043"/>
                </a:solidFill>
                <a:latin typeface="inherit"/>
              </a:rPr>
              <a:t>Expression of Personality. I love to work with large dataset along with 			machine learning challenging algorithms 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IN" sz="2200" dirty="0">
              <a:solidFill>
                <a:srgbClr val="3C4043"/>
              </a:solidFill>
              <a:latin typeface="inherit"/>
            </a:endParaRPr>
          </a:p>
          <a:p>
            <a:endParaRPr lang="en-IN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Rode, Snehal Vilas</dc:creator>
  <cp:lastModifiedBy>Rode, Snehal Vilas</cp:lastModifiedBy>
  <cp:revision>7</cp:revision>
  <dcterms:created xsi:type="dcterms:W3CDTF">2023-02-14T11:23:46Z</dcterms:created>
  <dcterms:modified xsi:type="dcterms:W3CDTF">2023-02-14T22:50:11Z</dcterms:modified>
</cp:coreProperties>
</file>