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2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9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0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3E88-EEA6-4908-AE9C-F4DD6CA02B5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61966F-2419-41FF-A92B-083F79508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D0A1F-C40D-4F4E-DC2D-28F189694C12}"/>
              </a:ext>
            </a:extLst>
          </p:cNvPr>
          <p:cNvSpPr txBox="1"/>
          <p:nvPr/>
        </p:nvSpPr>
        <p:spPr>
          <a:xfrm>
            <a:off x="1320800" y="741680"/>
            <a:ext cx="913384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Snehal kadam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Fund’s SQL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: 12pm-2pm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Faculty: Nidhi Bhatt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Library Management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0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1324-92D8-222A-D9A0-C60E1BD7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48704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&amp; Read Data in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1C09C-0DB2-ED82-C5AE-0B653FDF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608"/>
            <a:ext cx="10515600" cy="3948111"/>
          </a:xfrm>
        </p:spPr>
      </p:pic>
    </p:spTree>
    <p:extLst>
      <p:ext uri="{BB962C8B-B14F-4D97-AF65-F5344CB8AC3E}">
        <p14:creationId xmlns:p14="http://schemas.microsoft.com/office/powerpoint/2010/main" val="410217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9ABA-549D-8EFF-FC0E-62E791A4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0" y="51426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84A134-292E-9083-1328-EDA978AA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07274"/>
            <a:ext cx="9604375" cy="3267340"/>
          </a:xfrm>
        </p:spPr>
      </p:pic>
    </p:spTree>
    <p:extLst>
      <p:ext uri="{BB962C8B-B14F-4D97-AF65-F5344CB8AC3E}">
        <p14:creationId xmlns:p14="http://schemas.microsoft.com/office/powerpoint/2010/main" val="36482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5A65-C684-C12B-7B29-AEC472CC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60" y="49720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&amp; Read Data in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01872-EE14-22D7-61EB-7F7CE3EC2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4" y="2016125"/>
            <a:ext cx="9491517" cy="3449638"/>
          </a:xfrm>
        </p:spPr>
      </p:pic>
    </p:spTree>
    <p:extLst>
      <p:ext uri="{BB962C8B-B14F-4D97-AF65-F5344CB8AC3E}">
        <p14:creationId xmlns:p14="http://schemas.microsoft.com/office/powerpoint/2010/main" val="29925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FA6-9C36-FA31-26F3-D6B6DAE2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Command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6F959-A81E-0145-B8DD-F01602BD1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91" y="2468880"/>
            <a:ext cx="7626742" cy="1889760"/>
          </a:xfrm>
        </p:spPr>
      </p:pic>
    </p:spTree>
    <p:extLst>
      <p:ext uri="{BB962C8B-B14F-4D97-AF65-F5344CB8AC3E}">
        <p14:creationId xmlns:p14="http://schemas.microsoft.com/office/powerpoint/2010/main" val="35602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1AF-4822-2C88-D63B-9DD50CC8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&amp; Read Data in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3D7D0-CB12-D091-1B3B-1664E50E8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22866"/>
            <a:ext cx="9604375" cy="2836156"/>
          </a:xfrm>
        </p:spPr>
      </p:pic>
    </p:spTree>
    <p:extLst>
      <p:ext uri="{BB962C8B-B14F-4D97-AF65-F5344CB8AC3E}">
        <p14:creationId xmlns:p14="http://schemas.microsoft.com/office/powerpoint/2010/main" val="277281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BF25-B3C3-A47C-A49B-D565CDB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the Data from the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3FF81-3C2E-87EE-DA4C-E421A6F9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0" y="2590800"/>
            <a:ext cx="5720080" cy="3393440"/>
          </a:xfrm>
        </p:spPr>
      </p:pic>
    </p:spTree>
    <p:extLst>
      <p:ext uri="{BB962C8B-B14F-4D97-AF65-F5344CB8AC3E}">
        <p14:creationId xmlns:p14="http://schemas.microsoft.com/office/powerpoint/2010/main" val="343309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CF0C-DB1D-8655-C289-D3C8FCD9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&amp; To Read The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CB84B6-F9A7-85F3-8972-D43A0532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10" y="2356573"/>
            <a:ext cx="6915505" cy="2768742"/>
          </a:xfrm>
        </p:spPr>
      </p:pic>
    </p:spTree>
    <p:extLst>
      <p:ext uri="{BB962C8B-B14F-4D97-AF65-F5344CB8AC3E}">
        <p14:creationId xmlns:p14="http://schemas.microsoft.com/office/powerpoint/2010/main" val="36590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41F7-F340-19D0-DADD-216545EB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&amp; To Read The Data.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B5F2F-32C3-8453-70F3-6E2ED60BC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2164081"/>
            <a:ext cx="8890000" cy="4226560"/>
          </a:xfrm>
        </p:spPr>
      </p:pic>
    </p:spTree>
    <p:extLst>
      <p:ext uri="{BB962C8B-B14F-4D97-AF65-F5344CB8AC3E}">
        <p14:creationId xmlns:p14="http://schemas.microsoft.com/office/powerpoint/2010/main" val="193014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E0C-68A6-2A3C-4FA1-987CAC03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&amp; To Read Structure of the Table.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9D8AE-EA9F-3C2A-0B46-124181419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0" y="2326641"/>
            <a:ext cx="6719723" cy="3789680"/>
          </a:xfrm>
        </p:spPr>
      </p:pic>
    </p:spTree>
    <p:extLst>
      <p:ext uri="{BB962C8B-B14F-4D97-AF65-F5344CB8AC3E}">
        <p14:creationId xmlns:p14="http://schemas.microsoft.com/office/powerpoint/2010/main" val="24375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A79-FED2-01DA-04A6-CC29F95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Command &amp; To Read The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526E5-093A-A03F-9066-FB560542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8" y="1027906"/>
            <a:ext cx="8236752" cy="5253355"/>
          </a:xfrm>
        </p:spPr>
      </p:pic>
    </p:spTree>
    <p:extLst>
      <p:ext uri="{BB962C8B-B14F-4D97-AF65-F5344CB8AC3E}">
        <p14:creationId xmlns:p14="http://schemas.microsoft.com/office/powerpoint/2010/main" val="39941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89C-0130-029F-E953-5AEF4CD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6519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A00A-D30A-E55F-A8BA-AF9D5E2C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345754"/>
            <a:ext cx="10515600" cy="4663123"/>
          </a:xfrm>
        </p:spPr>
        <p:txBody>
          <a:bodyPr>
            <a:normAutofit fontScale="92500"/>
          </a:bodyPr>
          <a:lstStyle/>
          <a:p>
            <a:endParaRPr lang="en-US" sz="3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library management system is </a:t>
            </a:r>
            <a:r>
              <a:rPr lang="en-US" sz="3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is designed to manage all the functions of a library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helps librarian to maintain the database of new books and the books that are borrowed by members along with their due dates.</a:t>
            </a:r>
            <a:endParaRPr lang="en-US" sz="3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completely automates all your library's activities.</a:t>
            </a: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maintain, organize, and handle countless books systematically is to implement a library management system software.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3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2EDE-9923-DD64-8CF4-BB664DC5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the Data With Limit.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47D68-2D28-F1A7-C2C5-1EF0C46D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48561"/>
            <a:ext cx="6583680" cy="3545840"/>
          </a:xfrm>
        </p:spPr>
      </p:pic>
    </p:spTree>
    <p:extLst>
      <p:ext uri="{BB962C8B-B14F-4D97-AF65-F5344CB8AC3E}">
        <p14:creationId xmlns:p14="http://schemas.microsoft.com/office/powerpoint/2010/main" val="20354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7AD-E1F4-E08B-527D-F31C19B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Between Operator.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CE5006-4651-B35F-4B93-02144295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133600"/>
            <a:ext cx="7670800" cy="4074160"/>
          </a:xfrm>
        </p:spPr>
      </p:pic>
    </p:spTree>
    <p:extLst>
      <p:ext uri="{BB962C8B-B14F-4D97-AF65-F5344CB8AC3E}">
        <p14:creationId xmlns:p14="http://schemas.microsoft.com/office/powerpoint/2010/main" val="325861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CAF6-36F6-F298-0929-42C69D38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Not Between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F4E05-8AF2-3D8F-FD3C-274EDED4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80" y="3137663"/>
            <a:ext cx="8083965" cy="1206562"/>
          </a:xfrm>
        </p:spPr>
      </p:pic>
    </p:spTree>
    <p:extLst>
      <p:ext uri="{BB962C8B-B14F-4D97-AF65-F5344CB8AC3E}">
        <p14:creationId xmlns:p14="http://schemas.microsoft.com/office/powerpoint/2010/main" val="77124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434B-8B90-A96D-34E4-0731EC4E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IN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C5182-EA7B-985F-B5E3-489E0A10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03" y="2842373"/>
            <a:ext cx="5226319" cy="1797142"/>
          </a:xfrm>
        </p:spPr>
      </p:pic>
    </p:spTree>
    <p:extLst>
      <p:ext uri="{BB962C8B-B14F-4D97-AF65-F5344CB8AC3E}">
        <p14:creationId xmlns:p14="http://schemas.microsoft.com/office/powerpoint/2010/main" val="412993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39BD-7EAA-C92E-8770-A38FD69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Like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710B8-5296-CB02-2D93-2EDE6B301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2255520"/>
            <a:ext cx="7477760" cy="3810000"/>
          </a:xfrm>
        </p:spPr>
      </p:pic>
    </p:spTree>
    <p:extLst>
      <p:ext uri="{BB962C8B-B14F-4D97-AF65-F5344CB8AC3E}">
        <p14:creationId xmlns:p14="http://schemas.microsoft.com/office/powerpoint/2010/main" val="193574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697-A111-2378-E4F2-5594099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Not Like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8E4E4-E3D3-4014-370B-05AC11F5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103120"/>
            <a:ext cx="7606192" cy="3596639"/>
          </a:xfrm>
        </p:spPr>
      </p:pic>
    </p:spTree>
    <p:extLst>
      <p:ext uri="{BB962C8B-B14F-4D97-AF65-F5344CB8AC3E}">
        <p14:creationId xmlns:p14="http://schemas.microsoft.com/office/powerpoint/2010/main" val="311338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8F90-B4B9-9795-5F4C-21A885A0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Like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20C09-063F-4D93-9C01-655511070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407920"/>
            <a:ext cx="7152640" cy="4185920"/>
          </a:xfrm>
        </p:spPr>
      </p:pic>
    </p:spTree>
    <p:extLst>
      <p:ext uri="{BB962C8B-B14F-4D97-AF65-F5344CB8AC3E}">
        <p14:creationId xmlns:p14="http://schemas.microsoft.com/office/powerpoint/2010/main" val="158448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3C12-0D65-324B-EB9E-9EA5CBB6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Not Like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739F4-972B-2A55-03DB-D2861FD8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133600"/>
            <a:ext cx="8148320" cy="4277360"/>
          </a:xfrm>
        </p:spPr>
      </p:pic>
    </p:spTree>
    <p:extLst>
      <p:ext uri="{BB962C8B-B14F-4D97-AF65-F5344CB8AC3E}">
        <p14:creationId xmlns:p14="http://schemas.microsoft.com/office/powerpoint/2010/main" val="177905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1916-DBCF-0D8E-AB3C-2F48089E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with Like &amp; Not Like Operator.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C104C-B6A9-555A-59A9-6BFE61AD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5" y="2093034"/>
            <a:ext cx="6712295" cy="3295819"/>
          </a:xfrm>
        </p:spPr>
      </p:pic>
    </p:spTree>
    <p:extLst>
      <p:ext uri="{BB962C8B-B14F-4D97-AF65-F5344CB8AC3E}">
        <p14:creationId xmlns:p14="http://schemas.microsoft.com/office/powerpoint/2010/main" val="216115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F3C2-6CAB-C39C-5D60-B73112E4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Order By Clause.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92E42-7821-9FD7-9B1F-FB931BAC9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838960"/>
            <a:ext cx="8412480" cy="4805680"/>
          </a:xfrm>
        </p:spPr>
      </p:pic>
    </p:spTree>
    <p:extLst>
      <p:ext uri="{BB962C8B-B14F-4D97-AF65-F5344CB8AC3E}">
        <p14:creationId xmlns:p14="http://schemas.microsoft.com/office/powerpoint/2010/main" val="4886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6AC2-F024-087B-5792-EC6A3DDA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2DB4-E212-085C-428C-B0ADA590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37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CDF7-F645-4264-5D9F-28CB3F01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Order By Clause.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11C88-F650-4DA8-0DB8-BDF65457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2255521"/>
            <a:ext cx="7233920" cy="4237354"/>
          </a:xfrm>
        </p:spPr>
      </p:pic>
    </p:spTree>
    <p:extLst>
      <p:ext uri="{BB962C8B-B14F-4D97-AF65-F5344CB8AC3E}">
        <p14:creationId xmlns:p14="http://schemas.microsoft.com/office/powerpoint/2010/main" val="382659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0014-4A98-B7C4-B611-C1D830FB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Alias.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7BD660-B803-7AF0-0A1A-B188EE7B8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082800"/>
            <a:ext cx="6714619" cy="3708400"/>
          </a:xfrm>
        </p:spPr>
      </p:pic>
    </p:spTree>
    <p:extLst>
      <p:ext uri="{BB962C8B-B14F-4D97-AF65-F5344CB8AC3E}">
        <p14:creationId xmlns:p14="http://schemas.microsoft.com/office/powerpoint/2010/main" val="322399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566-88A4-1254-DDE1-7C54A8F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String() Function.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1A676-91BE-A659-9DA7-727F4338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170873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095B-9350-ED54-12C2-20D649A8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String() Function.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F470A-A4AE-DF9E-13C8-99376097F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80" y="1879600"/>
            <a:ext cx="7010400" cy="3850640"/>
          </a:xfrm>
        </p:spPr>
      </p:pic>
    </p:spTree>
    <p:extLst>
      <p:ext uri="{BB962C8B-B14F-4D97-AF65-F5344CB8AC3E}">
        <p14:creationId xmlns:p14="http://schemas.microsoft.com/office/powerpoint/2010/main" val="265249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71E70-845A-7082-393E-2D919CC5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1" y="1156668"/>
            <a:ext cx="7337598" cy="486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41BC7-4658-59C6-C97A-73B392666780}"/>
              </a:ext>
            </a:extLst>
          </p:cNvPr>
          <p:cNvSpPr txBox="1"/>
          <p:nvPr/>
        </p:nvSpPr>
        <p:spPr>
          <a:xfrm>
            <a:off x="3140480" y="396240"/>
            <a:ext cx="489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68DC-E390-8E51-1BEE-4231A863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DataBase.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459F0-0FBB-854F-7485-14A60D442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6880"/>
            <a:ext cx="10515600" cy="1706880"/>
          </a:xfrm>
        </p:spPr>
      </p:pic>
    </p:spTree>
    <p:extLst>
      <p:ext uri="{BB962C8B-B14F-4D97-AF65-F5344CB8AC3E}">
        <p14:creationId xmlns:p14="http://schemas.microsoft.com/office/powerpoint/2010/main" val="360453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F927-455E-264D-C3DC-D70D5FAD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Structure of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DF50F-3DBD-4B45-E78E-90CEF12D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3133167"/>
            <a:ext cx="9604375" cy="1215553"/>
          </a:xfrm>
        </p:spPr>
      </p:pic>
    </p:spTree>
    <p:extLst>
      <p:ext uri="{BB962C8B-B14F-4D97-AF65-F5344CB8AC3E}">
        <p14:creationId xmlns:p14="http://schemas.microsoft.com/office/powerpoint/2010/main" val="32904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D4C-542E-E3B7-A78A-338AFEED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Structure of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4EE11-4549-755A-AE09-97269FB1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91770"/>
            <a:ext cx="9604375" cy="3098348"/>
          </a:xfrm>
        </p:spPr>
      </p:pic>
    </p:spTree>
    <p:extLst>
      <p:ext uri="{BB962C8B-B14F-4D97-AF65-F5344CB8AC3E}">
        <p14:creationId xmlns:p14="http://schemas.microsoft.com/office/powerpoint/2010/main" val="62315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3086-636F-004D-8AC7-B878AEF0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&amp; Create the Structure of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E0594-AE75-5FDC-A6B8-D46802A3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759197"/>
            <a:ext cx="9604375" cy="1963493"/>
          </a:xfrm>
        </p:spPr>
      </p:pic>
    </p:spTree>
    <p:extLst>
      <p:ext uri="{BB962C8B-B14F-4D97-AF65-F5344CB8AC3E}">
        <p14:creationId xmlns:p14="http://schemas.microsoft.com/office/powerpoint/2010/main" val="85600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9A1-30E3-9A59-4EA7-B3BAD2D1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Structure of Table.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BFED0-9C5A-0923-C169-5C05136B2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70" y="2458720"/>
            <a:ext cx="7969660" cy="2403043"/>
          </a:xfrm>
        </p:spPr>
      </p:pic>
    </p:spTree>
    <p:extLst>
      <p:ext uri="{BB962C8B-B14F-4D97-AF65-F5344CB8AC3E}">
        <p14:creationId xmlns:p14="http://schemas.microsoft.com/office/powerpoint/2010/main" val="2810651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</TotalTime>
  <Words>294</Words>
  <Application>Microsoft Office PowerPoint</Application>
  <PresentationFormat>Widescreen</PresentationFormat>
  <Paragraphs>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Gill Sans MT</vt:lpstr>
      <vt:lpstr>Times New Roman</vt:lpstr>
      <vt:lpstr>Wingdings</vt:lpstr>
      <vt:lpstr>Gallery</vt:lpstr>
      <vt:lpstr>PowerPoint Presentation</vt:lpstr>
      <vt:lpstr>Introduction</vt:lpstr>
      <vt:lpstr>Tables in DataBase.</vt:lpstr>
      <vt:lpstr>PowerPoint Presentation</vt:lpstr>
      <vt:lpstr>To Create a DataBase.</vt:lpstr>
      <vt:lpstr>To Show the Structure of Table.</vt:lpstr>
      <vt:lpstr>To Show the Structure of Table.</vt:lpstr>
      <vt:lpstr>To Show &amp; Create the Structure of Table.</vt:lpstr>
      <vt:lpstr>To Show the Structure of Table.</vt:lpstr>
      <vt:lpstr>To Insert &amp; Read Data in Table.</vt:lpstr>
      <vt:lpstr>Alter Commands</vt:lpstr>
      <vt:lpstr>To Insert &amp; Read Data in Table.</vt:lpstr>
      <vt:lpstr>Delete Command</vt:lpstr>
      <vt:lpstr>To Insert &amp; Read Data in Table.</vt:lpstr>
      <vt:lpstr>To Read the Data from the Table.</vt:lpstr>
      <vt:lpstr>Alter Command &amp; To Read The Data.</vt:lpstr>
      <vt:lpstr>Alter Command &amp; To Read The Data. </vt:lpstr>
      <vt:lpstr>Alter Command &amp; To Read Structure of the Table. </vt:lpstr>
      <vt:lpstr>Update Command &amp; To Read The Data.</vt:lpstr>
      <vt:lpstr>To Read the Data With Limit. </vt:lpstr>
      <vt:lpstr>Where Clause with Between Operator.</vt:lpstr>
      <vt:lpstr>Where Clause with Not Between Operator.</vt:lpstr>
      <vt:lpstr>Where Clause with IN Operator.</vt:lpstr>
      <vt:lpstr>Where Clause with Like Operator.</vt:lpstr>
      <vt:lpstr>Where Clause with Not Like Operator.</vt:lpstr>
      <vt:lpstr>Where Clause with Like Operator.</vt:lpstr>
      <vt:lpstr>Where Clause with Not Like Operator.</vt:lpstr>
      <vt:lpstr>Where Clause with Like &amp; Not Like Operator.</vt:lpstr>
      <vt:lpstr>Using Order By Clause.</vt:lpstr>
      <vt:lpstr>Using Order By Clause.</vt:lpstr>
      <vt:lpstr>Using Alias.</vt:lpstr>
      <vt:lpstr>Using String() Function.</vt:lpstr>
      <vt:lpstr>Using String() Function.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ombandal251996@outlook.com</dc:creator>
  <cp:lastModifiedBy>ombandal251996@outlook.com</cp:lastModifiedBy>
  <cp:revision>2</cp:revision>
  <dcterms:created xsi:type="dcterms:W3CDTF">2022-12-15T06:43:36Z</dcterms:created>
  <dcterms:modified xsi:type="dcterms:W3CDTF">2022-12-15T07:31:42Z</dcterms:modified>
</cp:coreProperties>
</file>