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1EA1-B9E9-483F-9FCD-35E70F450050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CCF5-4E10-446B-A520-F40B3F8BC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CCCF5-4E10-446B-A520-F40B3F8BCD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4EADED-BA70-44D3-B467-322A4E73AA6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D7177E-D295-4197-BC76-874DE3E09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807720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ALAN TURING : An Unsung Hero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80772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Presented by : SNEHAL TAWAR</a:t>
            </a:r>
            <a:endParaRPr lang="en-US" sz="3600" b="1" dirty="0"/>
          </a:p>
        </p:txBody>
      </p:sp>
      <p:pic>
        <p:nvPicPr>
          <p:cNvPr id="4" name="Picture 3" descr="Image result for alan turi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304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0"/>
            <a:ext cx="8077200" cy="129540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The First World War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Weimar Republic and The Treaty Of  Versailles</a:t>
            </a:r>
          </a:p>
          <a:p>
            <a:pPr marL="457200" indent="-457200"/>
            <a:r>
              <a:rPr lang="en-US" dirty="0" smtClean="0"/>
              <a:t>3</a:t>
            </a:r>
            <a:r>
              <a:rPr lang="en-US" sz="2400" dirty="0" smtClean="0"/>
              <a:t>)     Rise Of Hitler</a:t>
            </a:r>
          </a:p>
        </p:txBody>
      </p:sp>
      <p:pic>
        <p:nvPicPr>
          <p:cNvPr id="3" name="Picture 2" descr="Related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6172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mage result for uk fla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447801"/>
            <a:ext cx="2438400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mage result for france fla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200400"/>
            <a:ext cx="23749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america fla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50292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8077200" cy="990600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Allies  and the  Axis Power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The Enigma</a:t>
            </a:r>
          </a:p>
          <a:p>
            <a:pPr marL="457200" indent="-457200">
              <a:buFont typeface="Wingdings 2"/>
              <a:buAutoNum type="arabicParenR"/>
            </a:pPr>
            <a:r>
              <a:rPr lang="en-US" sz="2400" dirty="0" smtClean="0"/>
              <a:t>Alan Turing and  his work</a:t>
            </a:r>
          </a:p>
        </p:txBody>
      </p:sp>
      <p:pic>
        <p:nvPicPr>
          <p:cNvPr id="4" name="Picture 3" descr="Image result for alan tur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80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lated imag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"/>
            <a:ext cx="189674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lan Turing: The Man Who Invented The Computer Ag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95600"/>
            <a:ext cx="4038600" cy="373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u boats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953000"/>
            <a:ext cx="502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124200" y="4114801"/>
            <a:ext cx="14478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BOMBE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457200"/>
            <a:ext cx="14478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ENIGMA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257800"/>
            <a:ext cx="13716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U-BOAT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0"/>
            <a:ext cx="8077200" cy="12954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sz="3100" dirty="0" smtClean="0"/>
          </a:p>
          <a:p>
            <a:pPr marL="457200" indent="-457200">
              <a:buAutoNum type="arabicParenR"/>
            </a:pPr>
            <a:r>
              <a:rPr lang="en-US" sz="3100" dirty="0" smtClean="0"/>
              <a:t>Contributions</a:t>
            </a:r>
          </a:p>
          <a:p>
            <a:pPr marL="457200" indent="-457200">
              <a:buAutoNum type="arabicParenR"/>
            </a:pPr>
            <a:r>
              <a:rPr lang="en-US" sz="3100" dirty="0" smtClean="0"/>
              <a:t>The Present.</a:t>
            </a:r>
          </a:p>
          <a:p>
            <a:pPr marL="457200" indent="-457200">
              <a:buAutoNum type="arabicParenR"/>
            </a:pPr>
            <a:endParaRPr lang="en-US" sz="3100" dirty="0"/>
          </a:p>
        </p:txBody>
      </p:sp>
      <p:pic>
        <p:nvPicPr>
          <p:cNvPr id="4" name="Picture 3" descr="Image result for alan tur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39624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lated imag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524000"/>
            <a:ext cx="381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 .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346</TotalTime>
  <Words>50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ALAN TURING : An Unsung Hero</vt:lpstr>
      <vt:lpstr>Slide 2</vt:lpstr>
      <vt:lpstr>Slide 3</vt:lpstr>
      <vt:lpstr>Slide 4</vt:lpstr>
      <vt:lpstr>THANK YOU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TURING and Glimpses of his WORKS.</dc:title>
  <dc:creator>admin</dc:creator>
  <cp:lastModifiedBy>admin</cp:lastModifiedBy>
  <cp:revision>39</cp:revision>
  <dcterms:created xsi:type="dcterms:W3CDTF">2019-06-15T16:42:57Z</dcterms:created>
  <dcterms:modified xsi:type="dcterms:W3CDTF">2019-06-20T17:54:38Z</dcterms:modified>
</cp:coreProperties>
</file>