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43E9-701A-4D92-AB19-A932DEE11A88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F6A-2E52-44C7-A901-BF985282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43E9-701A-4D92-AB19-A932DEE11A88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F6A-2E52-44C7-A901-BF985282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43E9-701A-4D92-AB19-A932DEE11A88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F6A-2E52-44C7-A901-BF985282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43E9-701A-4D92-AB19-A932DEE11A88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F6A-2E52-44C7-A901-BF985282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43E9-701A-4D92-AB19-A932DEE11A88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F6A-2E52-44C7-A901-BF985282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43E9-701A-4D92-AB19-A932DEE11A88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F6A-2E52-44C7-A901-BF985282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43E9-701A-4D92-AB19-A932DEE11A88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F6A-2E52-44C7-A901-BF985282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43E9-701A-4D92-AB19-A932DEE11A88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F6A-2E52-44C7-A901-BF985282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43E9-701A-4D92-AB19-A932DEE11A88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F6A-2E52-44C7-A901-BF985282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43E9-701A-4D92-AB19-A932DEE11A88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F6A-2E52-44C7-A901-BF985282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43E9-701A-4D92-AB19-A932DEE11A88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F6A-2E52-44C7-A901-BF985282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43E9-701A-4D92-AB19-A932DEE11A88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EF6A-2E52-44C7-A901-BF9852822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audiotest\REC20190711215357.m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audiotest\what%20is%20soap%20.mp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audiotest\forms%20of%20messaging%20.mp3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audiotest\elements%20of%20soap%20message%20.mp3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audiotest\soap%20communication%20models%20.mp3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audiotest\adv%20and%20disadv%20.mp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audiotest\credits%20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Basics Of SOAP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PRESENTED BY :- SNEHAL TAWAR</a:t>
            </a:r>
            <a:endParaRPr lang="en-US" sz="2000" b="1" dirty="0"/>
          </a:p>
        </p:txBody>
      </p:sp>
      <p:pic>
        <p:nvPicPr>
          <p:cNvPr id="4" name="REC20190711215357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 flipH="1">
            <a:off x="4343400" y="3276600"/>
            <a:ext cx="76200" cy="762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"/>
            <a:ext cx="4876800" cy="17525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is SOAP ?</a:t>
            </a:r>
            <a:endParaRPr lang="en-US" sz="4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4191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A light-weight wire communication protocol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Used for communication between applications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SOAP is platform and language independent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XML based, simple and extensible.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what is soap 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419600" y="3276600"/>
            <a:ext cx="76200" cy="76200"/>
          </a:xfrm>
          <a:prstGeom prst="rect">
            <a:avLst/>
          </a:prstGeo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33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752599"/>
          </a:xfrm>
        </p:spPr>
        <p:txBody>
          <a:bodyPr/>
          <a:lstStyle/>
          <a:p>
            <a:r>
              <a:rPr lang="en-US" dirty="0" smtClean="0"/>
              <a:t>Two most popular forms of messaging used with SOAP are: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/>
          <a:lstStyle/>
          <a:p>
            <a:pPr marL="514350" indent="-514350" algn="l">
              <a:buAutoNum type="arabicParenR"/>
            </a:pPr>
            <a:r>
              <a:rPr lang="en-US" dirty="0" smtClean="0"/>
              <a:t>One way Messaging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Request/Response Messaging</a:t>
            </a:r>
            <a:endParaRPr lang="en-US" dirty="0"/>
          </a:p>
        </p:txBody>
      </p:sp>
      <p:sp>
        <p:nvSpPr>
          <p:cNvPr id="2050" name="AutoShape 2" descr="Image result for one way messaging in so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one way messaging in so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:\Users\Public\Pictures\Sample Pictures\soap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429000"/>
            <a:ext cx="73152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forms of messaging 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76200" cy="762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6705600" cy="990599"/>
          </a:xfrm>
        </p:spPr>
        <p:txBody>
          <a:bodyPr/>
          <a:lstStyle/>
          <a:p>
            <a:r>
              <a:rPr lang="en-US" dirty="0" smtClean="0"/>
              <a:t>Elements of SOAP message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62000"/>
            <a:ext cx="7086600" cy="1676400"/>
          </a:xfrm>
        </p:spPr>
        <p:txBody>
          <a:bodyPr>
            <a:normAutofit lnSpcReduction="10000"/>
          </a:bodyPr>
          <a:lstStyle/>
          <a:p>
            <a:pPr marL="514350" indent="-514350" algn="l">
              <a:buAutoNum type="arabicParenR"/>
            </a:pPr>
            <a:r>
              <a:rPr lang="en-US" dirty="0" smtClean="0"/>
              <a:t>The &lt;Envelope&gt; element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The &lt;Header&gt; element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The &lt;Body&gt; element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3622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elements of soap message 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76200" cy="762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32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752599"/>
          </a:xfrm>
        </p:spPr>
        <p:txBody>
          <a:bodyPr/>
          <a:lstStyle/>
          <a:p>
            <a:r>
              <a:rPr lang="en-US" dirty="0" smtClean="0"/>
              <a:t>Two SOAP communication models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39624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Remote Procedure call</a:t>
            </a:r>
          </a:p>
          <a:p>
            <a:pPr marL="514350" indent="-514350">
              <a:buAutoNum type="arabicParenR"/>
            </a:pPr>
            <a:r>
              <a:rPr lang="en-US" dirty="0" smtClean="0"/>
              <a:t>Document (or Message)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971800"/>
            <a:ext cx="7086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soap communication models 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45719" cy="45719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76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914399"/>
          </a:xfrm>
        </p:spPr>
        <p:txBody>
          <a:bodyPr/>
          <a:lstStyle/>
          <a:p>
            <a:r>
              <a:rPr lang="en-US" dirty="0" smtClean="0"/>
              <a:t>Advantages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27432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AutoNum type="arabicParenR"/>
            </a:pPr>
            <a:r>
              <a:rPr lang="en-US" dirty="0" smtClean="0"/>
              <a:t>Simplicity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Portability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Firewall friendly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Use of open Standards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Interoperability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Universal Acceptance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Resilience to changes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7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Disadvantages 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648200"/>
            <a:ext cx="64008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Statelessness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Serialization by value and not by reference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WSDL Dependence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adv and disadv 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419600" y="3276600"/>
            <a:ext cx="45719" cy="45719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9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THANK YOU. </a:t>
            </a:r>
            <a:endParaRPr lang="en-US" sz="5400" b="1" dirty="0"/>
          </a:p>
        </p:txBody>
      </p:sp>
      <p:pic>
        <p:nvPicPr>
          <p:cNvPr id="3" name="credits 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419600" y="3276600"/>
            <a:ext cx="45719" cy="45719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116</Words>
  <Application>Microsoft Office PowerPoint</Application>
  <PresentationFormat>On-screen Show (4:3)</PresentationFormat>
  <Paragraphs>32</Paragraphs>
  <Slides>7</Slides>
  <Notes>0</Notes>
  <HiddenSlides>0</HiddenSlides>
  <MMClips>7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Basics Of SOAP </vt:lpstr>
      <vt:lpstr>What is SOAP ?</vt:lpstr>
      <vt:lpstr>Two most popular forms of messaging used with SOAP are:</vt:lpstr>
      <vt:lpstr>Elements of SOAP message :</vt:lpstr>
      <vt:lpstr>Two SOAP communication models :</vt:lpstr>
      <vt:lpstr>Advantages :</vt:lpstr>
      <vt:lpstr>THANK YOU.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SOAP</dc:title>
  <dc:creator>admin</dc:creator>
  <cp:lastModifiedBy>admin</cp:lastModifiedBy>
  <cp:revision>11</cp:revision>
  <dcterms:created xsi:type="dcterms:W3CDTF">2019-07-11T06:32:22Z</dcterms:created>
  <dcterms:modified xsi:type="dcterms:W3CDTF">2019-07-11T18:32:31Z</dcterms:modified>
</cp:coreProperties>
</file>