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8B76-7664-43B0-B9EF-0086BAD1CCCC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830-9475-41A9-B2E8-536E7EEA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8B76-7664-43B0-B9EF-0086BAD1CCCC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830-9475-41A9-B2E8-536E7EEA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8B76-7664-43B0-B9EF-0086BAD1CCCC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830-9475-41A9-B2E8-536E7EEA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8B76-7664-43B0-B9EF-0086BAD1CCCC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830-9475-41A9-B2E8-536E7EEA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8B76-7664-43B0-B9EF-0086BAD1CCCC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830-9475-41A9-B2E8-536E7EEA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8B76-7664-43B0-B9EF-0086BAD1CCCC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830-9475-41A9-B2E8-536E7EEA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8B76-7664-43B0-B9EF-0086BAD1CCCC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830-9475-41A9-B2E8-536E7EEA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8B76-7664-43B0-B9EF-0086BAD1CCCC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830-9475-41A9-B2E8-536E7EEA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8B76-7664-43B0-B9EF-0086BAD1CCCC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830-9475-41A9-B2E8-536E7EEA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8B76-7664-43B0-B9EF-0086BAD1CCCC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830-9475-41A9-B2E8-536E7EEA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8B76-7664-43B0-B9EF-0086BAD1CCCC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830-9475-41A9-B2E8-536E7EEA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8B76-7664-43B0-B9EF-0086BAD1CCCC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D830-9475-41A9-B2E8-536E7EEA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371599"/>
          </a:xfrm>
        </p:spPr>
        <p:txBody>
          <a:bodyPr/>
          <a:lstStyle/>
          <a:p>
            <a:r>
              <a:rPr lang="en-US" dirty="0" err="1" smtClean="0"/>
              <a:t>Cryptocurrency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91200"/>
            <a:ext cx="64008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 :- SNEHAL TAWAR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 result for cryptocurrency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145" y="1600200"/>
            <a:ext cx="6424455" cy="3928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295399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Cryptocurrency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4648200"/>
          </a:xfrm>
        </p:spPr>
        <p:txBody>
          <a:bodyPr>
            <a:normAutofit fontScale="62500" lnSpcReduction="20000"/>
          </a:bodyPr>
          <a:lstStyle/>
          <a:p>
            <a:endParaRPr lang="en-US" i="1" dirty="0" smtClean="0"/>
          </a:p>
          <a:p>
            <a:r>
              <a:rPr lang="en-US" i="1" dirty="0" smtClean="0">
                <a:solidFill>
                  <a:schemeClr val="tx1"/>
                </a:solidFill>
              </a:rPr>
              <a:t>Crypto-</a:t>
            </a:r>
            <a:r>
              <a:rPr lang="en-US" dirty="0">
                <a:solidFill>
                  <a:schemeClr val="tx1"/>
                </a:solidFill>
              </a:rPr>
              <a:t> is short for “cryptography”, a computer technology used for securing and hiding information among other things. </a:t>
            </a:r>
            <a:r>
              <a:rPr lang="en-US" i="1" dirty="0">
                <a:solidFill>
                  <a:schemeClr val="tx1"/>
                </a:solidFill>
              </a:rPr>
              <a:t>Currency</a:t>
            </a:r>
            <a:r>
              <a:rPr lang="en-US" dirty="0">
                <a:solidFill>
                  <a:schemeClr val="tx1"/>
                </a:solidFill>
              </a:rPr>
              <a:t> means “money currently in use</a:t>
            </a:r>
            <a:r>
              <a:rPr lang="en-US" dirty="0" smtClean="0">
                <a:solidFill>
                  <a:schemeClr val="tx1"/>
                </a:solidFill>
              </a:rPr>
              <a:t>”.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 err="1">
                <a:solidFill>
                  <a:schemeClr val="tx1"/>
                </a:solidFill>
              </a:rPr>
              <a:t>Cryptocurrency</a:t>
            </a:r>
            <a:r>
              <a:rPr lang="en-US" dirty="0">
                <a:solidFill>
                  <a:schemeClr val="tx1"/>
                </a:solidFill>
              </a:rPr>
              <a:t> is an electronic money created with technology controlling its creation and protecting transactions, while hiding the identities of its users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US" dirty="0" smtClean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Instead of trusting a bank with your money, users send money directly to each other while simultaneously recording their transactions. With so many records being maintained, transactions become efficient, permanent, secure and transparent.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The first </a:t>
            </a:r>
            <a:r>
              <a:rPr lang="en-US" dirty="0" err="1">
                <a:solidFill>
                  <a:schemeClr val="tx1"/>
                </a:solidFill>
              </a:rPr>
              <a:t>cryptocurrency</a:t>
            </a:r>
            <a:r>
              <a:rPr lang="en-US" dirty="0">
                <a:solidFill>
                  <a:schemeClr val="tx1"/>
                </a:solidFill>
              </a:rPr>
              <a:t> was </a:t>
            </a:r>
            <a:r>
              <a:rPr lang="en-US" dirty="0" err="1">
                <a:solidFill>
                  <a:schemeClr val="tx1"/>
                </a:solidFill>
              </a:rPr>
              <a:t>bitcoin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3074" name="AutoShape 2" descr="Image result for litecoin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Image result for litecoin symbo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495800"/>
            <a:ext cx="243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mage result for ethereum symbol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81000" y="304800"/>
            <a:ext cx="2514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 result for dash currency symbol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1" y="4572001"/>
            <a:ext cx="213359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Image result for monero symbol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2325" y="1752600"/>
            <a:ext cx="19716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Related image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685800" y="1828800"/>
            <a:ext cx="3200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Bitcoin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289560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1"/>
                </a:solidFill>
              </a:rPr>
              <a:t>Bitcoin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the first digital cash created in 2009. It was made by an unknown person or group who went by the name, Satoshi </a:t>
            </a:r>
            <a:r>
              <a:rPr lang="en-US" dirty="0" err="1">
                <a:solidFill>
                  <a:schemeClr val="tx1"/>
                </a:solidFill>
              </a:rPr>
              <a:t>Nakamoto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Bitcoin</a:t>
            </a:r>
            <a:r>
              <a:rPr lang="en-US" dirty="0">
                <a:solidFill>
                  <a:schemeClr val="tx1"/>
                </a:solidFill>
              </a:rPr>
              <a:t> is unique because it does not rely on </a:t>
            </a:r>
            <a:r>
              <a:rPr lang="en-US" dirty="0" smtClean="0">
                <a:solidFill>
                  <a:schemeClr val="tx1"/>
                </a:solidFill>
              </a:rPr>
              <a:t>government/bank </a:t>
            </a:r>
            <a:r>
              <a:rPr lang="en-US" dirty="0">
                <a:solidFill>
                  <a:schemeClr val="tx1"/>
                </a:solidFill>
              </a:rPr>
              <a:t>created </a:t>
            </a:r>
            <a:r>
              <a:rPr lang="en-US" dirty="0" smtClean="0">
                <a:solidFill>
                  <a:schemeClr val="tx1"/>
                </a:solidFill>
              </a:rPr>
              <a:t>money</a:t>
            </a:r>
          </a:p>
          <a:p>
            <a:r>
              <a:rPr lang="en-US" dirty="0">
                <a:solidFill>
                  <a:schemeClr val="tx1"/>
                </a:solidFill>
              </a:rPr>
              <a:t>Each transaction is recorded on a digital record kept by many people across the world known as the “</a:t>
            </a:r>
            <a:r>
              <a:rPr lang="en-US" dirty="0" err="1">
                <a:solidFill>
                  <a:schemeClr val="tx1"/>
                </a:solidFill>
              </a:rPr>
              <a:t>blockchain</a:t>
            </a:r>
            <a:r>
              <a:rPr lang="en-US" dirty="0">
                <a:solidFill>
                  <a:schemeClr val="tx1"/>
                </a:solidFill>
              </a:rPr>
              <a:t>”. Because there are so many copies being simultaneously maintained, the banking data is very safe and virtually impossible to manipulate.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Image result for bitcoin imag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838200"/>
            <a:ext cx="5943600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6248399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r>
              <a:rPr lang="en-US" dirty="0" err="1" smtClean="0"/>
              <a:t>Blockchain</a:t>
            </a:r>
            <a:r>
              <a:rPr lang="en-US" dirty="0" smtClean="0"/>
              <a:t> is technology for creating permanent, secure digital recordings that don’t rely on any single person or group. </a:t>
            </a:r>
          </a:p>
          <a:p>
            <a:pPr fontAlgn="base"/>
            <a:r>
              <a:rPr lang="en-US" dirty="0" smtClean="0"/>
              <a:t>Imagine </a:t>
            </a:r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 as a book of records. Each page in that book, is a block, and can record anything. Blocks are created one after the other, chained to each other creating what we know as the </a:t>
            </a:r>
            <a:r>
              <a:rPr lang="en-US" dirty="0" err="1"/>
              <a:t>blockchain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Multiple </a:t>
            </a:r>
            <a:r>
              <a:rPr lang="en-US" dirty="0" err="1"/>
              <a:t>blockchain</a:t>
            </a:r>
            <a:r>
              <a:rPr lang="en-US" dirty="0"/>
              <a:t> records are maintained simultaneously by a large group of unrelated individuals and their computers, making it cloud storage on steroids. Updates are seen immediately and manipulation is extremely difficult/impossible.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38200"/>
            <a:ext cx="5562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/>
          <a:lstStyle/>
          <a:p>
            <a:r>
              <a:rPr lang="en-US" dirty="0" smtClean="0"/>
              <a:t>LIBRA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23622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Transaction processing by the members of Libra Association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Abides International  laws , aims global financial inclusion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“Moving money around the globe should be as easy and secure than –sending a text message ,or sharing a photo , no matter where you live, what you do or what you earn.”</a:t>
            </a:r>
          </a:p>
          <a:p>
            <a:endParaRPr lang="en-US" sz="2000" dirty="0"/>
          </a:p>
        </p:txBody>
      </p:sp>
      <p:pic>
        <p:nvPicPr>
          <p:cNvPr id="4" name="Picture 3" descr="Image result for libra cryptocurrency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0"/>
            <a:ext cx="723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THANK YOU.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236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Cryptocurrency</vt:lpstr>
      <vt:lpstr>What is Cryptocurrency?</vt:lpstr>
      <vt:lpstr>What is Bitcoin?</vt:lpstr>
      <vt:lpstr>What is Blockchain?</vt:lpstr>
      <vt:lpstr>LIBRA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</dc:title>
  <dc:creator>admin</dc:creator>
  <cp:lastModifiedBy>admin</cp:lastModifiedBy>
  <cp:revision>16</cp:revision>
  <dcterms:created xsi:type="dcterms:W3CDTF">2019-07-14T08:59:06Z</dcterms:created>
  <dcterms:modified xsi:type="dcterms:W3CDTF">2019-07-14T15:09:35Z</dcterms:modified>
</cp:coreProperties>
</file>