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7399-7DE9-4E38-AB28-7D9452C8C0E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B51B-C351-4F87-9144-BCD9B53A2B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zeyka/what-are-conceptual-models-daba6d7cc0b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447799"/>
          </a:xfrm>
        </p:spPr>
        <p:txBody>
          <a:bodyPr/>
          <a:lstStyle/>
          <a:p>
            <a:r>
              <a:rPr lang="en-US" b="1" dirty="0" smtClean="0"/>
              <a:t>DEVELOPING THE CONCEPTUAL MODEL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4008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Presented By :- SNEHAL TAWAR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266" name="AutoShape 2" descr="Gunjan Nanchahal, Malika Vaidya, Vishwa Balani, Product Design, Industrial Design, Interface Design, User Experience Design, Architects, Architecting, Architecture, Architectural, Product, Interface, Industrial, Design, User, Experience, Zeyka, Zeyka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9" y="1752600"/>
            <a:ext cx="4114801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219200"/>
          </a:xfrm>
        </p:spPr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Framework for Conceptual    </a:t>
            </a:r>
            <a:r>
              <a:rPr lang="en-US" dirty="0" err="1" smtClean="0">
                <a:solidFill>
                  <a:schemeClr val="tx1"/>
                </a:solidFill>
              </a:rPr>
              <a:t>Modelling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Methods of Model Simplification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743200" y="10668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Introduction</a:t>
            </a:r>
            <a:endParaRPr lang="en-US" sz="5400" b="1" dirty="0"/>
          </a:p>
        </p:txBody>
      </p:sp>
      <p:sp>
        <p:nvSpPr>
          <p:cNvPr id="9" name="Rectangle 8"/>
          <p:cNvSpPr/>
          <p:nvPr/>
        </p:nvSpPr>
        <p:spPr>
          <a:xfrm>
            <a:off x="1219200" y="2286000"/>
            <a:ext cx="701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How to develop a conceptual model, this question is answered from two perspectives. First, a framework for developing a conceptual model is described. Secondly, some methods of model simplification are discussed. This first perspective starts from the standpoint that the </a:t>
            </a:r>
            <a:r>
              <a:rPr lang="en-US" sz="2000" b="1" dirty="0" err="1" smtClean="0">
                <a:solidFill>
                  <a:schemeClr val="bg1"/>
                </a:solidFill>
              </a:rPr>
              <a:t>modeller</a:t>
            </a:r>
            <a:r>
              <a:rPr lang="en-US" sz="2000" b="1" dirty="0" smtClean="0">
                <a:solidFill>
                  <a:schemeClr val="bg1"/>
                </a:solidFill>
              </a:rPr>
              <a:t> has a blank sheet of paper. The second perspective assumes that the </a:t>
            </a:r>
            <a:r>
              <a:rPr lang="en-US" sz="2000" b="1" dirty="0" err="1" smtClean="0">
                <a:solidFill>
                  <a:schemeClr val="bg1"/>
                </a:solidFill>
              </a:rPr>
              <a:t>modeller</a:t>
            </a:r>
            <a:r>
              <a:rPr lang="en-US" sz="2000" b="1" dirty="0" smtClean="0">
                <a:solidFill>
                  <a:schemeClr val="bg1"/>
                </a:solidFill>
              </a:rPr>
              <a:t> has a model design and is looking for ways to improve it.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Framework for Conceptual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6764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The purpose of this framework is to provide a </a:t>
            </a:r>
            <a:r>
              <a:rPr lang="en-US" dirty="0" err="1" smtClean="0">
                <a:solidFill>
                  <a:schemeClr val="tx1"/>
                </a:solidFill>
              </a:rPr>
              <a:t>modeller</a:t>
            </a:r>
            <a:r>
              <a:rPr lang="en-US" dirty="0" smtClean="0">
                <a:solidFill>
                  <a:schemeClr val="tx1"/>
                </a:solidFill>
              </a:rPr>
              <a:t> with an understanding of how to develop a conceptual model. The framework consists of four key elements: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Develop an understanding of the problem situation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Determine the </a:t>
            </a:r>
            <a:r>
              <a:rPr lang="en-US" dirty="0" err="1" smtClean="0">
                <a:solidFill>
                  <a:schemeClr val="tx1"/>
                </a:solidFill>
              </a:rPr>
              <a:t>modelling</a:t>
            </a:r>
            <a:r>
              <a:rPr lang="en-US" dirty="0" smtClean="0">
                <a:solidFill>
                  <a:schemeClr val="tx1"/>
                </a:solidFill>
              </a:rPr>
              <a:t> objectives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the conceptual model: inputs and outputs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the conceptual model: the model content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00200"/>
            <a:ext cx="4953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295401"/>
          </a:xfrm>
        </p:spPr>
        <p:txBody>
          <a:bodyPr/>
          <a:lstStyle/>
          <a:p>
            <a:r>
              <a:rPr lang="en-US" dirty="0" smtClean="0"/>
              <a:t>Methods of Model Simplification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8006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Model simplification involves reducing the scope and level of detail in a conceptual model either by: 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removing components and interconnections that have little effect on model accuracy or by: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representing more simply components and interconnections while maintaining a satisfactory level of model accuracy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Aggregation of model components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Aggregation of model components provides a means for reducing the level of detail. Two specific approaches are described here: black-box </a:t>
            </a:r>
            <a:r>
              <a:rPr lang="en-US" dirty="0" err="1" smtClean="0">
                <a:solidFill>
                  <a:schemeClr val="tx1"/>
                </a:solidFill>
              </a:rPr>
              <a:t>modelling</a:t>
            </a:r>
            <a:r>
              <a:rPr lang="en-US" dirty="0" smtClean="0">
                <a:solidFill>
                  <a:schemeClr val="tx1"/>
                </a:solidFill>
              </a:rPr>
              <a:t> and grouping entities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Excluding components and details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Some details may be excluded from a model because they, too, are deemed to have little impact on model accuracy.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Replacing components with random variables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Rather than model a component or group of components in detail it may be possible to represent them as a set of random variables, sampled from some distributions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Excluding infrequent events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Reducing the rule set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A model can be simplified by reducing the rule set, while maintaining a sufficient level of accuracy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Splitting models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Rather than build one large model, it can be beneficial to split the model into two or more parts. A simple way of achieving this is to split the models such that the output of one sub-model (model A) is the input to another (model B)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What is a good simplification?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good simplification is one that brings the benefits of faster model development and run-speed (utility), while maintaining a sufficient level of accuracy (validity)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447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The issue of how to develop a conceptual model is discussed from two standpoints: first, by presenting a framework for conceptual </a:t>
            </a:r>
            <a:r>
              <a:rPr lang="en-US" dirty="0" err="1" smtClean="0">
                <a:solidFill>
                  <a:schemeClr val="tx1"/>
                </a:solidFill>
              </a:rPr>
              <a:t>modelling</a:t>
            </a:r>
            <a:r>
              <a:rPr lang="en-US" dirty="0" smtClean="0">
                <a:solidFill>
                  <a:schemeClr val="tx1"/>
                </a:solidFill>
              </a:rPr>
              <a:t>, enabling a </a:t>
            </a:r>
            <a:r>
              <a:rPr lang="en-US" dirty="0" err="1" smtClean="0">
                <a:solidFill>
                  <a:schemeClr val="tx1"/>
                </a:solidFill>
              </a:rPr>
              <a:t>modeller</a:t>
            </a:r>
            <a:r>
              <a:rPr lang="en-US" dirty="0" smtClean="0">
                <a:solidFill>
                  <a:schemeClr val="tx1"/>
                </a:solidFill>
              </a:rPr>
              <a:t> to design a conceptual model from scratch; secondly, by describing a number of methods for simplifying an existing conceptual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143000"/>
            <a:ext cx="404622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219199"/>
          </a:xfrm>
        </p:spPr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https://medium.com/zeyka/what-are-conceptual-models-daba6d7cc0bd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Simulation: The Practice of Model Development and Use by Stewart Robinson, John Wiley and Sons, Ltd, </a:t>
            </a:r>
            <a:r>
              <a:rPr lang="en-US" dirty="0" smtClean="0">
                <a:solidFill>
                  <a:schemeClr val="tx1"/>
                </a:solidFill>
              </a:rPr>
              <a:t>2004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496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DEVELOPING THE CONCEPTUAL MODEL</vt:lpstr>
      <vt:lpstr>Contents:</vt:lpstr>
      <vt:lpstr>Slide 3</vt:lpstr>
      <vt:lpstr>A Framework for Conceptual Modelling</vt:lpstr>
      <vt:lpstr>Methods of Model Simplification</vt:lpstr>
      <vt:lpstr>Conclusion</vt:lpstr>
      <vt:lpstr>References: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48</cp:revision>
  <dcterms:created xsi:type="dcterms:W3CDTF">2022-03-19T05:10:18Z</dcterms:created>
  <dcterms:modified xsi:type="dcterms:W3CDTF">2022-03-19T20:49:15Z</dcterms:modified>
</cp:coreProperties>
</file>