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B98B-E70E-4BCB-873B-F0AB28895C7D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ECB0-6B41-453A-AD0C-E3BD22A81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199"/>
          </a:xfrm>
        </p:spPr>
        <p:txBody>
          <a:bodyPr/>
          <a:lstStyle/>
          <a:p>
            <a:r>
              <a:rPr lang="en-US" dirty="0"/>
              <a:t>Electronic Mail in the Internet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Presented By :- </a:t>
            </a:r>
            <a:r>
              <a:rPr lang="en-US" sz="3600" dirty="0" err="1" smtClean="0">
                <a:solidFill>
                  <a:schemeClr val="tx1"/>
                </a:solidFill>
              </a:rPr>
              <a:t>Snehal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Tawar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emailgif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190435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5486399"/>
          </a:xfrm>
        </p:spPr>
        <p:txBody>
          <a:bodyPr>
            <a:normAutofit fontScale="90000"/>
          </a:bodyPr>
          <a:lstStyle/>
          <a:p>
            <a:pPr marL="742950" indent="-742950" algn="l"/>
            <a:r>
              <a:rPr lang="en-US" dirty="0" smtClean="0"/>
              <a:t>Table Of Contents :-</a:t>
            </a:r>
            <a:br>
              <a:rPr lang="en-US" dirty="0" smtClean="0"/>
            </a:br>
            <a:r>
              <a:rPr lang="en-US" sz="3600" dirty="0" smtClean="0"/>
              <a:t>1) </a:t>
            </a:r>
            <a:r>
              <a:rPr lang="en-US" sz="4000" dirty="0" smtClean="0"/>
              <a:t>Introduction</a:t>
            </a:r>
            <a:br>
              <a:rPr lang="en-US" sz="4000" dirty="0" smtClean="0"/>
            </a:br>
            <a:r>
              <a:rPr lang="en-US" sz="4000" dirty="0" smtClean="0"/>
              <a:t>2)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3600" dirty="0" smtClean="0"/>
              <a:t>a)</a:t>
            </a:r>
            <a:r>
              <a:rPr lang="en-US" dirty="0" smtClean="0"/>
              <a:t> </a:t>
            </a:r>
            <a:r>
              <a:rPr lang="en-US" sz="3600" dirty="0" smtClean="0"/>
              <a:t>User Agent</a:t>
            </a:r>
            <a:br>
              <a:rPr lang="en-US" sz="3600" dirty="0" smtClean="0"/>
            </a:br>
            <a:r>
              <a:rPr lang="en-US" sz="3600" dirty="0" smtClean="0"/>
              <a:t>		b) Message Transfer Agent</a:t>
            </a:r>
            <a:br>
              <a:rPr lang="en-US" sz="3600" dirty="0" smtClean="0"/>
            </a:br>
            <a:r>
              <a:rPr lang="en-US" sz="3600" dirty="0" smtClean="0"/>
              <a:t>		c) Message Access Agent</a:t>
            </a:r>
            <a:br>
              <a:rPr lang="en-US" sz="3600" dirty="0" smtClean="0"/>
            </a:br>
            <a:r>
              <a:rPr lang="en-US" sz="3600" dirty="0" smtClean="0"/>
              <a:t>		d) MIME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</a:t>
            </a:r>
            <a:r>
              <a:rPr lang="en-US" sz="4000" dirty="0" smtClean="0"/>
              <a:t>Web-Based E-Mail</a:t>
            </a:r>
            <a:br>
              <a:rPr lang="en-US" sz="4000" dirty="0" smtClean="0"/>
            </a:br>
            <a:r>
              <a:rPr lang="en-US" sz="4000" dirty="0" smtClean="0"/>
              <a:t>4) E-Mail Security</a:t>
            </a:r>
            <a:endParaRPr lang="en-US" sz="4000" dirty="0"/>
          </a:p>
        </p:txBody>
      </p:sp>
      <p:pic>
        <p:nvPicPr>
          <p:cNvPr id="3074" name="Picture 2" descr="C:\Users\admin\Pictures\gmail_96p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990600"/>
            <a:ext cx="1447800" cy="1447800"/>
          </a:xfrm>
          <a:prstGeom prst="rect">
            <a:avLst/>
          </a:prstGeom>
          <a:noFill/>
        </p:spPr>
      </p:pic>
      <p:pic>
        <p:nvPicPr>
          <p:cNvPr id="3075" name="Picture 3" descr="C:\Users\admin\Pictures\user_shield_96p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1910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Architecture:</a:t>
            </a:r>
            <a:endParaRPr lang="en-US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228600"/>
            <a:ext cx="7543800" cy="1524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/>
              <a:t>Electronic mail (or e-mail) allows users to exchange messages. 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/>
              <a:t>It is considered a one-way transaction.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dirty="0" smtClean="0"/>
              <a:t>The electronic mail system needs two UAs, two pairs of MTAs (client and server), and a pair of MAAs (client and server).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4676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8001000" cy="64770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User agent : </a:t>
            </a:r>
            <a:r>
              <a:rPr lang="en-US" sz="1800" dirty="0" smtClean="0">
                <a:solidFill>
                  <a:schemeClr val="tx1"/>
                </a:solidFill>
              </a:rPr>
              <a:t>It can be command driven(old) or GUI based. The envelope usually contains the sender address, the receiver address, and other information. When receiving mail the UA informs the user with a notice. A summary usually includes the sender mail address, the subject, and the time the mail was sent or received. Electronic mail allows one name, an alias, to represent several different e-mail addresses; this is called a mailing list.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Message Transfer Agent: </a:t>
            </a:r>
            <a:r>
              <a:rPr lang="en-US" sz="1800" dirty="0" smtClean="0">
                <a:solidFill>
                  <a:schemeClr val="tx1"/>
                </a:solidFill>
              </a:rPr>
              <a:t>SMTP uses commands and responses to transfer messages between an MTA client and an MTA server. The command is from an MTA client to an MTA server; the response is from an MTA server to the MTA client.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76390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"/>
            <a:ext cx="6400800" cy="6324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Message Access Agent: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SMTP is a push protocol while the third phase requires a pull protocol. The server Post Office Protocol, version 3 (POP3) software is installed on the mail server. Another mail access protocol is Internet Mail Access Protocol, version 4 (IMAP4) it has more features; is more powerful and more complex.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MIME: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Multipurpose Internet Mail Extensions (MIME) is a supplementary protocol that allows non-ASCII data to be sent through e-mail. It </a:t>
            </a:r>
            <a:r>
              <a:rPr lang="it-IT" sz="1800" dirty="0" smtClean="0">
                <a:solidFill>
                  <a:schemeClr val="tx1"/>
                </a:solidFill>
              </a:rPr>
              <a:t>transforms non-ASCII data to ASCII data and vice versa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Web-Based Mail: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E-mail is such a common application that some websites like Hotmail, Yahoo, and Google mail today provide this service to anyone who accesses the site.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594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5800"/>
            <a:ext cx="7772400" cy="2362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E-Mail Security:</a:t>
            </a:r>
            <a:r>
              <a:rPr lang="en-US" sz="2400" dirty="0" smtClean="0"/>
              <a:t> </a:t>
            </a:r>
            <a:r>
              <a:rPr lang="en-US" sz="1800" dirty="0" smtClean="0"/>
              <a:t>Pretty Good Privacy (PGP) was invented by Phil Zimmermann to provide e-mail with privacy, integrity, and authentication. Secure/Multipurpose Internet Mail Extension (S/MIME) has defined Cryptographic Message Syntax (CMS).The syntax in each case defines the exact encoding scheme for each content type.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934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 !</a:t>
            </a:r>
            <a:endParaRPr lang="en-US" sz="5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200400"/>
            <a:ext cx="289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379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Electronic Mail in the Internet  </vt:lpstr>
      <vt:lpstr>Table Of Contents :- 1) Introduction 2) Architecture   a) User Agent   b) Message Transfer Agent   c) Message Access Agent   d) MIME 3) Web-Based E-Mail 4) E-Mail Security</vt:lpstr>
      <vt:lpstr>Architecture:</vt:lpstr>
      <vt:lpstr>Slide 4</vt:lpstr>
      <vt:lpstr>Slide 5</vt:lpstr>
      <vt:lpstr>E-Mail Security: Pretty Good Privacy (PGP) was invented by Phil Zimmermann to provide e-mail with privacy, integrity, and authentication. Secure/Multipurpose Internet Mail Extension (S/MIME) has defined Cryptographic Message Syntax (CMS).The syntax in each case defines the exact encoding scheme for each content type.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Mail in the Internet</dc:title>
  <dc:creator>admin</dc:creator>
  <cp:lastModifiedBy>admin</cp:lastModifiedBy>
  <cp:revision>70</cp:revision>
  <dcterms:created xsi:type="dcterms:W3CDTF">2021-03-07T05:21:02Z</dcterms:created>
  <dcterms:modified xsi:type="dcterms:W3CDTF">2021-03-08T15:32:38Z</dcterms:modified>
</cp:coreProperties>
</file>