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8FA4-75A2-4AAF-BAD1-2CDC157E803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72CF-0D65-4FBD-8C82-EBD75581F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 smtClean="0"/>
              <a:t>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:- </a:t>
            </a:r>
            <a:r>
              <a:rPr lang="en-US" dirty="0" err="1" smtClean="0">
                <a:solidFill>
                  <a:schemeClr val="tx1"/>
                </a:solidFill>
              </a:rPr>
              <a:t>Snehal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Tawar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spatialdatagif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419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199"/>
          </a:xfrm>
        </p:spPr>
        <p:txBody>
          <a:bodyPr/>
          <a:lstStyle/>
          <a:p>
            <a:pPr algn="l"/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1) 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2) Data Models for Spatial 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3) Logical Data Model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4) Physical Data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admin\Pictures\mountain_96p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914400"/>
            <a:ext cx="1676400" cy="1676400"/>
          </a:xfrm>
          <a:prstGeom prst="rect">
            <a:avLst/>
          </a:prstGeom>
          <a:noFill/>
        </p:spPr>
      </p:pic>
      <p:pic>
        <p:nvPicPr>
          <p:cNvPr id="3075" name="Picture 3" descr="C:\Users\admin\Pictures\layers_96p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191000"/>
            <a:ext cx="18288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791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Spatial data, which means data related to space.</a:t>
            </a:r>
            <a:br>
              <a:rPr lang="en-US" sz="2000" dirty="0" smtClean="0"/>
            </a:br>
            <a:r>
              <a:rPr lang="en-US" sz="2000" dirty="0" smtClean="0"/>
              <a:t>Non-spatial data ( also called attribute or characteristic data) is that information which is independent of all geometric considerations.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Two types of spatial data are particularly important:</a:t>
            </a:r>
            <a:br>
              <a:rPr lang="en-US" sz="2000" dirty="0" smtClean="0"/>
            </a:br>
            <a:r>
              <a:rPr lang="en-US" sz="2000" dirty="0" smtClean="0"/>
              <a:t> • </a:t>
            </a:r>
            <a:r>
              <a:rPr lang="en-US" sz="2000" b="1" dirty="0" smtClean="0"/>
              <a:t>Computer-aided-design (CAD) data</a:t>
            </a:r>
            <a:r>
              <a:rPr lang="en-US" sz="2000" dirty="0" smtClean="0"/>
              <a:t>, which includes spatial information about how objects such as buildings, cars, or aircraft, are constructed. Other important examples of computer-aided-design databases are integrated-circuit and electronic-device layouts. 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b="1" dirty="0" smtClean="0"/>
              <a:t>Geographic data </a:t>
            </a:r>
            <a:r>
              <a:rPr lang="en-US" sz="2000" dirty="0" smtClean="0"/>
              <a:t>such as road maps, land-usage maps, topographic elevation maps, political maps showing boundaries, land-ownership maps, and so on. Geographic information systems are special-purpose databases tailored for storing geographic data.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 spatial database system is a full-fledged database system with additional capabilities for handling spatial data. Spatial data types include </a:t>
            </a:r>
            <a:r>
              <a:rPr lang="en-US" sz="2000" b="1" dirty="0" smtClean="0"/>
              <a:t>Point, line, region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Data Models for Spatial Data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495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Data structures are complex for GIS because they must include information pertaining to entities with respect to: position, topological relationships, and attribute information. It is the topologic and spatial aspects of GIS that distinguish it from other types of data bases.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There are presently three types of representations for geographic data: raster vector, and objects.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raster</a:t>
            </a:r>
            <a:r>
              <a:rPr lang="en-US" sz="2000" dirty="0" smtClean="0">
                <a:solidFill>
                  <a:schemeClr val="tx1"/>
                </a:solidFill>
              </a:rPr>
              <a:t> - set of cells on a grid that represents an entity (entity --&gt; symbol/color --&gt; cells).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vector</a:t>
            </a:r>
            <a:r>
              <a:rPr lang="en-US" sz="2000" dirty="0" smtClean="0">
                <a:solidFill>
                  <a:schemeClr val="tx1"/>
                </a:solidFill>
              </a:rPr>
              <a:t> -an entity is represented by nodes and their connecting arc or line segment (entity --&gt; points, lines or areas --&gt; connectivity)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object</a:t>
            </a:r>
            <a:r>
              <a:rPr lang="en-US" sz="2000" dirty="0" smtClean="0">
                <a:solidFill>
                  <a:schemeClr val="tx1"/>
                </a:solidFill>
              </a:rPr>
              <a:t> – an entity is represented by an object which has as one of its attributes spatial information.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5791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Logical data models for spatial databases: </a:t>
            </a:r>
            <a:r>
              <a:rPr lang="en-US" b="1" dirty="0" err="1" smtClean="0">
                <a:solidFill>
                  <a:schemeClr val="tx1"/>
                </a:solidFill>
              </a:rPr>
              <a:t>rastor</a:t>
            </a:r>
            <a:r>
              <a:rPr lang="en-US" b="1" dirty="0" smtClean="0">
                <a:solidFill>
                  <a:schemeClr val="tx1"/>
                </a:solidFill>
              </a:rPr>
              <a:t> and vector model 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Raster Data model: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</a:rPr>
              <a:t>R</a:t>
            </a:r>
            <a:r>
              <a:rPr lang="en-US" sz="2900" dirty="0" smtClean="0">
                <a:solidFill>
                  <a:schemeClr val="tx1"/>
                </a:solidFill>
              </a:rPr>
              <a:t>ealization of the external model which sees the world as a continuously varying surface (field) through the use of 2-D Cartesian arrays forming sets of thematic layers. Space is </a:t>
            </a:r>
            <a:r>
              <a:rPr lang="en-US" sz="2900" dirty="0" err="1" smtClean="0">
                <a:solidFill>
                  <a:schemeClr val="tx1"/>
                </a:solidFill>
              </a:rPr>
              <a:t>discretized</a:t>
            </a:r>
            <a:r>
              <a:rPr lang="en-US" sz="2900" dirty="0" smtClean="0">
                <a:solidFill>
                  <a:schemeClr val="tx1"/>
                </a:solidFill>
              </a:rPr>
              <a:t> into a set of connected two dimensional units called a tessellation.</a:t>
            </a:r>
          </a:p>
          <a:p>
            <a:pPr algn="l"/>
            <a:endParaRPr lang="en-US" sz="2900" dirty="0">
              <a:solidFill>
                <a:schemeClr val="tx1"/>
              </a:solidFill>
            </a:endParaRPr>
          </a:p>
          <a:p>
            <a:pPr algn="l"/>
            <a:r>
              <a:rPr lang="en-US" sz="2900" b="1" dirty="0" smtClean="0">
                <a:solidFill>
                  <a:schemeClr val="tx1"/>
                </a:solidFill>
              </a:rPr>
              <a:t>Vector data model: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</a:rPr>
              <a:t>R</a:t>
            </a:r>
            <a:r>
              <a:rPr lang="en-US" sz="2900" dirty="0" smtClean="0">
                <a:solidFill>
                  <a:schemeClr val="tx1"/>
                </a:solidFill>
              </a:rPr>
              <a:t>ealization of the discrete model of real world using structures for storing and relating points, lines and polygons in sets of thematic layers.</a:t>
            </a:r>
          </a:p>
          <a:p>
            <a:pPr algn="l"/>
            <a:endParaRPr lang="en-US" sz="2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4419600" cy="2819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Physical data models for spatial databases: Clustering methods (space filling curves) </a:t>
            </a:r>
            <a:r>
              <a:rPr lang="en-US" sz="2400" b="1" dirty="0" smtClean="0">
                <a:solidFill>
                  <a:schemeClr val="tx1"/>
                </a:solidFill>
              </a:rPr>
              <a:t>–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 space filling curve is a way of mapping a multi-dimensional space into a one dimensional space. Also called as the Hilbert curve first described by  the German mathematician David Hilbert in 1891.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001000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dmin\Pictures\hilbertcur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962400"/>
            <a:ext cx="40386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52399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THANK YOU !</a:t>
            </a:r>
            <a:endParaRPr lang="en-US" sz="4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200400"/>
            <a:ext cx="289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316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Spatial Models</vt:lpstr>
      <vt:lpstr>Table Of Contents:</vt:lpstr>
      <vt:lpstr>Spatial data, which means data related to space. Non-spatial data ( also called attribute or characteristic data) is that information which is independent of all geometric considerations.    Two types of spatial data are particularly important:  • Computer-aided-design (CAD) data, which includes spatial information about how objects such as buildings, cars, or aircraft, are constructed. Other important examples of computer-aided-design databases are integrated-circuit and electronic-device layouts.  • Geographic data such as road maps, land-usage maps, topographic elevation maps, political maps showing boundaries, land-ownership maps, and so on. Geographic information systems are special-purpose databases tailored for storing geographic data.  A spatial database system is a full-fledged database system with additional capabilities for handling spatial data. Spatial data types include Point, line, region.</vt:lpstr>
      <vt:lpstr>Data Models for Spatial Data</vt:lpstr>
      <vt:lpstr>Slide 5</vt:lpstr>
      <vt:lpstr>Slide 6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created xsi:type="dcterms:W3CDTF">2021-03-09T13:03:36Z</dcterms:created>
  <dcterms:modified xsi:type="dcterms:W3CDTF">2021-03-09T18:46:42Z</dcterms:modified>
</cp:coreProperties>
</file>