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6" r:id="rId3"/>
    <p:sldId id="263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09" autoAdjust="0"/>
    <p:restoredTop sz="94713" autoAdjust="0"/>
  </p:normalViewPr>
  <p:slideViewPr>
    <p:cSldViewPr>
      <p:cViewPr>
        <p:scale>
          <a:sx n="98" d="100"/>
          <a:sy n="98" d="100"/>
        </p:scale>
        <p:origin x="-212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44FC-AA1E-4A2C-9343-8DD00EA750CA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BF21F-DB09-4F44-8339-AC40D16C5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utogen/stab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hon.langchain.com/docs/tutorials/rag/" TargetMode="External"/><Relationship Id="rId5" Type="http://schemas.openxmlformats.org/officeDocument/2006/relationships/hyperlink" Target="https://microsoft.github.io/autogen/0.2/docs/Getting-Started/" TargetMode="External"/><Relationship Id="rId4" Type="http://schemas.openxmlformats.org/officeDocument/2006/relationships/hyperlink" Target="https://pypi.org/project/pyautog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0612" y="1214422"/>
            <a:ext cx="2182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Code Nexus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3696" y="2143116"/>
            <a:ext cx="399660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Jay Kumrawat</a:t>
            </a:r>
          </a:p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Vidhyasagar Dhadnekar</a:t>
            </a:r>
          </a:p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Arpit Yadav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 Janhavi Patidar</a:t>
            </a:r>
          </a:p>
          <a:p>
            <a:pPr algn="ctr"/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dobe Devanagari" pitchFamily="18" charset="0"/>
                <a:cs typeface="Adobe Devanagari" pitchFamily="18" charset="0"/>
              </a:rPr>
              <a:t> Sneha Mandloi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Adobe Devanagari" pitchFamily="18" charset="0"/>
              <a:cs typeface="Adobe Devanagar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2976" y="2000240"/>
            <a:ext cx="6955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Agentic AI-Based Personalized Health Coach for Preventive Care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1538" y="2500306"/>
            <a:ext cx="7000923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dirty="0" smtClean="0"/>
              <a:t>Design an Agentic AI system powered by Microsoft AutoGen to simulate a personalized health coach aimed at reducing the risk of chronic conditions such as diabetes and hypertension. This system will feature collaborative AI agents that:</a:t>
            </a:r>
          </a:p>
          <a:p>
            <a:pPr algn="just"/>
            <a:endParaRPr lang="en-US" dirty="0" smtClean="0"/>
          </a:p>
          <a:p>
            <a:pPr lvl="2">
              <a:lnSpc>
                <a:spcPts val="2500"/>
              </a:lnSpc>
            </a:pPr>
            <a:r>
              <a:rPr lang="en-US" dirty="0" smtClean="0"/>
              <a:t>🩺 Assess user risks through data-driven insights.</a:t>
            </a:r>
          </a:p>
          <a:p>
            <a:pPr lvl="2">
              <a:lnSpc>
                <a:spcPts val="2500"/>
              </a:lnSpc>
            </a:pPr>
            <a:r>
              <a:rPr lang="en-US" dirty="0" smtClean="0"/>
              <a:t>💊 Provide personalized lifestyle recommendations.</a:t>
            </a:r>
          </a:p>
          <a:p>
            <a:pPr lvl="2">
              <a:lnSpc>
                <a:spcPts val="2500"/>
              </a:lnSpc>
            </a:pPr>
            <a:r>
              <a:rPr lang="en-US" dirty="0" smtClean="0"/>
              <a:t>💎 Deliver motivational feedback to ensure long-term engagement and improved health outcomes.</a:t>
            </a:r>
          </a:p>
          <a:p>
            <a:endParaRPr lang="en-US" dirty="0"/>
          </a:p>
        </p:txBody>
      </p:sp>
      <p:pic>
        <p:nvPicPr>
          <p:cNvPr id="1027" name="Picture 3" descr="C:\Users\Sai Computers\Pictures\Pictur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9263" y="500042"/>
            <a:ext cx="5705475" cy="1597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7197" y="785794"/>
            <a:ext cx="4649606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💡</a:t>
            </a:r>
            <a:r>
              <a:rPr lang="en-US" sz="3600" u="sng" dirty="0" smtClean="0">
                <a:solidFill>
                  <a:schemeClr val="tx2">
                    <a:lumMod val="75000"/>
                  </a:schemeClr>
                </a:solidFill>
              </a:rPr>
              <a:t>Proposed Solution</a:t>
            </a:r>
            <a:endParaRPr lang="en-US" sz="8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100" idx="3"/>
            <a:endCxn id="4098" idx="1"/>
          </p:cNvCxnSpPr>
          <p:nvPr/>
        </p:nvCxnSpPr>
        <p:spPr>
          <a:xfrm flipV="1">
            <a:off x="2786050" y="2714778"/>
            <a:ext cx="1143008" cy="125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00099" y="2500306"/>
            <a:ext cx="7250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This project solves the problem by creating  a web based application powered by AutoGen, an agent orchestration tool, and LLM. That will allow user to chat with the multi-agent system. These agents will ask user specific questions to predict suspected health issues.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As the effectiveness of the project is very important, it will also use traditional ML (Diabetes and Hypertension Prediction) to allow agents  to evaluate the response.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4035475" y="2071678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7197" y="785794"/>
            <a:ext cx="4649606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💡</a:t>
            </a:r>
            <a:r>
              <a:rPr lang="en-US" sz="3600" u="sng" dirty="0" smtClean="0">
                <a:solidFill>
                  <a:schemeClr val="tx2">
                    <a:lumMod val="75000"/>
                  </a:schemeClr>
                </a:solidFill>
              </a:rPr>
              <a:t>Proposed Solution</a:t>
            </a:r>
            <a:endParaRPr lang="en-US" sz="8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100" idx="3"/>
            <a:endCxn id="4098" idx="1"/>
          </p:cNvCxnSpPr>
          <p:nvPr/>
        </p:nvCxnSpPr>
        <p:spPr>
          <a:xfrm flipV="1">
            <a:off x="2786050" y="2854265"/>
            <a:ext cx="1143008" cy="125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1714480" y="2211165"/>
            <a:ext cx="5715040" cy="4218231"/>
            <a:chOff x="1714480" y="2071678"/>
            <a:chExt cx="5715040" cy="4218231"/>
          </a:xfrm>
        </p:grpSpPr>
        <p:pic>
          <p:nvPicPr>
            <p:cNvPr id="8" name="Picture 2" descr="Your eCom Agent - AI Tools for Amazon Seller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9026" y="4357379"/>
              <a:ext cx="1285916" cy="12861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grpSp>
          <p:nvGrpSpPr>
            <p:cNvPr id="55" name="Group 54"/>
            <p:cNvGrpSpPr/>
            <p:nvPr/>
          </p:nvGrpSpPr>
          <p:grpSpPr>
            <a:xfrm>
              <a:off x="1714480" y="2071678"/>
              <a:ext cx="5715040" cy="4218231"/>
              <a:chOff x="1500166" y="2071678"/>
              <a:chExt cx="5715040" cy="4218231"/>
            </a:xfrm>
          </p:grpSpPr>
          <p:pic>
            <p:nvPicPr>
              <p:cNvPr id="4098" name="Picture 2" descr="Your eCom Agent - AI Tools for Amazon Seller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14744" y="2071678"/>
                <a:ext cx="1285916" cy="128619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4100" name="Picture 4" descr="ChatGPT gradient icon in PNG, SVG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10000" contrast="10000"/>
              </a:blip>
              <a:srcRect/>
              <a:stretch>
                <a:fillRect/>
              </a:stretch>
            </p:blipFill>
            <p:spPr bwMode="auto">
              <a:xfrm>
                <a:off x="1500166" y="3429000"/>
                <a:ext cx="1071570" cy="107157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Picture 2" descr="Your eCom Agent - AI Tools for Amazon Sellers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14744" y="3285809"/>
                <a:ext cx="1285916" cy="128619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18" name="Straight Arrow Connector 17"/>
              <p:cNvCxnSpPr>
                <a:stCxn id="4100" idx="3"/>
                <a:endCxn id="4098" idx="1"/>
              </p:cNvCxnSpPr>
              <p:nvPr/>
            </p:nvCxnSpPr>
            <p:spPr>
              <a:xfrm flipV="1">
                <a:off x="2571736" y="2714778"/>
                <a:ext cx="1143008" cy="1250007"/>
              </a:xfrm>
              <a:prstGeom prst="straightConnector1">
                <a:avLst/>
              </a:prstGeom>
              <a:ln w="31750" cap="rnd" cmpd="sng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4100" idx="3"/>
                <a:endCxn id="7" idx="1"/>
              </p:cNvCxnSpPr>
              <p:nvPr/>
            </p:nvCxnSpPr>
            <p:spPr>
              <a:xfrm flipV="1">
                <a:off x="2571736" y="3928909"/>
                <a:ext cx="1143008" cy="35876"/>
              </a:xfrm>
              <a:prstGeom prst="straightConnector1">
                <a:avLst/>
              </a:prstGeom>
              <a:ln w="31750" cap="rnd" cmpd="sng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100" idx="3"/>
                <a:endCxn id="8" idx="1"/>
              </p:cNvCxnSpPr>
              <p:nvPr/>
            </p:nvCxnSpPr>
            <p:spPr>
              <a:xfrm>
                <a:off x="2571736" y="3964785"/>
                <a:ext cx="1142976" cy="1035694"/>
              </a:xfrm>
              <a:prstGeom prst="straightConnector1">
                <a:avLst/>
              </a:prstGeom>
              <a:ln w="31750" cap="rnd" cmpd="sng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02" name="Picture 6" descr="User Icon Person on gradient yellow and purple color 53207837 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86512" y="3474000"/>
                <a:ext cx="928694" cy="92869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33" name="Straight Arrow Connector 32"/>
              <p:cNvCxnSpPr>
                <a:stCxn id="4098" idx="3"/>
                <a:endCxn id="4102" idx="1"/>
              </p:cNvCxnSpPr>
              <p:nvPr/>
            </p:nvCxnSpPr>
            <p:spPr>
              <a:xfrm>
                <a:off x="5000660" y="2714778"/>
                <a:ext cx="1285852" cy="1223569"/>
              </a:xfrm>
              <a:prstGeom prst="straightConnector1">
                <a:avLst/>
              </a:prstGeom>
              <a:ln w="31750" cap="rnd" cmpd="sng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7" idx="3"/>
                <a:endCxn id="4102" idx="1"/>
              </p:cNvCxnSpPr>
              <p:nvPr/>
            </p:nvCxnSpPr>
            <p:spPr>
              <a:xfrm>
                <a:off x="5000660" y="3928909"/>
                <a:ext cx="1285852" cy="9438"/>
              </a:xfrm>
              <a:prstGeom prst="straightConnector1">
                <a:avLst/>
              </a:prstGeom>
              <a:ln w="31750" cap="rnd" cmpd="sng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8" idx="3"/>
                <a:endCxn id="4102" idx="1"/>
              </p:cNvCxnSpPr>
              <p:nvPr/>
            </p:nvCxnSpPr>
            <p:spPr>
              <a:xfrm flipV="1">
                <a:off x="5000628" y="3938347"/>
                <a:ext cx="1285884" cy="1062132"/>
              </a:xfrm>
              <a:prstGeom prst="straightConnector1">
                <a:avLst/>
              </a:prstGeom>
              <a:ln w="31750" cap="rnd" cmpd="sng">
                <a:solidFill>
                  <a:srgbClr val="7030A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1714480" y="4500570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LLM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429388" y="4500570"/>
                <a:ext cx="6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357554" y="5643578"/>
                <a:ext cx="2000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AutoGen (AG2) Multi Agents</a:t>
                </a:r>
                <a:endParaRPr lang="en-US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3428992" y="1928802"/>
            <a:ext cx="228601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Agentic Workflow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7197" y="785794"/>
            <a:ext cx="4649606" cy="132343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💡</a:t>
            </a:r>
            <a:r>
              <a:rPr lang="en-US" sz="3600" u="sng" dirty="0" smtClean="0">
                <a:solidFill>
                  <a:schemeClr val="tx2">
                    <a:lumMod val="75000"/>
                  </a:schemeClr>
                </a:solidFill>
              </a:rPr>
              <a:t>Proposed Solution</a:t>
            </a:r>
            <a:endParaRPr lang="en-US" sz="8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4100" idx="3"/>
            <a:endCxn id="4098" idx="1"/>
          </p:cNvCxnSpPr>
          <p:nvPr/>
        </p:nvCxnSpPr>
        <p:spPr>
          <a:xfrm flipV="1">
            <a:off x="2786050" y="2714778"/>
            <a:ext cx="1143008" cy="125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9779" y="2071678"/>
            <a:ext cx="194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Technology Used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33388" y="2500306"/>
            <a:ext cx="5077224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LLM : </a:t>
            </a:r>
            <a:r>
              <a:rPr lang="en-US" dirty="0" smtClean="0"/>
              <a:t>Ollama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Programming Language : </a:t>
            </a:r>
            <a:r>
              <a:rPr lang="en-US" dirty="0" smtClean="0"/>
              <a:t>Python &gt; 3.8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Frontend : </a:t>
            </a:r>
            <a:r>
              <a:rPr lang="en-US" dirty="0" smtClean="0"/>
              <a:t>HTML  , CSS , Javascript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Backend : </a:t>
            </a:r>
            <a:r>
              <a:rPr lang="en-US" dirty="0" smtClean="0"/>
              <a:t>Flask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Database :  </a:t>
            </a:r>
            <a:r>
              <a:rPr lang="en-US" dirty="0" smtClean="0"/>
              <a:t>MongoDB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Agent Orchestration : </a:t>
            </a:r>
            <a:r>
              <a:rPr lang="en-US" dirty="0" smtClean="0"/>
              <a:t>AutoGen (pyautogen[ollama])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Version Control  : </a:t>
            </a:r>
            <a:r>
              <a:rPr lang="en-US" dirty="0" smtClean="0"/>
              <a:t>GitHub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6093" y="785794"/>
            <a:ext cx="4751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🗺 </a:t>
            </a:r>
            <a:r>
              <a:rPr lang="en-US" sz="3600" u="sng" dirty="0" smtClean="0">
                <a:solidFill>
                  <a:schemeClr val="tx2">
                    <a:lumMod val="75000"/>
                  </a:schemeClr>
                </a:solidFill>
              </a:rPr>
              <a:t>Benefit to Society</a:t>
            </a:r>
            <a:endParaRPr lang="en-US" sz="8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2500306"/>
            <a:ext cx="63989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✨ Awareness about daily habits that may lead to health issues.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✨ Preventing health issues caused by harmful lifestyle choice.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✨ Eliminating misconceptions by providing authentic information.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16337" y="785794"/>
            <a:ext cx="3911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🤖 </a:t>
            </a:r>
            <a:r>
              <a:rPr lang="en-US" sz="3600" u="sng" dirty="0" smtClean="0">
                <a:solidFill>
                  <a:schemeClr val="tx2">
                    <a:lumMod val="75000"/>
                  </a:schemeClr>
                </a:solidFill>
              </a:rPr>
              <a:t>Future Scope</a:t>
            </a:r>
            <a:endParaRPr lang="en-US" sz="8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2571744"/>
            <a:ext cx="550072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📃</a:t>
            </a:r>
            <a:r>
              <a:rPr lang="en-US" dirty="0" smtClean="0"/>
              <a:t> Analysis of documents and visual reports for more precise recommendations.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📡 Integration of IoT based health tracking devices.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Continuous Glucose Meters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Blood Pressure Monitors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🧿 Real time assistance for travelling in polluted </a:t>
            </a:r>
            <a:r>
              <a:rPr lang="en-US" dirty="0" smtClean="0"/>
              <a:t>areas or geologically tough areas.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—Pngtree—blue background ppt plain vector_2021820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86000" y="2714620"/>
            <a:ext cx="63720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 smtClean="0"/>
              <a:t>📌 </a:t>
            </a:r>
            <a:r>
              <a:rPr lang="en-US" dirty="0" smtClean="0">
                <a:hlinkClick r:id="rId3"/>
              </a:rPr>
              <a:t>https://microsoft.github.io/autogen/stable/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📌 </a:t>
            </a:r>
            <a:r>
              <a:rPr lang="en-US" dirty="0" smtClean="0">
                <a:hlinkClick r:id="rId4"/>
              </a:rPr>
              <a:t>https://pypi.org/project/pyautogen/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📌 </a:t>
            </a:r>
            <a:r>
              <a:rPr lang="en-US" dirty="0" smtClean="0">
                <a:hlinkClick r:id="rId5"/>
              </a:rPr>
              <a:t>https://microsoft.github.io/autogen/0.2/docs/Getting-Started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📌 </a:t>
            </a:r>
            <a:r>
              <a:rPr lang="en-US" dirty="0" smtClean="0">
                <a:hlinkClick r:id="rId6"/>
              </a:rPr>
              <a:t>https://python.langchain.com/docs/tutorials/rag/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084737" y="785794"/>
            <a:ext cx="2974526" cy="1323439"/>
            <a:chOff x="2857488" y="785794"/>
            <a:chExt cx="2974526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2857488" y="785794"/>
              <a:ext cx="12234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solidFill>
                    <a:schemeClr val="tx2">
                      <a:lumMod val="75000"/>
                    </a:schemeClr>
                  </a:solidFill>
                </a:rPr>
                <a:t>📍</a:t>
              </a:r>
              <a:endParaRPr lang="en-US" sz="8000" u="sng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785794"/>
              <a:ext cx="247446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 smtClean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3600" u="sng" dirty="0" smtClean="0">
                  <a:solidFill>
                    <a:schemeClr val="tx2">
                      <a:lumMod val="75000"/>
                    </a:schemeClr>
                  </a:solidFill>
                </a:rPr>
                <a:t>References</a:t>
              </a:r>
              <a:endParaRPr lang="en-US" sz="8000" u="sng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304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Sai Computers</dc:creator>
  <cp:lastModifiedBy>Sai Computers</cp:lastModifiedBy>
  <cp:revision>51</cp:revision>
  <dcterms:created xsi:type="dcterms:W3CDTF">2025-04-05T07:34:15Z</dcterms:created>
  <dcterms:modified xsi:type="dcterms:W3CDTF">2025-04-11T13:48:49Z</dcterms:modified>
</cp:coreProperties>
</file>