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72488-6BC8-4C61-B43B-F19D30114804}" type="doc">
      <dgm:prSet loTypeId="urn:microsoft.com/office/officeart/2005/8/layout/process2" loCatId="process" qsTypeId="urn:microsoft.com/office/officeart/2005/8/quickstyle/simple1" qsCatId="simple" csTypeId="urn:microsoft.com/office/officeart/2005/8/colors/accent1_2" csCatId="accent1" phldr="1"/>
      <dgm:spPr/>
    </dgm:pt>
    <dgm:pt modelId="{4D393AD5-E584-43BC-98BD-45D571C665FF}">
      <dgm:prSet phldrT="[Text]"/>
      <dgm:spPr/>
      <dgm:t>
        <a:bodyPr/>
        <a:lstStyle/>
        <a:p>
          <a:r>
            <a:rPr lang="en-US" dirty="0" smtClean="0"/>
            <a:t>Client Introduction</a:t>
          </a:r>
          <a:endParaRPr lang="en-US" dirty="0"/>
        </a:p>
      </dgm:t>
    </dgm:pt>
    <dgm:pt modelId="{F766897E-B43E-4A58-A93A-1DEC7482756C}" type="parTrans" cxnId="{187F8D56-A8A0-4761-A069-F118043CCD3A}">
      <dgm:prSet/>
      <dgm:spPr/>
      <dgm:t>
        <a:bodyPr/>
        <a:lstStyle/>
        <a:p>
          <a:endParaRPr lang="en-US"/>
        </a:p>
      </dgm:t>
    </dgm:pt>
    <dgm:pt modelId="{66DE0E8A-E5E6-4C0C-8FAF-3FA64D01693F}" type="sibTrans" cxnId="{187F8D56-A8A0-4761-A069-F118043CCD3A}">
      <dgm:prSet/>
      <dgm:spPr/>
      <dgm:t>
        <a:bodyPr/>
        <a:lstStyle/>
        <a:p>
          <a:endParaRPr lang="en-US"/>
        </a:p>
      </dgm:t>
    </dgm:pt>
    <dgm:pt modelId="{B41DF740-1F73-4A17-89B5-B55B318FB2FE}">
      <dgm:prSet phldrT="[Text]"/>
      <dgm:spPr/>
      <dgm:t>
        <a:bodyPr/>
        <a:lstStyle/>
        <a:p>
          <a:r>
            <a:rPr lang="en-US" dirty="0" smtClean="0"/>
            <a:t>Meet stakeholders</a:t>
          </a:r>
          <a:endParaRPr lang="en-US" dirty="0"/>
        </a:p>
      </dgm:t>
    </dgm:pt>
    <dgm:pt modelId="{5AD65AD1-4AD4-45A3-9A34-F8F54A52E111}" type="parTrans" cxnId="{F2B4355F-DB50-46B1-B449-3FCF8C62E867}">
      <dgm:prSet/>
      <dgm:spPr/>
      <dgm:t>
        <a:bodyPr/>
        <a:lstStyle/>
        <a:p>
          <a:endParaRPr lang="en-US"/>
        </a:p>
      </dgm:t>
    </dgm:pt>
    <dgm:pt modelId="{E81DE244-FC94-4839-BAB6-811AD8782E9D}" type="sibTrans" cxnId="{F2B4355F-DB50-46B1-B449-3FCF8C62E867}">
      <dgm:prSet/>
      <dgm:spPr/>
      <dgm:t>
        <a:bodyPr/>
        <a:lstStyle/>
        <a:p>
          <a:endParaRPr lang="en-US"/>
        </a:p>
      </dgm:t>
    </dgm:pt>
    <dgm:pt modelId="{ACE10F52-5E7B-40BA-8D21-7EC462230A5A}">
      <dgm:prSet phldrT="[Text]"/>
      <dgm:spPr/>
      <dgm:t>
        <a:bodyPr/>
        <a:lstStyle/>
        <a:p>
          <a:r>
            <a:rPr lang="en-US" dirty="0" smtClean="0"/>
            <a:t>Understanding client requirements</a:t>
          </a:r>
          <a:endParaRPr lang="en-US" dirty="0"/>
        </a:p>
      </dgm:t>
    </dgm:pt>
    <dgm:pt modelId="{21D9A9D2-3DE1-489D-8240-911B736D327C}" type="parTrans" cxnId="{6B116519-FA5D-4BD6-8A96-E54042CBD364}">
      <dgm:prSet/>
      <dgm:spPr/>
      <dgm:t>
        <a:bodyPr/>
        <a:lstStyle/>
        <a:p>
          <a:endParaRPr lang="en-US"/>
        </a:p>
      </dgm:t>
    </dgm:pt>
    <dgm:pt modelId="{9053404A-9896-4E02-9553-4BFFD181159E}" type="sibTrans" cxnId="{6B116519-FA5D-4BD6-8A96-E54042CBD364}">
      <dgm:prSet/>
      <dgm:spPr/>
      <dgm:t>
        <a:bodyPr/>
        <a:lstStyle/>
        <a:p>
          <a:endParaRPr lang="en-US"/>
        </a:p>
      </dgm:t>
    </dgm:pt>
    <dgm:pt modelId="{CD09A903-FA40-420F-BF87-42E92A995606}">
      <dgm:prSet phldrT="[Text]"/>
      <dgm:spPr/>
      <dgm:t>
        <a:bodyPr/>
        <a:lstStyle/>
        <a:p>
          <a:r>
            <a:rPr lang="en-US" dirty="0" smtClean="0"/>
            <a:t>Business task</a:t>
          </a:r>
          <a:endParaRPr lang="en-US" dirty="0"/>
        </a:p>
      </dgm:t>
    </dgm:pt>
    <dgm:pt modelId="{2B946507-CCFC-40F4-93E3-0ACBBA0593B8}" type="parTrans" cxnId="{6ECE2B02-BCE2-47A0-BA8C-A31BAE2E0239}">
      <dgm:prSet/>
      <dgm:spPr/>
      <dgm:t>
        <a:bodyPr/>
        <a:lstStyle/>
        <a:p>
          <a:endParaRPr lang="en-US"/>
        </a:p>
      </dgm:t>
    </dgm:pt>
    <dgm:pt modelId="{DDE8B5C2-140B-4341-8F38-FCDC14F1E668}" type="sibTrans" cxnId="{6ECE2B02-BCE2-47A0-BA8C-A31BAE2E0239}">
      <dgm:prSet/>
      <dgm:spPr/>
      <dgm:t>
        <a:bodyPr/>
        <a:lstStyle/>
        <a:p>
          <a:endParaRPr lang="en-US"/>
        </a:p>
      </dgm:t>
    </dgm:pt>
    <dgm:pt modelId="{85DFA767-0705-4223-9160-7B2BAFEE7C1A}">
      <dgm:prSet phldrT="[Text]"/>
      <dgm:spPr/>
      <dgm:t>
        <a:bodyPr/>
        <a:lstStyle/>
        <a:p>
          <a:r>
            <a:rPr lang="en-US" dirty="0" smtClean="0"/>
            <a:t>Understanding data</a:t>
          </a:r>
          <a:endParaRPr lang="en-US" dirty="0"/>
        </a:p>
      </dgm:t>
    </dgm:pt>
    <dgm:pt modelId="{FC393780-13F6-4F51-99B1-E718596D898B}" type="parTrans" cxnId="{79FD2DE0-20C7-40B9-A21D-AF82E7E9DE5C}">
      <dgm:prSet/>
      <dgm:spPr/>
      <dgm:t>
        <a:bodyPr/>
        <a:lstStyle/>
        <a:p>
          <a:endParaRPr lang="en-US"/>
        </a:p>
      </dgm:t>
    </dgm:pt>
    <dgm:pt modelId="{E5BFCF9C-8693-4323-8DE4-A7EFC768E31A}" type="sibTrans" cxnId="{79FD2DE0-20C7-40B9-A21D-AF82E7E9DE5C}">
      <dgm:prSet/>
      <dgm:spPr/>
      <dgm:t>
        <a:bodyPr/>
        <a:lstStyle/>
        <a:p>
          <a:endParaRPr lang="en-US"/>
        </a:p>
      </dgm:t>
    </dgm:pt>
    <dgm:pt modelId="{9FE9947D-682E-4379-B7A0-FBDFA5C473F2}">
      <dgm:prSet phldrT="[Text]"/>
      <dgm:spPr/>
      <dgm:t>
        <a:bodyPr/>
        <a:lstStyle/>
        <a:p>
          <a:r>
            <a:rPr lang="en-US" dirty="0" smtClean="0"/>
            <a:t>Preparing and Performing Analysis</a:t>
          </a:r>
          <a:endParaRPr lang="en-US" dirty="0"/>
        </a:p>
      </dgm:t>
    </dgm:pt>
    <dgm:pt modelId="{75A44EBF-375C-4139-BA56-A25EEDC694DC}" type="parTrans" cxnId="{8CB0C470-5239-4631-8305-709BD14BC933}">
      <dgm:prSet/>
      <dgm:spPr/>
      <dgm:t>
        <a:bodyPr/>
        <a:lstStyle/>
        <a:p>
          <a:endParaRPr lang="en-US"/>
        </a:p>
      </dgm:t>
    </dgm:pt>
    <dgm:pt modelId="{197696A4-2F44-4EF6-A6CE-610B3AFD1CE3}" type="sibTrans" cxnId="{8CB0C470-5239-4631-8305-709BD14BC933}">
      <dgm:prSet/>
      <dgm:spPr/>
      <dgm:t>
        <a:bodyPr/>
        <a:lstStyle/>
        <a:p>
          <a:endParaRPr lang="en-US"/>
        </a:p>
      </dgm:t>
    </dgm:pt>
    <dgm:pt modelId="{91F4908E-77C7-4317-ABD4-4F96AFAAA660}">
      <dgm:prSet phldrT="[Text]"/>
      <dgm:spPr/>
      <dgm:t>
        <a:bodyPr/>
        <a:lstStyle/>
        <a:p>
          <a:r>
            <a:rPr lang="en-US" dirty="0" smtClean="0"/>
            <a:t>Sharing Analysis</a:t>
          </a:r>
          <a:endParaRPr lang="en-US" dirty="0"/>
        </a:p>
      </dgm:t>
    </dgm:pt>
    <dgm:pt modelId="{1F247923-AAD5-47F3-A68C-3CBAE81B3C2F}" type="parTrans" cxnId="{2D84390E-E2EA-41E5-B045-0053F2BC2FBD}">
      <dgm:prSet/>
      <dgm:spPr/>
      <dgm:t>
        <a:bodyPr/>
        <a:lstStyle/>
        <a:p>
          <a:endParaRPr lang="en-US"/>
        </a:p>
      </dgm:t>
    </dgm:pt>
    <dgm:pt modelId="{47F5D0C1-A4F4-40DE-85AF-21E36C490010}" type="sibTrans" cxnId="{2D84390E-E2EA-41E5-B045-0053F2BC2FBD}">
      <dgm:prSet/>
      <dgm:spPr/>
      <dgm:t>
        <a:bodyPr/>
        <a:lstStyle/>
        <a:p>
          <a:endParaRPr lang="en-US"/>
        </a:p>
      </dgm:t>
    </dgm:pt>
    <dgm:pt modelId="{8C689BD0-669A-4DEB-8114-86DF3D813AAF}">
      <dgm:prSet phldrT="[Text]"/>
      <dgm:spPr/>
      <dgm:t>
        <a:bodyPr/>
        <a:lstStyle/>
        <a:p>
          <a:r>
            <a:rPr lang="en-US" dirty="0" smtClean="0"/>
            <a:t>Actionable Findings</a:t>
          </a:r>
          <a:endParaRPr lang="en-US" dirty="0"/>
        </a:p>
      </dgm:t>
    </dgm:pt>
    <dgm:pt modelId="{A2C6F8C6-04C4-47FA-8AEF-77B5013AB704}" type="parTrans" cxnId="{0CA61E19-1459-46CE-ACEF-5468D68576FE}">
      <dgm:prSet/>
      <dgm:spPr/>
      <dgm:t>
        <a:bodyPr/>
        <a:lstStyle/>
        <a:p>
          <a:endParaRPr lang="en-US"/>
        </a:p>
      </dgm:t>
    </dgm:pt>
    <dgm:pt modelId="{C99FAFAD-764C-4863-9737-4BAD282DE07B}" type="sibTrans" cxnId="{0CA61E19-1459-46CE-ACEF-5468D68576FE}">
      <dgm:prSet/>
      <dgm:spPr/>
      <dgm:t>
        <a:bodyPr/>
        <a:lstStyle/>
        <a:p>
          <a:endParaRPr lang="en-US"/>
        </a:p>
      </dgm:t>
    </dgm:pt>
    <dgm:pt modelId="{7530EA72-FF60-4349-BD03-FD1607E6398B}">
      <dgm:prSet phldrT="[Text]"/>
      <dgm:spPr/>
      <dgm:t>
        <a:bodyPr/>
        <a:lstStyle/>
        <a:p>
          <a:r>
            <a:rPr lang="en-US" dirty="0" smtClean="0"/>
            <a:t>Key takeaways</a:t>
          </a:r>
          <a:endParaRPr lang="en-US" dirty="0"/>
        </a:p>
      </dgm:t>
    </dgm:pt>
    <dgm:pt modelId="{BFBBCE6A-230A-436A-9055-369475B46C95}" type="parTrans" cxnId="{37566412-D583-4EA5-B929-0DE6BBCFB257}">
      <dgm:prSet/>
      <dgm:spPr/>
      <dgm:t>
        <a:bodyPr/>
        <a:lstStyle/>
        <a:p>
          <a:endParaRPr lang="en-US"/>
        </a:p>
      </dgm:t>
    </dgm:pt>
    <dgm:pt modelId="{AA7A9461-5F68-4C81-A729-51751C56D37C}" type="sibTrans" cxnId="{37566412-D583-4EA5-B929-0DE6BBCFB257}">
      <dgm:prSet/>
      <dgm:spPr/>
      <dgm:t>
        <a:bodyPr/>
        <a:lstStyle/>
        <a:p>
          <a:endParaRPr lang="en-US"/>
        </a:p>
      </dgm:t>
    </dgm:pt>
    <dgm:pt modelId="{8091ACF9-3625-4F6B-A28F-49EE00532271}">
      <dgm:prSet phldrT="[Text]"/>
      <dgm:spPr/>
      <dgm:t>
        <a:bodyPr/>
        <a:lstStyle/>
        <a:p>
          <a:r>
            <a:rPr lang="en-US" dirty="0" smtClean="0"/>
            <a:t>References used</a:t>
          </a:r>
          <a:endParaRPr lang="en-US" dirty="0"/>
        </a:p>
      </dgm:t>
    </dgm:pt>
    <dgm:pt modelId="{05DB3984-59B1-4818-B7C0-55486F639864}" type="parTrans" cxnId="{14ECE1B6-550E-43C6-B243-FF1DD475D7E8}">
      <dgm:prSet/>
      <dgm:spPr/>
      <dgm:t>
        <a:bodyPr/>
        <a:lstStyle/>
        <a:p>
          <a:endParaRPr lang="en-US"/>
        </a:p>
      </dgm:t>
    </dgm:pt>
    <dgm:pt modelId="{3F12FC4A-DBA3-4B64-B36B-FCC2CA0F78FE}" type="sibTrans" cxnId="{14ECE1B6-550E-43C6-B243-FF1DD475D7E8}">
      <dgm:prSet/>
      <dgm:spPr/>
      <dgm:t>
        <a:bodyPr/>
        <a:lstStyle/>
        <a:p>
          <a:endParaRPr lang="en-US"/>
        </a:p>
      </dgm:t>
    </dgm:pt>
    <dgm:pt modelId="{0796B19D-BA76-4705-A688-F2EBED7D2A9A}">
      <dgm:prSet phldrT="[Text]"/>
      <dgm:spPr/>
      <dgm:t>
        <a:bodyPr/>
        <a:lstStyle/>
        <a:p>
          <a:r>
            <a:rPr lang="en-US" dirty="0" smtClean="0"/>
            <a:t>Questions</a:t>
          </a:r>
          <a:endParaRPr lang="en-US" dirty="0"/>
        </a:p>
      </dgm:t>
    </dgm:pt>
    <dgm:pt modelId="{1DFEFA46-C966-4BB0-B600-781F577FA5A8}" type="parTrans" cxnId="{BD9EB089-1AEB-43D7-AADD-CB736BCCC0AC}">
      <dgm:prSet/>
      <dgm:spPr/>
      <dgm:t>
        <a:bodyPr/>
        <a:lstStyle/>
        <a:p>
          <a:endParaRPr lang="en-US"/>
        </a:p>
      </dgm:t>
    </dgm:pt>
    <dgm:pt modelId="{6108AD82-2DD2-4D28-ABA1-90CA95A1C374}" type="sibTrans" cxnId="{BD9EB089-1AEB-43D7-AADD-CB736BCCC0AC}">
      <dgm:prSet/>
      <dgm:spPr/>
      <dgm:t>
        <a:bodyPr/>
        <a:lstStyle/>
        <a:p>
          <a:endParaRPr lang="en-US"/>
        </a:p>
      </dgm:t>
    </dgm:pt>
    <dgm:pt modelId="{C6FDC58B-E864-40D5-91E3-714E3EBEE57F}" type="pres">
      <dgm:prSet presAssocID="{A8072488-6BC8-4C61-B43B-F19D30114804}" presName="linearFlow" presStyleCnt="0">
        <dgm:presLayoutVars>
          <dgm:resizeHandles val="exact"/>
        </dgm:presLayoutVars>
      </dgm:prSet>
      <dgm:spPr/>
    </dgm:pt>
    <dgm:pt modelId="{821305CC-9153-4305-BC3D-A7B4B6E97138}" type="pres">
      <dgm:prSet presAssocID="{4D393AD5-E584-43BC-98BD-45D571C665FF}" presName="node" presStyleLbl="node1" presStyleIdx="0" presStyleCnt="11" custScaleX="240794" custScaleY="147672">
        <dgm:presLayoutVars>
          <dgm:bulletEnabled val="1"/>
        </dgm:presLayoutVars>
      </dgm:prSet>
      <dgm:spPr/>
      <dgm:t>
        <a:bodyPr/>
        <a:lstStyle/>
        <a:p>
          <a:endParaRPr lang="en-US"/>
        </a:p>
      </dgm:t>
    </dgm:pt>
    <dgm:pt modelId="{7B4C0D5A-2465-410F-8E9A-5E6B0260DDAB}" type="pres">
      <dgm:prSet presAssocID="{66DE0E8A-E5E6-4C0C-8FAF-3FA64D01693F}" presName="sibTrans" presStyleLbl="sibTrans2D1" presStyleIdx="0" presStyleCnt="10"/>
      <dgm:spPr/>
      <dgm:t>
        <a:bodyPr/>
        <a:lstStyle/>
        <a:p>
          <a:endParaRPr lang="en-US"/>
        </a:p>
      </dgm:t>
    </dgm:pt>
    <dgm:pt modelId="{C7B86A18-1683-4B02-80F7-F84A40814283}" type="pres">
      <dgm:prSet presAssocID="{66DE0E8A-E5E6-4C0C-8FAF-3FA64D01693F}" presName="connectorText" presStyleLbl="sibTrans2D1" presStyleIdx="0" presStyleCnt="10"/>
      <dgm:spPr/>
      <dgm:t>
        <a:bodyPr/>
        <a:lstStyle/>
        <a:p>
          <a:endParaRPr lang="en-US"/>
        </a:p>
      </dgm:t>
    </dgm:pt>
    <dgm:pt modelId="{E9249A59-98AE-4335-9649-A2BA5185B638}" type="pres">
      <dgm:prSet presAssocID="{B41DF740-1F73-4A17-89B5-B55B318FB2FE}" presName="node" presStyleLbl="node1" presStyleIdx="1" presStyleCnt="11" custScaleX="246095" custScaleY="132447">
        <dgm:presLayoutVars>
          <dgm:bulletEnabled val="1"/>
        </dgm:presLayoutVars>
      </dgm:prSet>
      <dgm:spPr/>
      <dgm:t>
        <a:bodyPr/>
        <a:lstStyle/>
        <a:p>
          <a:endParaRPr lang="en-US"/>
        </a:p>
      </dgm:t>
    </dgm:pt>
    <dgm:pt modelId="{D93943C4-008B-4B69-9FCA-10E34E75BC8A}" type="pres">
      <dgm:prSet presAssocID="{E81DE244-FC94-4839-BAB6-811AD8782E9D}" presName="sibTrans" presStyleLbl="sibTrans2D1" presStyleIdx="1" presStyleCnt="10"/>
      <dgm:spPr/>
      <dgm:t>
        <a:bodyPr/>
        <a:lstStyle/>
        <a:p>
          <a:endParaRPr lang="en-US"/>
        </a:p>
      </dgm:t>
    </dgm:pt>
    <dgm:pt modelId="{24C07142-0501-49E8-9252-C51F9DFEA691}" type="pres">
      <dgm:prSet presAssocID="{E81DE244-FC94-4839-BAB6-811AD8782E9D}" presName="connectorText" presStyleLbl="sibTrans2D1" presStyleIdx="1" presStyleCnt="10"/>
      <dgm:spPr/>
      <dgm:t>
        <a:bodyPr/>
        <a:lstStyle/>
        <a:p>
          <a:endParaRPr lang="en-US"/>
        </a:p>
      </dgm:t>
    </dgm:pt>
    <dgm:pt modelId="{7ED2A71A-3379-4439-9AE6-0EF4B83AECFD}" type="pres">
      <dgm:prSet presAssocID="{ACE10F52-5E7B-40BA-8D21-7EC462230A5A}" presName="node" presStyleLbl="node1" presStyleIdx="2" presStyleCnt="11" custScaleX="244604" custScaleY="167007">
        <dgm:presLayoutVars>
          <dgm:bulletEnabled val="1"/>
        </dgm:presLayoutVars>
      </dgm:prSet>
      <dgm:spPr/>
      <dgm:t>
        <a:bodyPr/>
        <a:lstStyle/>
        <a:p>
          <a:endParaRPr lang="en-US"/>
        </a:p>
      </dgm:t>
    </dgm:pt>
    <dgm:pt modelId="{FAC38C50-8ADD-4378-A9B1-258095C860A3}" type="pres">
      <dgm:prSet presAssocID="{9053404A-9896-4E02-9553-4BFFD181159E}" presName="sibTrans" presStyleLbl="sibTrans2D1" presStyleIdx="2" presStyleCnt="10"/>
      <dgm:spPr/>
      <dgm:t>
        <a:bodyPr/>
        <a:lstStyle/>
        <a:p>
          <a:endParaRPr lang="en-US"/>
        </a:p>
      </dgm:t>
    </dgm:pt>
    <dgm:pt modelId="{55714B3F-7D9D-403E-970A-BCDE61668221}" type="pres">
      <dgm:prSet presAssocID="{9053404A-9896-4E02-9553-4BFFD181159E}" presName="connectorText" presStyleLbl="sibTrans2D1" presStyleIdx="2" presStyleCnt="10"/>
      <dgm:spPr/>
      <dgm:t>
        <a:bodyPr/>
        <a:lstStyle/>
        <a:p>
          <a:endParaRPr lang="en-US"/>
        </a:p>
      </dgm:t>
    </dgm:pt>
    <dgm:pt modelId="{43044BCF-1EC7-41D5-87E1-85798B244874}" type="pres">
      <dgm:prSet presAssocID="{CD09A903-FA40-420F-BF87-42E92A995606}" presName="node" presStyleLbl="node1" presStyleIdx="3" presStyleCnt="11" custScaleX="244185" custScaleY="145112">
        <dgm:presLayoutVars>
          <dgm:bulletEnabled val="1"/>
        </dgm:presLayoutVars>
      </dgm:prSet>
      <dgm:spPr/>
      <dgm:t>
        <a:bodyPr/>
        <a:lstStyle/>
        <a:p>
          <a:endParaRPr lang="en-US"/>
        </a:p>
      </dgm:t>
    </dgm:pt>
    <dgm:pt modelId="{1E241255-ADCF-4722-9C79-4C8F4C05C09F}" type="pres">
      <dgm:prSet presAssocID="{DDE8B5C2-140B-4341-8F38-FCDC14F1E668}" presName="sibTrans" presStyleLbl="sibTrans2D1" presStyleIdx="3" presStyleCnt="10"/>
      <dgm:spPr/>
      <dgm:t>
        <a:bodyPr/>
        <a:lstStyle/>
        <a:p>
          <a:endParaRPr lang="en-US"/>
        </a:p>
      </dgm:t>
    </dgm:pt>
    <dgm:pt modelId="{0FB432B1-6784-48A7-A26D-B78808CA27B0}" type="pres">
      <dgm:prSet presAssocID="{DDE8B5C2-140B-4341-8F38-FCDC14F1E668}" presName="connectorText" presStyleLbl="sibTrans2D1" presStyleIdx="3" presStyleCnt="10"/>
      <dgm:spPr/>
      <dgm:t>
        <a:bodyPr/>
        <a:lstStyle/>
        <a:p>
          <a:endParaRPr lang="en-US"/>
        </a:p>
      </dgm:t>
    </dgm:pt>
    <dgm:pt modelId="{DFDE1064-60EC-4469-9450-2918E38DBF53}" type="pres">
      <dgm:prSet presAssocID="{85DFA767-0705-4223-9160-7B2BAFEE7C1A}" presName="node" presStyleLbl="node1" presStyleIdx="4" presStyleCnt="11" custScaleX="243276" custScaleY="91713">
        <dgm:presLayoutVars>
          <dgm:bulletEnabled val="1"/>
        </dgm:presLayoutVars>
      </dgm:prSet>
      <dgm:spPr/>
      <dgm:t>
        <a:bodyPr/>
        <a:lstStyle/>
        <a:p>
          <a:endParaRPr lang="en-US"/>
        </a:p>
      </dgm:t>
    </dgm:pt>
    <dgm:pt modelId="{796057E6-9848-4641-B45C-D4211DF70C73}" type="pres">
      <dgm:prSet presAssocID="{E5BFCF9C-8693-4323-8DE4-A7EFC768E31A}" presName="sibTrans" presStyleLbl="sibTrans2D1" presStyleIdx="4" presStyleCnt="10"/>
      <dgm:spPr/>
      <dgm:t>
        <a:bodyPr/>
        <a:lstStyle/>
        <a:p>
          <a:endParaRPr lang="en-US"/>
        </a:p>
      </dgm:t>
    </dgm:pt>
    <dgm:pt modelId="{A6669C00-E873-4121-8E1D-FDEDAB4954A3}" type="pres">
      <dgm:prSet presAssocID="{E5BFCF9C-8693-4323-8DE4-A7EFC768E31A}" presName="connectorText" presStyleLbl="sibTrans2D1" presStyleIdx="4" presStyleCnt="10"/>
      <dgm:spPr/>
      <dgm:t>
        <a:bodyPr/>
        <a:lstStyle/>
        <a:p>
          <a:endParaRPr lang="en-US"/>
        </a:p>
      </dgm:t>
    </dgm:pt>
    <dgm:pt modelId="{E5EEB9BC-9337-4EC0-967C-9058616F26C2}" type="pres">
      <dgm:prSet presAssocID="{9FE9947D-682E-4379-B7A0-FBDFA5C473F2}" presName="node" presStyleLbl="node1" presStyleIdx="5" presStyleCnt="11" custScaleX="247540" custScaleY="124944">
        <dgm:presLayoutVars>
          <dgm:bulletEnabled val="1"/>
        </dgm:presLayoutVars>
      </dgm:prSet>
      <dgm:spPr/>
      <dgm:t>
        <a:bodyPr/>
        <a:lstStyle/>
        <a:p>
          <a:endParaRPr lang="en-US"/>
        </a:p>
      </dgm:t>
    </dgm:pt>
    <dgm:pt modelId="{3314E2E3-B687-4A47-9105-F9570EFA1D2A}" type="pres">
      <dgm:prSet presAssocID="{197696A4-2F44-4EF6-A6CE-610B3AFD1CE3}" presName="sibTrans" presStyleLbl="sibTrans2D1" presStyleIdx="5" presStyleCnt="10"/>
      <dgm:spPr/>
      <dgm:t>
        <a:bodyPr/>
        <a:lstStyle/>
        <a:p>
          <a:endParaRPr lang="en-US"/>
        </a:p>
      </dgm:t>
    </dgm:pt>
    <dgm:pt modelId="{1EEFF760-2C99-4292-A127-429939BC9384}" type="pres">
      <dgm:prSet presAssocID="{197696A4-2F44-4EF6-A6CE-610B3AFD1CE3}" presName="connectorText" presStyleLbl="sibTrans2D1" presStyleIdx="5" presStyleCnt="10"/>
      <dgm:spPr/>
      <dgm:t>
        <a:bodyPr/>
        <a:lstStyle/>
        <a:p>
          <a:endParaRPr lang="en-US"/>
        </a:p>
      </dgm:t>
    </dgm:pt>
    <dgm:pt modelId="{7688362F-2A22-425E-80C8-27BF4B47A402}" type="pres">
      <dgm:prSet presAssocID="{91F4908E-77C7-4317-ABD4-4F96AFAAA660}" presName="node" presStyleLbl="node1" presStyleIdx="6" presStyleCnt="11" custScaleX="251057" custScaleY="115997">
        <dgm:presLayoutVars>
          <dgm:bulletEnabled val="1"/>
        </dgm:presLayoutVars>
      </dgm:prSet>
      <dgm:spPr/>
      <dgm:t>
        <a:bodyPr/>
        <a:lstStyle/>
        <a:p>
          <a:endParaRPr lang="en-US"/>
        </a:p>
      </dgm:t>
    </dgm:pt>
    <dgm:pt modelId="{F4168D7E-FF21-44B5-9F14-0649330BC5CE}" type="pres">
      <dgm:prSet presAssocID="{47F5D0C1-A4F4-40DE-85AF-21E36C490010}" presName="sibTrans" presStyleLbl="sibTrans2D1" presStyleIdx="6" presStyleCnt="10"/>
      <dgm:spPr/>
      <dgm:t>
        <a:bodyPr/>
        <a:lstStyle/>
        <a:p>
          <a:endParaRPr lang="en-US"/>
        </a:p>
      </dgm:t>
    </dgm:pt>
    <dgm:pt modelId="{1DB96477-D8DB-472C-9131-18EA61CB2814}" type="pres">
      <dgm:prSet presAssocID="{47F5D0C1-A4F4-40DE-85AF-21E36C490010}" presName="connectorText" presStyleLbl="sibTrans2D1" presStyleIdx="6" presStyleCnt="10"/>
      <dgm:spPr/>
      <dgm:t>
        <a:bodyPr/>
        <a:lstStyle/>
        <a:p>
          <a:endParaRPr lang="en-US"/>
        </a:p>
      </dgm:t>
    </dgm:pt>
    <dgm:pt modelId="{1595F8EF-2DF1-4A2A-8228-D1A5513BAFB9}" type="pres">
      <dgm:prSet presAssocID="{8C689BD0-669A-4DEB-8114-86DF3D813AAF}" presName="node" presStyleLbl="node1" presStyleIdx="7" presStyleCnt="11" custScaleX="253272" custScaleY="121187">
        <dgm:presLayoutVars>
          <dgm:bulletEnabled val="1"/>
        </dgm:presLayoutVars>
      </dgm:prSet>
      <dgm:spPr/>
      <dgm:t>
        <a:bodyPr/>
        <a:lstStyle/>
        <a:p>
          <a:endParaRPr lang="en-US"/>
        </a:p>
      </dgm:t>
    </dgm:pt>
    <dgm:pt modelId="{B7385C2D-0CE6-407F-B5D4-9BECBFA3B908}" type="pres">
      <dgm:prSet presAssocID="{C99FAFAD-764C-4863-9737-4BAD282DE07B}" presName="sibTrans" presStyleLbl="sibTrans2D1" presStyleIdx="7" presStyleCnt="10"/>
      <dgm:spPr/>
      <dgm:t>
        <a:bodyPr/>
        <a:lstStyle/>
        <a:p>
          <a:endParaRPr lang="en-US"/>
        </a:p>
      </dgm:t>
    </dgm:pt>
    <dgm:pt modelId="{6F2B6BC9-923F-4C62-B7C8-0859B1046DCF}" type="pres">
      <dgm:prSet presAssocID="{C99FAFAD-764C-4863-9737-4BAD282DE07B}" presName="connectorText" presStyleLbl="sibTrans2D1" presStyleIdx="7" presStyleCnt="10"/>
      <dgm:spPr/>
      <dgm:t>
        <a:bodyPr/>
        <a:lstStyle/>
        <a:p>
          <a:endParaRPr lang="en-US"/>
        </a:p>
      </dgm:t>
    </dgm:pt>
    <dgm:pt modelId="{01515B18-37F5-489D-85DC-9FEAD6F3F88C}" type="pres">
      <dgm:prSet presAssocID="{7530EA72-FF60-4349-BD03-FD1607E6398B}" presName="node" presStyleLbl="node1" presStyleIdx="8" presStyleCnt="11" custScaleX="256381" custScaleY="120836">
        <dgm:presLayoutVars>
          <dgm:bulletEnabled val="1"/>
        </dgm:presLayoutVars>
      </dgm:prSet>
      <dgm:spPr/>
      <dgm:t>
        <a:bodyPr/>
        <a:lstStyle/>
        <a:p>
          <a:endParaRPr lang="en-US"/>
        </a:p>
      </dgm:t>
    </dgm:pt>
    <dgm:pt modelId="{5E0B925D-36F3-46F1-BB44-00F8CAC0C70C}" type="pres">
      <dgm:prSet presAssocID="{AA7A9461-5F68-4C81-A729-51751C56D37C}" presName="sibTrans" presStyleLbl="sibTrans2D1" presStyleIdx="8" presStyleCnt="10"/>
      <dgm:spPr/>
      <dgm:t>
        <a:bodyPr/>
        <a:lstStyle/>
        <a:p>
          <a:endParaRPr lang="en-US"/>
        </a:p>
      </dgm:t>
    </dgm:pt>
    <dgm:pt modelId="{93196A91-7185-4DE8-AAB1-9AEC599D25FA}" type="pres">
      <dgm:prSet presAssocID="{AA7A9461-5F68-4C81-A729-51751C56D37C}" presName="connectorText" presStyleLbl="sibTrans2D1" presStyleIdx="8" presStyleCnt="10"/>
      <dgm:spPr/>
      <dgm:t>
        <a:bodyPr/>
        <a:lstStyle/>
        <a:p>
          <a:endParaRPr lang="en-US"/>
        </a:p>
      </dgm:t>
    </dgm:pt>
    <dgm:pt modelId="{ED94058B-2A6B-47FF-9548-0C442E0D1D00}" type="pres">
      <dgm:prSet presAssocID="{8091ACF9-3625-4F6B-A28F-49EE00532271}" presName="node" presStyleLbl="node1" presStyleIdx="9" presStyleCnt="11" custScaleX="256829" custScaleY="138403">
        <dgm:presLayoutVars>
          <dgm:bulletEnabled val="1"/>
        </dgm:presLayoutVars>
      </dgm:prSet>
      <dgm:spPr/>
      <dgm:t>
        <a:bodyPr/>
        <a:lstStyle/>
        <a:p>
          <a:endParaRPr lang="en-US"/>
        </a:p>
      </dgm:t>
    </dgm:pt>
    <dgm:pt modelId="{6001F490-305C-4D81-B600-30E7BD38C57D}" type="pres">
      <dgm:prSet presAssocID="{3F12FC4A-DBA3-4B64-B36B-FCC2CA0F78FE}" presName="sibTrans" presStyleLbl="sibTrans2D1" presStyleIdx="9" presStyleCnt="10"/>
      <dgm:spPr/>
      <dgm:t>
        <a:bodyPr/>
        <a:lstStyle/>
        <a:p>
          <a:endParaRPr lang="en-US"/>
        </a:p>
      </dgm:t>
    </dgm:pt>
    <dgm:pt modelId="{22642E12-7982-4CB5-B5DB-7745C6E8EFC8}" type="pres">
      <dgm:prSet presAssocID="{3F12FC4A-DBA3-4B64-B36B-FCC2CA0F78FE}" presName="connectorText" presStyleLbl="sibTrans2D1" presStyleIdx="9" presStyleCnt="10"/>
      <dgm:spPr/>
      <dgm:t>
        <a:bodyPr/>
        <a:lstStyle/>
        <a:p>
          <a:endParaRPr lang="en-US"/>
        </a:p>
      </dgm:t>
    </dgm:pt>
    <dgm:pt modelId="{579DB548-66B3-4AB6-BACB-603BBB897C4D}" type="pres">
      <dgm:prSet presAssocID="{0796B19D-BA76-4705-A688-F2EBED7D2A9A}" presName="node" presStyleLbl="node1" presStyleIdx="10" presStyleCnt="11" custScaleX="254664" custScaleY="110688">
        <dgm:presLayoutVars>
          <dgm:bulletEnabled val="1"/>
        </dgm:presLayoutVars>
      </dgm:prSet>
      <dgm:spPr/>
      <dgm:t>
        <a:bodyPr/>
        <a:lstStyle/>
        <a:p>
          <a:endParaRPr lang="en-US"/>
        </a:p>
      </dgm:t>
    </dgm:pt>
  </dgm:ptLst>
  <dgm:cxnLst>
    <dgm:cxn modelId="{E2F373C7-8FDA-425C-BFB7-AADA0CC6B4B8}" type="presOf" srcId="{AA7A9461-5F68-4C81-A729-51751C56D37C}" destId="{5E0B925D-36F3-46F1-BB44-00F8CAC0C70C}" srcOrd="0" destOrd="0" presId="urn:microsoft.com/office/officeart/2005/8/layout/process2"/>
    <dgm:cxn modelId="{8CB0C470-5239-4631-8305-709BD14BC933}" srcId="{A8072488-6BC8-4C61-B43B-F19D30114804}" destId="{9FE9947D-682E-4379-B7A0-FBDFA5C473F2}" srcOrd="5" destOrd="0" parTransId="{75A44EBF-375C-4139-BA56-A25EEDC694DC}" sibTransId="{197696A4-2F44-4EF6-A6CE-610B3AFD1CE3}"/>
    <dgm:cxn modelId="{EF709FD4-5245-4A7E-9D8C-EB6DB2B2EABC}" type="presOf" srcId="{197696A4-2F44-4EF6-A6CE-610B3AFD1CE3}" destId="{3314E2E3-B687-4A47-9105-F9570EFA1D2A}" srcOrd="0" destOrd="0" presId="urn:microsoft.com/office/officeart/2005/8/layout/process2"/>
    <dgm:cxn modelId="{29504086-9E27-4DD5-A33B-B805C1E8E4F5}" type="presOf" srcId="{B41DF740-1F73-4A17-89B5-B55B318FB2FE}" destId="{E9249A59-98AE-4335-9649-A2BA5185B638}" srcOrd="0" destOrd="0" presId="urn:microsoft.com/office/officeart/2005/8/layout/process2"/>
    <dgm:cxn modelId="{2D141833-0B5F-49D0-9892-E7A221C524AF}" type="presOf" srcId="{DDE8B5C2-140B-4341-8F38-FCDC14F1E668}" destId="{1E241255-ADCF-4722-9C79-4C8F4C05C09F}" srcOrd="0" destOrd="0" presId="urn:microsoft.com/office/officeart/2005/8/layout/process2"/>
    <dgm:cxn modelId="{6B116519-FA5D-4BD6-8A96-E54042CBD364}" srcId="{A8072488-6BC8-4C61-B43B-F19D30114804}" destId="{ACE10F52-5E7B-40BA-8D21-7EC462230A5A}" srcOrd="2" destOrd="0" parTransId="{21D9A9D2-3DE1-489D-8240-911B736D327C}" sibTransId="{9053404A-9896-4E02-9553-4BFFD181159E}"/>
    <dgm:cxn modelId="{84B6920C-C6D7-4EBD-8BAD-DC67CDF89867}" type="presOf" srcId="{91F4908E-77C7-4317-ABD4-4F96AFAAA660}" destId="{7688362F-2A22-425E-80C8-27BF4B47A402}" srcOrd="0" destOrd="0" presId="urn:microsoft.com/office/officeart/2005/8/layout/process2"/>
    <dgm:cxn modelId="{2D84390E-E2EA-41E5-B045-0053F2BC2FBD}" srcId="{A8072488-6BC8-4C61-B43B-F19D30114804}" destId="{91F4908E-77C7-4317-ABD4-4F96AFAAA660}" srcOrd="6" destOrd="0" parTransId="{1F247923-AAD5-47F3-A68C-3CBAE81B3C2F}" sibTransId="{47F5D0C1-A4F4-40DE-85AF-21E36C490010}"/>
    <dgm:cxn modelId="{35060031-D66B-4E21-A39C-51D471C85320}" type="presOf" srcId="{3F12FC4A-DBA3-4B64-B36B-FCC2CA0F78FE}" destId="{6001F490-305C-4D81-B600-30E7BD38C57D}" srcOrd="0" destOrd="0" presId="urn:microsoft.com/office/officeart/2005/8/layout/process2"/>
    <dgm:cxn modelId="{913D1EE5-719A-44D4-882B-FDE05DEC0F30}" type="presOf" srcId="{66DE0E8A-E5E6-4C0C-8FAF-3FA64D01693F}" destId="{7B4C0D5A-2465-410F-8E9A-5E6B0260DDAB}" srcOrd="0" destOrd="0" presId="urn:microsoft.com/office/officeart/2005/8/layout/process2"/>
    <dgm:cxn modelId="{79BDFE63-E632-4D56-A93F-DFE290A4C3B1}" type="presOf" srcId="{A8072488-6BC8-4C61-B43B-F19D30114804}" destId="{C6FDC58B-E864-40D5-91E3-714E3EBEE57F}" srcOrd="0" destOrd="0" presId="urn:microsoft.com/office/officeart/2005/8/layout/process2"/>
    <dgm:cxn modelId="{6ECE2B02-BCE2-47A0-BA8C-A31BAE2E0239}" srcId="{A8072488-6BC8-4C61-B43B-F19D30114804}" destId="{CD09A903-FA40-420F-BF87-42E92A995606}" srcOrd="3" destOrd="0" parTransId="{2B946507-CCFC-40F4-93E3-0ACBBA0593B8}" sibTransId="{DDE8B5C2-140B-4341-8F38-FCDC14F1E668}"/>
    <dgm:cxn modelId="{C21D0A9D-B4DE-40B7-BEAF-8662B8797212}" type="presOf" srcId="{DDE8B5C2-140B-4341-8F38-FCDC14F1E668}" destId="{0FB432B1-6784-48A7-A26D-B78808CA27B0}" srcOrd="1" destOrd="0" presId="urn:microsoft.com/office/officeart/2005/8/layout/process2"/>
    <dgm:cxn modelId="{58F35B8A-E394-4EF7-9398-78008489516E}" type="presOf" srcId="{9053404A-9896-4E02-9553-4BFFD181159E}" destId="{FAC38C50-8ADD-4378-A9B1-258095C860A3}" srcOrd="0" destOrd="0" presId="urn:microsoft.com/office/officeart/2005/8/layout/process2"/>
    <dgm:cxn modelId="{CAC8BC87-75EE-44F6-8416-2A7AE7AB9CAB}" type="presOf" srcId="{AA7A9461-5F68-4C81-A729-51751C56D37C}" destId="{93196A91-7185-4DE8-AAB1-9AEC599D25FA}" srcOrd="1" destOrd="0" presId="urn:microsoft.com/office/officeart/2005/8/layout/process2"/>
    <dgm:cxn modelId="{30051780-4F1E-44DD-81F9-A75D4ADC5DA7}" type="presOf" srcId="{CD09A903-FA40-420F-BF87-42E92A995606}" destId="{43044BCF-1EC7-41D5-87E1-85798B244874}" srcOrd="0" destOrd="0" presId="urn:microsoft.com/office/officeart/2005/8/layout/process2"/>
    <dgm:cxn modelId="{4DE87AE0-9575-485D-89BA-8C51543F62D4}" type="presOf" srcId="{8C689BD0-669A-4DEB-8114-86DF3D813AAF}" destId="{1595F8EF-2DF1-4A2A-8228-D1A5513BAFB9}" srcOrd="0" destOrd="0" presId="urn:microsoft.com/office/officeart/2005/8/layout/process2"/>
    <dgm:cxn modelId="{15091515-94B7-41AA-902F-DC790A5EFB8F}" type="presOf" srcId="{0796B19D-BA76-4705-A688-F2EBED7D2A9A}" destId="{579DB548-66B3-4AB6-BACB-603BBB897C4D}" srcOrd="0" destOrd="0" presId="urn:microsoft.com/office/officeart/2005/8/layout/process2"/>
    <dgm:cxn modelId="{4DE256EB-FA59-4A09-8F27-FF395EAD2356}" type="presOf" srcId="{3F12FC4A-DBA3-4B64-B36B-FCC2CA0F78FE}" destId="{22642E12-7982-4CB5-B5DB-7745C6E8EFC8}" srcOrd="1" destOrd="0" presId="urn:microsoft.com/office/officeart/2005/8/layout/process2"/>
    <dgm:cxn modelId="{79FD2DE0-20C7-40B9-A21D-AF82E7E9DE5C}" srcId="{A8072488-6BC8-4C61-B43B-F19D30114804}" destId="{85DFA767-0705-4223-9160-7B2BAFEE7C1A}" srcOrd="4" destOrd="0" parTransId="{FC393780-13F6-4F51-99B1-E718596D898B}" sibTransId="{E5BFCF9C-8693-4323-8DE4-A7EFC768E31A}"/>
    <dgm:cxn modelId="{4AA7B709-FA8C-4796-949D-41736E69FB8F}" type="presOf" srcId="{66DE0E8A-E5E6-4C0C-8FAF-3FA64D01693F}" destId="{C7B86A18-1683-4B02-80F7-F84A40814283}" srcOrd="1" destOrd="0" presId="urn:microsoft.com/office/officeart/2005/8/layout/process2"/>
    <dgm:cxn modelId="{DA2F1267-E3B9-4814-8959-FCBD9A3016DE}" type="presOf" srcId="{E5BFCF9C-8693-4323-8DE4-A7EFC768E31A}" destId="{796057E6-9848-4641-B45C-D4211DF70C73}" srcOrd="0" destOrd="0" presId="urn:microsoft.com/office/officeart/2005/8/layout/process2"/>
    <dgm:cxn modelId="{F5D4E774-B0AC-4084-9A9F-AD391CE87EEC}" type="presOf" srcId="{47F5D0C1-A4F4-40DE-85AF-21E36C490010}" destId="{F4168D7E-FF21-44B5-9F14-0649330BC5CE}" srcOrd="0" destOrd="0" presId="urn:microsoft.com/office/officeart/2005/8/layout/process2"/>
    <dgm:cxn modelId="{D27A53FA-F697-44F2-AE1A-0817A4C2654F}" type="presOf" srcId="{9053404A-9896-4E02-9553-4BFFD181159E}" destId="{55714B3F-7D9D-403E-970A-BCDE61668221}" srcOrd="1" destOrd="0" presId="urn:microsoft.com/office/officeart/2005/8/layout/process2"/>
    <dgm:cxn modelId="{986F00E3-FD01-43F3-BB0F-F48F6EFCCA1D}" type="presOf" srcId="{7530EA72-FF60-4349-BD03-FD1607E6398B}" destId="{01515B18-37F5-489D-85DC-9FEAD6F3F88C}" srcOrd="0" destOrd="0" presId="urn:microsoft.com/office/officeart/2005/8/layout/process2"/>
    <dgm:cxn modelId="{8178D542-4170-4EB1-8D34-9CFFF78EC3FA}" type="presOf" srcId="{9FE9947D-682E-4379-B7A0-FBDFA5C473F2}" destId="{E5EEB9BC-9337-4EC0-967C-9058616F26C2}" srcOrd="0" destOrd="0" presId="urn:microsoft.com/office/officeart/2005/8/layout/process2"/>
    <dgm:cxn modelId="{0CA61E19-1459-46CE-ACEF-5468D68576FE}" srcId="{A8072488-6BC8-4C61-B43B-F19D30114804}" destId="{8C689BD0-669A-4DEB-8114-86DF3D813AAF}" srcOrd="7" destOrd="0" parTransId="{A2C6F8C6-04C4-47FA-8AEF-77B5013AB704}" sibTransId="{C99FAFAD-764C-4863-9737-4BAD282DE07B}"/>
    <dgm:cxn modelId="{D4A414CC-2306-4937-9D79-DB3963370ACF}" type="presOf" srcId="{C99FAFAD-764C-4863-9737-4BAD282DE07B}" destId="{6F2B6BC9-923F-4C62-B7C8-0859B1046DCF}" srcOrd="1" destOrd="0" presId="urn:microsoft.com/office/officeart/2005/8/layout/process2"/>
    <dgm:cxn modelId="{E20F5FE7-6C7D-4344-B8D2-CEB143DE1023}" type="presOf" srcId="{85DFA767-0705-4223-9160-7B2BAFEE7C1A}" destId="{DFDE1064-60EC-4469-9450-2918E38DBF53}" srcOrd="0" destOrd="0" presId="urn:microsoft.com/office/officeart/2005/8/layout/process2"/>
    <dgm:cxn modelId="{F2B4355F-DB50-46B1-B449-3FCF8C62E867}" srcId="{A8072488-6BC8-4C61-B43B-F19D30114804}" destId="{B41DF740-1F73-4A17-89B5-B55B318FB2FE}" srcOrd="1" destOrd="0" parTransId="{5AD65AD1-4AD4-45A3-9A34-F8F54A52E111}" sibTransId="{E81DE244-FC94-4839-BAB6-811AD8782E9D}"/>
    <dgm:cxn modelId="{2EE134DB-8E6A-4071-9DF2-D342D9366446}" type="presOf" srcId="{47F5D0C1-A4F4-40DE-85AF-21E36C490010}" destId="{1DB96477-D8DB-472C-9131-18EA61CB2814}" srcOrd="1" destOrd="0" presId="urn:microsoft.com/office/officeart/2005/8/layout/process2"/>
    <dgm:cxn modelId="{187F8D56-A8A0-4761-A069-F118043CCD3A}" srcId="{A8072488-6BC8-4C61-B43B-F19D30114804}" destId="{4D393AD5-E584-43BC-98BD-45D571C665FF}" srcOrd="0" destOrd="0" parTransId="{F766897E-B43E-4A58-A93A-1DEC7482756C}" sibTransId="{66DE0E8A-E5E6-4C0C-8FAF-3FA64D01693F}"/>
    <dgm:cxn modelId="{BA362FAB-7ACC-49D5-ABA9-08552019C844}" type="presOf" srcId="{C99FAFAD-764C-4863-9737-4BAD282DE07B}" destId="{B7385C2D-0CE6-407F-B5D4-9BECBFA3B908}" srcOrd="0" destOrd="0" presId="urn:microsoft.com/office/officeart/2005/8/layout/process2"/>
    <dgm:cxn modelId="{5B77FDEE-0A62-422C-8BB0-34CBC819229A}" type="presOf" srcId="{E81DE244-FC94-4839-BAB6-811AD8782E9D}" destId="{24C07142-0501-49E8-9252-C51F9DFEA691}" srcOrd="1" destOrd="0" presId="urn:microsoft.com/office/officeart/2005/8/layout/process2"/>
    <dgm:cxn modelId="{37566412-D583-4EA5-B929-0DE6BBCFB257}" srcId="{A8072488-6BC8-4C61-B43B-F19D30114804}" destId="{7530EA72-FF60-4349-BD03-FD1607E6398B}" srcOrd="8" destOrd="0" parTransId="{BFBBCE6A-230A-436A-9055-369475B46C95}" sibTransId="{AA7A9461-5F68-4C81-A729-51751C56D37C}"/>
    <dgm:cxn modelId="{D16000F1-4E9A-4197-B7B4-1FCDF5DADF16}" type="presOf" srcId="{ACE10F52-5E7B-40BA-8D21-7EC462230A5A}" destId="{7ED2A71A-3379-4439-9AE6-0EF4B83AECFD}" srcOrd="0" destOrd="0" presId="urn:microsoft.com/office/officeart/2005/8/layout/process2"/>
    <dgm:cxn modelId="{C420F2B8-1144-48AB-B71C-27542CBE7826}" type="presOf" srcId="{197696A4-2F44-4EF6-A6CE-610B3AFD1CE3}" destId="{1EEFF760-2C99-4292-A127-429939BC9384}" srcOrd="1" destOrd="0" presId="urn:microsoft.com/office/officeart/2005/8/layout/process2"/>
    <dgm:cxn modelId="{BD9EB089-1AEB-43D7-AADD-CB736BCCC0AC}" srcId="{A8072488-6BC8-4C61-B43B-F19D30114804}" destId="{0796B19D-BA76-4705-A688-F2EBED7D2A9A}" srcOrd="10" destOrd="0" parTransId="{1DFEFA46-C966-4BB0-B600-781F577FA5A8}" sibTransId="{6108AD82-2DD2-4D28-ABA1-90CA95A1C374}"/>
    <dgm:cxn modelId="{AF538C44-7A73-4DEE-BE6B-23B6E354C550}" type="presOf" srcId="{E5BFCF9C-8693-4323-8DE4-A7EFC768E31A}" destId="{A6669C00-E873-4121-8E1D-FDEDAB4954A3}" srcOrd="1" destOrd="0" presId="urn:microsoft.com/office/officeart/2005/8/layout/process2"/>
    <dgm:cxn modelId="{6264BC81-9E78-45CA-B2FC-01B111B42959}" type="presOf" srcId="{4D393AD5-E584-43BC-98BD-45D571C665FF}" destId="{821305CC-9153-4305-BC3D-A7B4B6E97138}" srcOrd="0" destOrd="0" presId="urn:microsoft.com/office/officeart/2005/8/layout/process2"/>
    <dgm:cxn modelId="{14ECE1B6-550E-43C6-B243-FF1DD475D7E8}" srcId="{A8072488-6BC8-4C61-B43B-F19D30114804}" destId="{8091ACF9-3625-4F6B-A28F-49EE00532271}" srcOrd="9" destOrd="0" parTransId="{05DB3984-59B1-4818-B7C0-55486F639864}" sibTransId="{3F12FC4A-DBA3-4B64-B36B-FCC2CA0F78FE}"/>
    <dgm:cxn modelId="{08419C5A-AED7-43B4-83BE-884841384D65}" type="presOf" srcId="{8091ACF9-3625-4F6B-A28F-49EE00532271}" destId="{ED94058B-2A6B-47FF-9548-0C442E0D1D00}" srcOrd="0" destOrd="0" presId="urn:microsoft.com/office/officeart/2005/8/layout/process2"/>
    <dgm:cxn modelId="{D0048AFA-25E9-4C9C-BA8A-563B11F6605D}" type="presOf" srcId="{E81DE244-FC94-4839-BAB6-811AD8782E9D}" destId="{D93943C4-008B-4B69-9FCA-10E34E75BC8A}" srcOrd="0" destOrd="0" presId="urn:microsoft.com/office/officeart/2005/8/layout/process2"/>
    <dgm:cxn modelId="{62A9570D-C456-4263-985E-31D8B71DD84C}" type="presParOf" srcId="{C6FDC58B-E864-40D5-91E3-714E3EBEE57F}" destId="{821305CC-9153-4305-BC3D-A7B4B6E97138}" srcOrd="0" destOrd="0" presId="urn:microsoft.com/office/officeart/2005/8/layout/process2"/>
    <dgm:cxn modelId="{2A81A497-D9EF-4698-A07F-A95472663F50}" type="presParOf" srcId="{C6FDC58B-E864-40D5-91E3-714E3EBEE57F}" destId="{7B4C0D5A-2465-410F-8E9A-5E6B0260DDAB}" srcOrd="1" destOrd="0" presId="urn:microsoft.com/office/officeart/2005/8/layout/process2"/>
    <dgm:cxn modelId="{94DD6D31-303E-4A19-B7A1-FA1B1EAB67F0}" type="presParOf" srcId="{7B4C0D5A-2465-410F-8E9A-5E6B0260DDAB}" destId="{C7B86A18-1683-4B02-80F7-F84A40814283}" srcOrd="0" destOrd="0" presId="urn:microsoft.com/office/officeart/2005/8/layout/process2"/>
    <dgm:cxn modelId="{ECF5DB4B-D2F5-4260-8D86-11B0107916C5}" type="presParOf" srcId="{C6FDC58B-E864-40D5-91E3-714E3EBEE57F}" destId="{E9249A59-98AE-4335-9649-A2BA5185B638}" srcOrd="2" destOrd="0" presId="urn:microsoft.com/office/officeart/2005/8/layout/process2"/>
    <dgm:cxn modelId="{E562EE42-A711-4900-A0DE-3FD5D18494CE}" type="presParOf" srcId="{C6FDC58B-E864-40D5-91E3-714E3EBEE57F}" destId="{D93943C4-008B-4B69-9FCA-10E34E75BC8A}" srcOrd="3" destOrd="0" presId="urn:microsoft.com/office/officeart/2005/8/layout/process2"/>
    <dgm:cxn modelId="{7C7A4784-B549-467A-8A94-B4A1D32F08B6}" type="presParOf" srcId="{D93943C4-008B-4B69-9FCA-10E34E75BC8A}" destId="{24C07142-0501-49E8-9252-C51F9DFEA691}" srcOrd="0" destOrd="0" presId="urn:microsoft.com/office/officeart/2005/8/layout/process2"/>
    <dgm:cxn modelId="{8C106240-0E32-41BF-9AA4-65FC9A2BCE52}" type="presParOf" srcId="{C6FDC58B-E864-40D5-91E3-714E3EBEE57F}" destId="{7ED2A71A-3379-4439-9AE6-0EF4B83AECFD}" srcOrd="4" destOrd="0" presId="urn:microsoft.com/office/officeart/2005/8/layout/process2"/>
    <dgm:cxn modelId="{42D7F2BE-9BFC-4407-A75B-BAB6099AF501}" type="presParOf" srcId="{C6FDC58B-E864-40D5-91E3-714E3EBEE57F}" destId="{FAC38C50-8ADD-4378-A9B1-258095C860A3}" srcOrd="5" destOrd="0" presId="urn:microsoft.com/office/officeart/2005/8/layout/process2"/>
    <dgm:cxn modelId="{51FEE442-666C-48DF-805F-78D3D40AD313}" type="presParOf" srcId="{FAC38C50-8ADD-4378-A9B1-258095C860A3}" destId="{55714B3F-7D9D-403E-970A-BCDE61668221}" srcOrd="0" destOrd="0" presId="urn:microsoft.com/office/officeart/2005/8/layout/process2"/>
    <dgm:cxn modelId="{F7CF442E-CB13-497A-B193-65623311E860}" type="presParOf" srcId="{C6FDC58B-E864-40D5-91E3-714E3EBEE57F}" destId="{43044BCF-1EC7-41D5-87E1-85798B244874}" srcOrd="6" destOrd="0" presId="urn:microsoft.com/office/officeart/2005/8/layout/process2"/>
    <dgm:cxn modelId="{30685CF0-0EEA-4560-9EDE-3813DB7FF241}" type="presParOf" srcId="{C6FDC58B-E864-40D5-91E3-714E3EBEE57F}" destId="{1E241255-ADCF-4722-9C79-4C8F4C05C09F}" srcOrd="7" destOrd="0" presId="urn:microsoft.com/office/officeart/2005/8/layout/process2"/>
    <dgm:cxn modelId="{336B5308-F712-4639-AC5F-1E6B646EA9DB}" type="presParOf" srcId="{1E241255-ADCF-4722-9C79-4C8F4C05C09F}" destId="{0FB432B1-6784-48A7-A26D-B78808CA27B0}" srcOrd="0" destOrd="0" presId="urn:microsoft.com/office/officeart/2005/8/layout/process2"/>
    <dgm:cxn modelId="{81F0CE26-A4E9-4508-824E-F78AAF98E23F}" type="presParOf" srcId="{C6FDC58B-E864-40D5-91E3-714E3EBEE57F}" destId="{DFDE1064-60EC-4469-9450-2918E38DBF53}" srcOrd="8" destOrd="0" presId="urn:microsoft.com/office/officeart/2005/8/layout/process2"/>
    <dgm:cxn modelId="{B916FFDE-47CF-42F9-B93C-B664F517E67B}" type="presParOf" srcId="{C6FDC58B-E864-40D5-91E3-714E3EBEE57F}" destId="{796057E6-9848-4641-B45C-D4211DF70C73}" srcOrd="9" destOrd="0" presId="urn:microsoft.com/office/officeart/2005/8/layout/process2"/>
    <dgm:cxn modelId="{319D67BE-7486-4890-BE3C-20C26DB81C91}" type="presParOf" srcId="{796057E6-9848-4641-B45C-D4211DF70C73}" destId="{A6669C00-E873-4121-8E1D-FDEDAB4954A3}" srcOrd="0" destOrd="0" presId="urn:microsoft.com/office/officeart/2005/8/layout/process2"/>
    <dgm:cxn modelId="{DDF7CCCE-EAED-4D58-8866-0C7BAFE6514E}" type="presParOf" srcId="{C6FDC58B-E864-40D5-91E3-714E3EBEE57F}" destId="{E5EEB9BC-9337-4EC0-967C-9058616F26C2}" srcOrd="10" destOrd="0" presId="urn:microsoft.com/office/officeart/2005/8/layout/process2"/>
    <dgm:cxn modelId="{C92AB3A5-7546-4DA9-9B65-05F880E06EE7}" type="presParOf" srcId="{C6FDC58B-E864-40D5-91E3-714E3EBEE57F}" destId="{3314E2E3-B687-4A47-9105-F9570EFA1D2A}" srcOrd="11" destOrd="0" presId="urn:microsoft.com/office/officeart/2005/8/layout/process2"/>
    <dgm:cxn modelId="{97CBD744-A736-4579-B708-7A797BF3F7C5}" type="presParOf" srcId="{3314E2E3-B687-4A47-9105-F9570EFA1D2A}" destId="{1EEFF760-2C99-4292-A127-429939BC9384}" srcOrd="0" destOrd="0" presId="urn:microsoft.com/office/officeart/2005/8/layout/process2"/>
    <dgm:cxn modelId="{1BC0B0A2-E672-46BD-9D68-3EA14C46907A}" type="presParOf" srcId="{C6FDC58B-E864-40D5-91E3-714E3EBEE57F}" destId="{7688362F-2A22-425E-80C8-27BF4B47A402}" srcOrd="12" destOrd="0" presId="urn:microsoft.com/office/officeart/2005/8/layout/process2"/>
    <dgm:cxn modelId="{81C613FF-8068-4034-B08C-A1AC3C70A3E9}" type="presParOf" srcId="{C6FDC58B-E864-40D5-91E3-714E3EBEE57F}" destId="{F4168D7E-FF21-44B5-9F14-0649330BC5CE}" srcOrd="13" destOrd="0" presId="urn:microsoft.com/office/officeart/2005/8/layout/process2"/>
    <dgm:cxn modelId="{6F8CEE86-8585-4478-936B-9DAF5510666C}" type="presParOf" srcId="{F4168D7E-FF21-44B5-9F14-0649330BC5CE}" destId="{1DB96477-D8DB-472C-9131-18EA61CB2814}" srcOrd="0" destOrd="0" presId="urn:microsoft.com/office/officeart/2005/8/layout/process2"/>
    <dgm:cxn modelId="{D4581C66-9A0E-48C7-98C9-334EF3C85837}" type="presParOf" srcId="{C6FDC58B-E864-40D5-91E3-714E3EBEE57F}" destId="{1595F8EF-2DF1-4A2A-8228-D1A5513BAFB9}" srcOrd="14" destOrd="0" presId="urn:microsoft.com/office/officeart/2005/8/layout/process2"/>
    <dgm:cxn modelId="{D2CD89B8-F13A-451C-94B5-B5F354883589}" type="presParOf" srcId="{C6FDC58B-E864-40D5-91E3-714E3EBEE57F}" destId="{B7385C2D-0CE6-407F-B5D4-9BECBFA3B908}" srcOrd="15" destOrd="0" presId="urn:microsoft.com/office/officeart/2005/8/layout/process2"/>
    <dgm:cxn modelId="{C3C7E17E-4655-4726-AC3C-DA7C9805D53E}" type="presParOf" srcId="{B7385C2D-0CE6-407F-B5D4-9BECBFA3B908}" destId="{6F2B6BC9-923F-4C62-B7C8-0859B1046DCF}" srcOrd="0" destOrd="0" presId="urn:microsoft.com/office/officeart/2005/8/layout/process2"/>
    <dgm:cxn modelId="{0D23AFE3-0B57-4F7F-990B-BAD35CCB6283}" type="presParOf" srcId="{C6FDC58B-E864-40D5-91E3-714E3EBEE57F}" destId="{01515B18-37F5-489D-85DC-9FEAD6F3F88C}" srcOrd="16" destOrd="0" presId="urn:microsoft.com/office/officeart/2005/8/layout/process2"/>
    <dgm:cxn modelId="{1A68D7D1-BD46-4346-B2D6-F043D44D2AC9}" type="presParOf" srcId="{C6FDC58B-E864-40D5-91E3-714E3EBEE57F}" destId="{5E0B925D-36F3-46F1-BB44-00F8CAC0C70C}" srcOrd="17" destOrd="0" presId="urn:microsoft.com/office/officeart/2005/8/layout/process2"/>
    <dgm:cxn modelId="{BA934972-8558-49F3-BC51-B83C871EE510}" type="presParOf" srcId="{5E0B925D-36F3-46F1-BB44-00F8CAC0C70C}" destId="{93196A91-7185-4DE8-AAB1-9AEC599D25FA}" srcOrd="0" destOrd="0" presId="urn:microsoft.com/office/officeart/2005/8/layout/process2"/>
    <dgm:cxn modelId="{41E49DD1-B8C9-452A-9962-67A66763E525}" type="presParOf" srcId="{C6FDC58B-E864-40D5-91E3-714E3EBEE57F}" destId="{ED94058B-2A6B-47FF-9548-0C442E0D1D00}" srcOrd="18" destOrd="0" presId="urn:microsoft.com/office/officeart/2005/8/layout/process2"/>
    <dgm:cxn modelId="{D62C0DC1-F2C8-48DD-B201-B65DF32A986A}" type="presParOf" srcId="{C6FDC58B-E864-40D5-91E3-714E3EBEE57F}" destId="{6001F490-305C-4D81-B600-30E7BD38C57D}" srcOrd="19" destOrd="0" presId="urn:microsoft.com/office/officeart/2005/8/layout/process2"/>
    <dgm:cxn modelId="{E826E7E2-5C31-4A2B-8A35-8B6FC21485C3}" type="presParOf" srcId="{6001F490-305C-4D81-B600-30E7BD38C57D}" destId="{22642E12-7982-4CB5-B5DB-7745C6E8EFC8}" srcOrd="0" destOrd="0" presId="urn:microsoft.com/office/officeart/2005/8/layout/process2"/>
    <dgm:cxn modelId="{64A11D17-FB7B-4BAA-8511-AB15258A410F}" type="presParOf" srcId="{C6FDC58B-E864-40D5-91E3-714E3EBEE57F}" destId="{579DB548-66B3-4AB6-BACB-603BBB897C4D}" srcOrd="2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6690DD-C7F3-4141-BB5E-A2F6576FAC3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D83892B9-62D9-466F-A252-F628329B5B29}">
      <dgm:prSet phldrT="[Text]"/>
      <dgm:spPr/>
      <dgm:t>
        <a:bodyPr/>
        <a:lstStyle/>
        <a:p>
          <a:r>
            <a:rPr lang="en-US" dirty="0" smtClean="0"/>
            <a:t>Bellabeat Application</a:t>
          </a:r>
          <a:endParaRPr lang="en-US" dirty="0"/>
        </a:p>
      </dgm:t>
    </dgm:pt>
    <dgm:pt modelId="{3985C274-1E55-43A4-A70F-678B3C3372A0}" type="parTrans" cxnId="{CF8EFEA3-BEC1-44C3-A32B-8BB761C34C40}">
      <dgm:prSet/>
      <dgm:spPr/>
      <dgm:t>
        <a:bodyPr/>
        <a:lstStyle/>
        <a:p>
          <a:endParaRPr lang="en-US"/>
        </a:p>
      </dgm:t>
    </dgm:pt>
    <dgm:pt modelId="{8B8B1346-5CD8-4A3E-A28E-352E2E17F5F7}" type="sibTrans" cxnId="{CF8EFEA3-BEC1-44C3-A32B-8BB761C34C40}">
      <dgm:prSet/>
      <dgm:spPr/>
      <dgm:t>
        <a:bodyPr/>
        <a:lstStyle/>
        <a:p>
          <a:endParaRPr lang="en-US"/>
        </a:p>
      </dgm:t>
    </dgm:pt>
    <dgm:pt modelId="{2E73406D-89D4-4E73-939E-C77EF0930CD9}">
      <dgm:prSet phldrT="[Text]"/>
      <dgm:spPr/>
      <dgm:t>
        <a:bodyPr/>
        <a:lstStyle/>
        <a:p>
          <a:r>
            <a:rPr lang="en-US" dirty="0" smtClean="0"/>
            <a:t>Leaf</a:t>
          </a:r>
          <a:endParaRPr lang="en-US" dirty="0"/>
        </a:p>
      </dgm:t>
    </dgm:pt>
    <dgm:pt modelId="{3C29D25B-C00C-4BEA-A93F-A6EF935AEFBB}" type="parTrans" cxnId="{40D38DDC-F4BF-4CEA-9192-8A5489FDBE9E}">
      <dgm:prSet/>
      <dgm:spPr/>
      <dgm:t>
        <a:bodyPr/>
        <a:lstStyle/>
        <a:p>
          <a:endParaRPr lang="en-US"/>
        </a:p>
      </dgm:t>
    </dgm:pt>
    <dgm:pt modelId="{28B9C7A1-33BA-4E51-BD83-AC5AFDF6BFCC}" type="sibTrans" cxnId="{40D38DDC-F4BF-4CEA-9192-8A5489FDBE9E}">
      <dgm:prSet/>
      <dgm:spPr/>
      <dgm:t>
        <a:bodyPr/>
        <a:lstStyle/>
        <a:p>
          <a:endParaRPr lang="en-US"/>
        </a:p>
      </dgm:t>
    </dgm:pt>
    <dgm:pt modelId="{6119906C-56F8-44B1-9AD4-E787B8034C4D}">
      <dgm:prSet phldrT="[Text]"/>
      <dgm:spPr/>
      <dgm:t>
        <a:bodyPr/>
        <a:lstStyle/>
        <a:p>
          <a:r>
            <a:rPr lang="en-US" dirty="0" smtClean="0"/>
            <a:t>Time</a:t>
          </a:r>
          <a:endParaRPr lang="en-US" dirty="0"/>
        </a:p>
      </dgm:t>
    </dgm:pt>
    <dgm:pt modelId="{3C1BFAAC-02D1-46FD-A62B-08020BAAF720}" type="parTrans" cxnId="{6C542DAC-22FA-467C-ADCD-158B4BD83C32}">
      <dgm:prSet/>
      <dgm:spPr/>
      <dgm:t>
        <a:bodyPr/>
        <a:lstStyle/>
        <a:p>
          <a:endParaRPr lang="en-US"/>
        </a:p>
      </dgm:t>
    </dgm:pt>
    <dgm:pt modelId="{23D3E86E-22BF-4939-AA80-19D9152980A9}" type="sibTrans" cxnId="{6C542DAC-22FA-467C-ADCD-158B4BD83C32}">
      <dgm:prSet/>
      <dgm:spPr/>
      <dgm:t>
        <a:bodyPr/>
        <a:lstStyle/>
        <a:p>
          <a:endParaRPr lang="en-US"/>
        </a:p>
      </dgm:t>
    </dgm:pt>
    <dgm:pt modelId="{FB63BF4F-C055-4CC6-832F-6793B872B9F9}">
      <dgm:prSet phldrT="[Text]"/>
      <dgm:spPr/>
      <dgm:t>
        <a:bodyPr/>
        <a:lstStyle/>
        <a:p>
          <a:r>
            <a:rPr lang="en-US" dirty="0" smtClean="0"/>
            <a:t>Membership</a:t>
          </a:r>
          <a:endParaRPr lang="en-US" dirty="0"/>
        </a:p>
      </dgm:t>
    </dgm:pt>
    <dgm:pt modelId="{B76F1541-D594-422B-A8EB-3B24E012FC77}" type="parTrans" cxnId="{2AA6D561-1290-484C-AFFD-561BDD0A0A50}">
      <dgm:prSet/>
      <dgm:spPr/>
      <dgm:t>
        <a:bodyPr/>
        <a:lstStyle/>
        <a:p>
          <a:endParaRPr lang="en-US"/>
        </a:p>
      </dgm:t>
    </dgm:pt>
    <dgm:pt modelId="{50A8AE75-88FE-48C5-8E2D-18020E45C979}" type="sibTrans" cxnId="{2AA6D561-1290-484C-AFFD-561BDD0A0A50}">
      <dgm:prSet/>
      <dgm:spPr/>
      <dgm:t>
        <a:bodyPr/>
        <a:lstStyle/>
        <a:p>
          <a:endParaRPr lang="en-US"/>
        </a:p>
      </dgm:t>
    </dgm:pt>
    <dgm:pt modelId="{A27FD8D6-B96D-4688-8CFD-BDBE1187301E}">
      <dgm:prSet phldrT="[Text]"/>
      <dgm:spPr/>
      <dgm:t>
        <a:bodyPr/>
        <a:lstStyle/>
        <a:p>
          <a:r>
            <a:rPr lang="en-US" dirty="0" smtClean="0"/>
            <a:t>Spring</a:t>
          </a:r>
          <a:endParaRPr lang="en-US" dirty="0"/>
        </a:p>
      </dgm:t>
    </dgm:pt>
    <dgm:pt modelId="{C16CE076-4592-46BA-82A5-138D228270E9}" type="parTrans" cxnId="{6A30AF2E-C959-4DB9-A984-9F5C8BA00BE4}">
      <dgm:prSet/>
      <dgm:spPr/>
      <dgm:t>
        <a:bodyPr/>
        <a:lstStyle/>
        <a:p>
          <a:endParaRPr lang="en-US"/>
        </a:p>
      </dgm:t>
    </dgm:pt>
    <dgm:pt modelId="{A2187CF5-D08E-45EB-AD48-39193CB289DC}" type="sibTrans" cxnId="{6A30AF2E-C959-4DB9-A984-9F5C8BA00BE4}">
      <dgm:prSet/>
      <dgm:spPr/>
      <dgm:t>
        <a:bodyPr/>
        <a:lstStyle/>
        <a:p>
          <a:endParaRPr lang="en-US"/>
        </a:p>
      </dgm:t>
    </dgm:pt>
    <dgm:pt modelId="{F0210A43-42EC-4B93-8376-6FCBFDE9A4EE}" type="pres">
      <dgm:prSet presAssocID="{E16690DD-C7F3-4141-BB5E-A2F6576FAC38}" presName="Name0" presStyleCnt="0">
        <dgm:presLayoutVars>
          <dgm:dir/>
          <dgm:resizeHandles val="exact"/>
        </dgm:presLayoutVars>
      </dgm:prSet>
      <dgm:spPr/>
      <dgm:t>
        <a:bodyPr/>
        <a:lstStyle/>
        <a:p>
          <a:endParaRPr lang="en-US"/>
        </a:p>
      </dgm:t>
    </dgm:pt>
    <dgm:pt modelId="{0D668F67-274A-46DB-87CA-0B6649E497B1}" type="pres">
      <dgm:prSet presAssocID="{E16690DD-C7F3-4141-BB5E-A2F6576FAC38}" presName="cycle" presStyleCnt="0"/>
      <dgm:spPr/>
    </dgm:pt>
    <dgm:pt modelId="{1542C54B-D23E-4C5E-AB75-237F0A5AEFAC}" type="pres">
      <dgm:prSet presAssocID="{D83892B9-62D9-466F-A252-F628329B5B29}" presName="nodeFirstNode" presStyleLbl="node1" presStyleIdx="0" presStyleCnt="5">
        <dgm:presLayoutVars>
          <dgm:bulletEnabled val="1"/>
        </dgm:presLayoutVars>
      </dgm:prSet>
      <dgm:spPr/>
      <dgm:t>
        <a:bodyPr/>
        <a:lstStyle/>
        <a:p>
          <a:endParaRPr lang="en-US"/>
        </a:p>
      </dgm:t>
    </dgm:pt>
    <dgm:pt modelId="{7A4C108B-DA0A-4D45-80B9-8622556347C5}" type="pres">
      <dgm:prSet presAssocID="{8B8B1346-5CD8-4A3E-A28E-352E2E17F5F7}" presName="sibTransFirstNode" presStyleLbl="bgShp" presStyleIdx="0" presStyleCnt="1"/>
      <dgm:spPr/>
      <dgm:t>
        <a:bodyPr/>
        <a:lstStyle/>
        <a:p>
          <a:endParaRPr lang="en-US"/>
        </a:p>
      </dgm:t>
    </dgm:pt>
    <dgm:pt modelId="{4328BDD5-6089-4936-8C43-C376232163B0}" type="pres">
      <dgm:prSet presAssocID="{2E73406D-89D4-4E73-939E-C77EF0930CD9}" presName="nodeFollowingNodes" presStyleLbl="node1" presStyleIdx="1" presStyleCnt="5">
        <dgm:presLayoutVars>
          <dgm:bulletEnabled val="1"/>
        </dgm:presLayoutVars>
      </dgm:prSet>
      <dgm:spPr/>
      <dgm:t>
        <a:bodyPr/>
        <a:lstStyle/>
        <a:p>
          <a:endParaRPr lang="en-US"/>
        </a:p>
      </dgm:t>
    </dgm:pt>
    <dgm:pt modelId="{B7D4CD75-8C36-40AE-A9E2-C8A4098854BB}" type="pres">
      <dgm:prSet presAssocID="{6119906C-56F8-44B1-9AD4-E787B8034C4D}" presName="nodeFollowingNodes" presStyleLbl="node1" presStyleIdx="2" presStyleCnt="5">
        <dgm:presLayoutVars>
          <dgm:bulletEnabled val="1"/>
        </dgm:presLayoutVars>
      </dgm:prSet>
      <dgm:spPr/>
      <dgm:t>
        <a:bodyPr/>
        <a:lstStyle/>
        <a:p>
          <a:endParaRPr lang="en-US"/>
        </a:p>
      </dgm:t>
    </dgm:pt>
    <dgm:pt modelId="{A95D1F4C-DB8E-4212-9E80-83F03A6F1AE3}" type="pres">
      <dgm:prSet presAssocID="{A27FD8D6-B96D-4688-8CFD-BDBE1187301E}" presName="nodeFollowingNodes" presStyleLbl="node1" presStyleIdx="3" presStyleCnt="5">
        <dgm:presLayoutVars>
          <dgm:bulletEnabled val="1"/>
        </dgm:presLayoutVars>
      </dgm:prSet>
      <dgm:spPr/>
      <dgm:t>
        <a:bodyPr/>
        <a:lstStyle/>
        <a:p>
          <a:endParaRPr lang="en-US"/>
        </a:p>
      </dgm:t>
    </dgm:pt>
    <dgm:pt modelId="{1E6A30E1-7420-4D17-8D79-853666442F3F}" type="pres">
      <dgm:prSet presAssocID="{FB63BF4F-C055-4CC6-832F-6793B872B9F9}" presName="nodeFollowingNodes" presStyleLbl="node1" presStyleIdx="4" presStyleCnt="5">
        <dgm:presLayoutVars>
          <dgm:bulletEnabled val="1"/>
        </dgm:presLayoutVars>
      </dgm:prSet>
      <dgm:spPr/>
      <dgm:t>
        <a:bodyPr/>
        <a:lstStyle/>
        <a:p>
          <a:endParaRPr lang="en-US"/>
        </a:p>
      </dgm:t>
    </dgm:pt>
  </dgm:ptLst>
  <dgm:cxnLst>
    <dgm:cxn modelId="{CF8EFEA3-BEC1-44C3-A32B-8BB761C34C40}" srcId="{E16690DD-C7F3-4141-BB5E-A2F6576FAC38}" destId="{D83892B9-62D9-466F-A252-F628329B5B29}" srcOrd="0" destOrd="0" parTransId="{3985C274-1E55-43A4-A70F-678B3C3372A0}" sibTransId="{8B8B1346-5CD8-4A3E-A28E-352E2E17F5F7}"/>
    <dgm:cxn modelId="{6C542DAC-22FA-467C-ADCD-158B4BD83C32}" srcId="{E16690DD-C7F3-4141-BB5E-A2F6576FAC38}" destId="{6119906C-56F8-44B1-9AD4-E787B8034C4D}" srcOrd="2" destOrd="0" parTransId="{3C1BFAAC-02D1-46FD-A62B-08020BAAF720}" sibTransId="{23D3E86E-22BF-4939-AA80-19D9152980A9}"/>
    <dgm:cxn modelId="{15975811-9388-4587-AEFA-13A47A07BC30}" type="presOf" srcId="{E16690DD-C7F3-4141-BB5E-A2F6576FAC38}" destId="{F0210A43-42EC-4B93-8376-6FCBFDE9A4EE}" srcOrd="0" destOrd="0" presId="urn:microsoft.com/office/officeart/2005/8/layout/cycle3"/>
    <dgm:cxn modelId="{44987907-84E6-4890-BDF4-B50C92B9862A}" type="presOf" srcId="{D83892B9-62D9-466F-A252-F628329B5B29}" destId="{1542C54B-D23E-4C5E-AB75-237F0A5AEFAC}" srcOrd="0" destOrd="0" presId="urn:microsoft.com/office/officeart/2005/8/layout/cycle3"/>
    <dgm:cxn modelId="{40D38DDC-F4BF-4CEA-9192-8A5489FDBE9E}" srcId="{E16690DD-C7F3-4141-BB5E-A2F6576FAC38}" destId="{2E73406D-89D4-4E73-939E-C77EF0930CD9}" srcOrd="1" destOrd="0" parTransId="{3C29D25B-C00C-4BEA-A93F-A6EF935AEFBB}" sibTransId="{28B9C7A1-33BA-4E51-BD83-AC5AFDF6BFCC}"/>
    <dgm:cxn modelId="{801B44BE-E992-42F3-9B31-0E4C15B1CAE9}" type="presOf" srcId="{2E73406D-89D4-4E73-939E-C77EF0930CD9}" destId="{4328BDD5-6089-4936-8C43-C376232163B0}" srcOrd="0" destOrd="0" presId="urn:microsoft.com/office/officeart/2005/8/layout/cycle3"/>
    <dgm:cxn modelId="{9ABF0921-D34F-4EB3-8FF9-AC9FFF673520}" type="presOf" srcId="{A27FD8D6-B96D-4688-8CFD-BDBE1187301E}" destId="{A95D1F4C-DB8E-4212-9E80-83F03A6F1AE3}" srcOrd="0" destOrd="0" presId="urn:microsoft.com/office/officeart/2005/8/layout/cycle3"/>
    <dgm:cxn modelId="{2AA6D561-1290-484C-AFFD-561BDD0A0A50}" srcId="{E16690DD-C7F3-4141-BB5E-A2F6576FAC38}" destId="{FB63BF4F-C055-4CC6-832F-6793B872B9F9}" srcOrd="4" destOrd="0" parTransId="{B76F1541-D594-422B-A8EB-3B24E012FC77}" sibTransId="{50A8AE75-88FE-48C5-8E2D-18020E45C979}"/>
    <dgm:cxn modelId="{4EE96B2D-7A4B-4111-AC45-58601B45BF04}" type="presOf" srcId="{FB63BF4F-C055-4CC6-832F-6793B872B9F9}" destId="{1E6A30E1-7420-4D17-8D79-853666442F3F}" srcOrd="0" destOrd="0" presId="urn:microsoft.com/office/officeart/2005/8/layout/cycle3"/>
    <dgm:cxn modelId="{6A30AF2E-C959-4DB9-A984-9F5C8BA00BE4}" srcId="{E16690DD-C7F3-4141-BB5E-A2F6576FAC38}" destId="{A27FD8D6-B96D-4688-8CFD-BDBE1187301E}" srcOrd="3" destOrd="0" parTransId="{C16CE076-4592-46BA-82A5-138D228270E9}" sibTransId="{A2187CF5-D08E-45EB-AD48-39193CB289DC}"/>
    <dgm:cxn modelId="{5BA2B5DF-BD48-4867-AAEB-2C076BA6CE92}" type="presOf" srcId="{8B8B1346-5CD8-4A3E-A28E-352E2E17F5F7}" destId="{7A4C108B-DA0A-4D45-80B9-8622556347C5}" srcOrd="0" destOrd="0" presId="urn:microsoft.com/office/officeart/2005/8/layout/cycle3"/>
    <dgm:cxn modelId="{6B4755C0-8B6E-42EE-8FA2-D766B7E9B7A9}" type="presOf" srcId="{6119906C-56F8-44B1-9AD4-E787B8034C4D}" destId="{B7D4CD75-8C36-40AE-A9E2-C8A4098854BB}" srcOrd="0" destOrd="0" presId="urn:microsoft.com/office/officeart/2005/8/layout/cycle3"/>
    <dgm:cxn modelId="{685DE4D0-7F79-4121-9B22-9A642D0679E1}" type="presParOf" srcId="{F0210A43-42EC-4B93-8376-6FCBFDE9A4EE}" destId="{0D668F67-274A-46DB-87CA-0B6649E497B1}" srcOrd="0" destOrd="0" presId="urn:microsoft.com/office/officeart/2005/8/layout/cycle3"/>
    <dgm:cxn modelId="{E0D267D2-1590-4CC6-9326-CBD88AF984D0}" type="presParOf" srcId="{0D668F67-274A-46DB-87CA-0B6649E497B1}" destId="{1542C54B-D23E-4C5E-AB75-237F0A5AEFAC}" srcOrd="0" destOrd="0" presId="urn:microsoft.com/office/officeart/2005/8/layout/cycle3"/>
    <dgm:cxn modelId="{5236E4EC-334E-4C4B-8F2B-F1290EC8A60E}" type="presParOf" srcId="{0D668F67-274A-46DB-87CA-0B6649E497B1}" destId="{7A4C108B-DA0A-4D45-80B9-8622556347C5}" srcOrd="1" destOrd="0" presId="urn:microsoft.com/office/officeart/2005/8/layout/cycle3"/>
    <dgm:cxn modelId="{F329BEE1-9394-48CE-AB93-2EE922DE10AE}" type="presParOf" srcId="{0D668F67-274A-46DB-87CA-0B6649E497B1}" destId="{4328BDD5-6089-4936-8C43-C376232163B0}" srcOrd="2" destOrd="0" presId="urn:microsoft.com/office/officeart/2005/8/layout/cycle3"/>
    <dgm:cxn modelId="{62948E94-1235-4048-B942-1EE177186493}" type="presParOf" srcId="{0D668F67-274A-46DB-87CA-0B6649E497B1}" destId="{B7D4CD75-8C36-40AE-A9E2-C8A4098854BB}" srcOrd="3" destOrd="0" presId="urn:microsoft.com/office/officeart/2005/8/layout/cycle3"/>
    <dgm:cxn modelId="{AA021DD5-7BFC-4C58-B286-AC9DA4D3B440}" type="presParOf" srcId="{0D668F67-274A-46DB-87CA-0B6649E497B1}" destId="{A95D1F4C-DB8E-4212-9E80-83F03A6F1AE3}" srcOrd="4" destOrd="0" presId="urn:microsoft.com/office/officeart/2005/8/layout/cycle3"/>
    <dgm:cxn modelId="{AC1B2B1E-E35E-4B17-9C26-A9D0D525C0EC}" type="presParOf" srcId="{0D668F67-274A-46DB-87CA-0B6649E497B1}" destId="{1E6A30E1-7420-4D17-8D79-853666442F3F}"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507B59-CBA0-4F0A-8FAC-6FCEE6D8E900}" type="doc">
      <dgm:prSet loTypeId="urn:microsoft.com/office/officeart/2005/8/layout/hList1" loCatId="list" qsTypeId="urn:microsoft.com/office/officeart/2005/8/quickstyle/simple1" qsCatId="simple" csTypeId="urn:microsoft.com/office/officeart/2005/8/colors/accent1_2" csCatId="accent1" phldr="1"/>
      <dgm:spPr/>
    </dgm:pt>
    <dgm:pt modelId="{05AC962E-2307-4D52-8308-46E0E6101FAD}">
      <dgm:prSet phldrT="[Text]" custT="1"/>
      <dgm:spPr/>
      <dgm:t>
        <a:bodyPr/>
        <a:lstStyle/>
        <a:p>
          <a:r>
            <a:rPr lang="en-US" dirty="0" smtClean="0"/>
            <a:t>Urška Sršen</a:t>
          </a:r>
          <a:endParaRPr lang="en-US" dirty="0"/>
        </a:p>
      </dgm:t>
    </dgm:pt>
    <dgm:pt modelId="{7B580938-F6FA-432F-AFB7-A7EFA90C5460}" type="parTrans" cxnId="{EC84984F-85F0-4AB2-B547-08B8BD03DB17}">
      <dgm:prSet/>
      <dgm:spPr/>
      <dgm:t>
        <a:bodyPr/>
        <a:lstStyle/>
        <a:p>
          <a:endParaRPr lang="en-US"/>
        </a:p>
      </dgm:t>
    </dgm:pt>
    <dgm:pt modelId="{FD487245-B4ED-4EF3-9C19-E727B6585ED8}" type="sibTrans" cxnId="{EC84984F-85F0-4AB2-B547-08B8BD03DB17}">
      <dgm:prSet/>
      <dgm:spPr/>
      <dgm:t>
        <a:bodyPr/>
        <a:lstStyle/>
        <a:p>
          <a:endParaRPr lang="en-US"/>
        </a:p>
      </dgm:t>
    </dgm:pt>
    <dgm:pt modelId="{A9B87BC9-D0CA-4187-AB8A-B3D1EB2412E7}">
      <dgm:prSet phldrT="[Text]"/>
      <dgm:spPr/>
      <dgm:t>
        <a:bodyPr/>
        <a:lstStyle/>
        <a:p>
          <a:r>
            <a:rPr lang="en-US" dirty="0" smtClean="0"/>
            <a:t>Bellabeat marketing analytics team</a:t>
          </a:r>
          <a:endParaRPr lang="en-US" dirty="0"/>
        </a:p>
      </dgm:t>
    </dgm:pt>
    <dgm:pt modelId="{1BA5C994-2CB7-4E6F-B47A-4514674FC278}" type="parTrans" cxnId="{9BC7FADA-E0B6-4B87-BD46-43F8F17CA964}">
      <dgm:prSet/>
      <dgm:spPr/>
      <dgm:t>
        <a:bodyPr/>
        <a:lstStyle/>
        <a:p>
          <a:endParaRPr lang="en-US"/>
        </a:p>
      </dgm:t>
    </dgm:pt>
    <dgm:pt modelId="{28E3B577-3854-45CC-82EA-0A866DCCB9D9}" type="sibTrans" cxnId="{9BC7FADA-E0B6-4B87-BD46-43F8F17CA964}">
      <dgm:prSet/>
      <dgm:spPr/>
      <dgm:t>
        <a:bodyPr/>
        <a:lstStyle/>
        <a:p>
          <a:endParaRPr lang="en-US"/>
        </a:p>
      </dgm:t>
    </dgm:pt>
    <dgm:pt modelId="{7E964540-CDE8-4123-8F52-B6F9315DBE8F}">
      <dgm:prSet/>
      <dgm:spPr/>
      <dgm:t>
        <a:bodyPr/>
        <a:lstStyle/>
        <a:p>
          <a:r>
            <a:rPr lang="en-US" dirty="0" smtClean="0"/>
            <a:t>Sando Mur</a:t>
          </a:r>
          <a:endParaRPr lang="en-US" dirty="0"/>
        </a:p>
      </dgm:t>
    </dgm:pt>
    <dgm:pt modelId="{FE032B11-6F38-42C3-B234-7377C3CE9E70}" type="parTrans" cxnId="{B78770C5-D68E-4FDD-AEF4-1EFFF95A5E59}">
      <dgm:prSet/>
      <dgm:spPr/>
      <dgm:t>
        <a:bodyPr/>
        <a:lstStyle/>
        <a:p>
          <a:endParaRPr lang="en-US"/>
        </a:p>
      </dgm:t>
    </dgm:pt>
    <dgm:pt modelId="{A0D0AAF3-492B-4D02-B976-5AA15624F970}" type="sibTrans" cxnId="{B78770C5-D68E-4FDD-AEF4-1EFFF95A5E59}">
      <dgm:prSet/>
      <dgm:spPr/>
      <dgm:t>
        <a:bodyPr/>
        <a:lstStyle/>
        <a:p>
          <a:endParaRPr lang="en-US"/>
        </a:p>
      </dgm:t>
    </dgm:pt>
    <dgm:pt modelId="{1C418D47-F9F6-4271-B836-1B7DB2AB1575}">
      <dgm:prSet/>
      <dgm:spPr/>
      <dgm:t>
        <a:bodyPr/>
        <a:lstStyle/>
        <a:p>
          <a:r>
            <a:rPr lang="en-US" dirty="0" smtClean="0"/>
            <a:t>Mathematician and bellabeat’s cofounder; key member of the Bellabeat executive team</a:t>
          </a:r>
          <a:endParaRPr lang="en-US" dirty="0"/>
        </a:p>
      </dgm:t>
    </dgm:pt>
    <dgm:pt modelId="{67D914B4-AF10-4813-914F-17F489B33BAD}" type="parTrans" cxnId="{913C0C69-0A81-4EAE-B689-D553FA49C9D2}">
      <dgm:prSet/>
      <dgm:spPr/>
      <dgm:t>
        <a:bodyPr/>
        <a:lstStyle/>
        <a:p>
          <a:endParaRPr lang="en-US"/>
        </a:p>
      </dgm:t>
    </dgm:pt>
    <dgm:pt modelId="{C7E03784-8C0F-41D7-AE53-4E6A77B05164}" type="sibTrans" cxnId="{913C0C69-0A81-4EAE-B689-D553FA49C9D2}">
      <dgm:prSet/>
      <dgm:spPr/>
      <dgm:t>
        <a:bodyPr/>
        <a:lstStyle/>
        <a:p>
          <a:endParaRPr lang="en-US"/>
        </a:p>
      </dgm:t>
    </dgm:pt>
    <dgm:pt modelId="{D7F42075-0ECE-4833-BEC5-A2C236BA7E38}">
      <dgm:prSet/>
      <dgm:spPr/>
      <dgm:t>
        <a:bodyPr/>
        <a:lstStyle/>
        <a:p>
          <a:r>
            <a:rPr lang="en-US" dirty="0" smtClean="0"/>
            <a:t>A team of data analysts that helps  guide Bellabeat’s marketing strategy</a:t>
          </a:r>
          <a:endParaRPr lang="en-US" dirty="0"/>
        </a:p>
      </dgm:t>
    </dgm:pt>
    <dgm:pt modelId="{F4153036-63FC-41EA-9FC3-BC32FC56CE4D}" type="parTrans" cxnId="{E5AC4F84-A749-49AC-86B3-E8FDD4C91C81}">
      <dgm:prSet/>
      <dgm:spPr/>
      <dgm:t>
        <a:bodyPr/>
        <a:lstStyle/>
        <a:p>
          <a:endParaRPr lang="en-US"/>
        </a:p>
      </dgm:t>
    </dgm:pt>
    <dgm:pt modelId="{916B9302-FFA7-41F2-9CD3-F64DBA02B3C5}" type="sibTrans" cxnId="{E5AC4F84-A749-49AC-86B3-E8FDD4C91C81}">
      <dgm:prSet/>
      <dgm:spPr/>
      <dgm:t>
        <a:bodyPr/>
        <a:lstStyle/>
        <a:p>
          <a:endParaRPr lang="en-US"/>
        </a:p>
      </dgm:t>
    </dgm:pt>
    <dgm:pt modelId="{27F95D7D-4388-40F3-9F11-58D8D0BF309F}">
      <dgm:prSet phldrT="[Text]" custT="1"/>
      <dgm:spPr/>
      <dgm:t>
        <a:bodyPr/>
        <a:lstStyle/>
        <a:p>
          <a:r>
            <a:rPr lang="en-US" sz="2800" dirty="0" smtClean="0"/>
            <a:t>Bellabeat’s cofounder and Chief Creative Officer</a:t>
          </a:r>
          <a:endParaRPr lang="en-US" dirty="0"/>
        </a:p>
      </dgm:t>
    </dgm:pt>
    <dgm:pt modelId="{5B6B5815-CFF7-45B0-91FE-46A799CCF9AD}" type="parTrans" cxnId="{AC5ECE95-2BFE-4206-AD85-39DCFB89C493}">
      <dgm:prSet/>
      <dgm:spPr/>
      <dgm:t>
        <a:bodyPr/>
        <a:lstStyle/>
        <a:p>
          <a:endParaRPr lang="en-US"/>
        </a:p>
      </dgm:t>
    </dgm:pt>
    <dgm:pt modelId="{3DB14175-EB56-45F9-A8FE-6290E4B22F90}" type="sibTrans" cxnId="{AC5ECE95-2BFE-4206-AD85-39DCFB89C493}">
      <dgm:prSet/>
      <dgm:spPr/>
      <dgm:t>
        <a:bodyPr/>
        <a:lstStyle/>
        <a:p>
          <a:endParaRPr lang="en-US"/>
        </a:p>
      </dgm:t>
    </dgm:pt>
    <dgm:pt modelId="{790483B8-BE9B-4097-9B87-BE4552C434AB}" type="pres">
      <dgm:prSet presAssocID="{84507B59-CBA0-4F0A-8FAC-6FCEE6D8E900}" presName="Name0" presStyleCnt="0">
        <dgm:presLayoutVars>
          <dgm:dir/>
          <dgm:animLvl val="lvl"/>
          <dgm:resizeHandles val="exact"/>
        </dgm:presLayoutVars>
      </dgm:prSet>
      <dgm:spPr/>
    </dgm:pt>
    <dgm:pt modelId="{D03460B2-20FC-4FB7-B9CA-6488DA99B18F}" type="pres">
      <dgm:prSet presAssocID="{05AC962E-2307-4D52-8308-46E0E6101FAD}" presName="composite" presStyleCnt="0"/>
      <dgm:spPr/>
    </dgm:pt>
    <dgm:pt modelId="{7D7BB331-DC37-44A8-8895-EF5E9749CE68}" type="pres">
      <dgm:prSet presAssocID="{05AC962E-2307-4D52-8308-46E0E6101FAD}" presName="parTx" presStyleLbl="alignNode1" presStyleIdx="0" presStyleCnt="3">
        <dgm:presLayoutVars>
          <dgm:chMax val="0"/>
          <dgm:chPref val="0"/>
          <dgm:bulletEnabled val="1"/>
        </dgm:presLayoutVars>
      </dgm:prSet>
      <dgm:spPr/>
      <dgm:t>
        <a:bodyPr/>
        <a:lstStyle/>
        <a:p>
          <a:endParaRPr lang="en-US"/>
        </a:p>
      </dgm:t>
    </dgm:pt>
    <dgm:pt modelId="{82D8C6FD-4FC9-42ED-A171-CCAE505EE180}" type="pres">
      <dgm:prSet presAssocID="{05AC962E-2307-4D52-8308-46E0E6101FAD}" presName="desTx" presStyleLbl="alignAccFollowNode1" presStyleIdx="0" presStyleCnt="3">
        <dgm:presLayoutVars>
          <dgm:bulletEnabled val="1"/>
        </dgm:presLayoutVars>
      </dgm:prSet>
      <dgm:spPr/>
      <dgm:t>
        <a:bodyPr/>
        <a:lstStyle/>
        <a:p>
          <a:endParaRPr lang="en-US"/>
        </a:p>
      </dgm:t>
    </dgm:pt>
    <dgm:pt modelId="{2C2EFCDF-E0BB-4FA7-B224-4C8CE7DE288C}" type="pres">
      <dgm:prSet presAssocID="{FD487245-B4ED-4EF3-9C19-E727B6585ED8}" presName="space" presStyleCnt="0"/>
      <dgm:spPr/>
    </dgm:pt>
    <dgm:pt modelId="{F81713D4-E7F9-4B47-801E-282326C910DD}" type="pres">
      <dgm:prSet presAssocID="{7E964540-CDE8-4123-8F52-B6F9315DBE8F}" presName="composite" presStyleCnt="0"/>
      <dgm:spPr/>
    </dgm:pt>
    <dgm:pt modelId="{8658C931-4D8D-4262-A7A6-CD6645787EC2}" type="pres">
      <dgm:prSet presAssocID="{7E964540-CDE8-4123-8F52-B6F9315DBE8F}" presName="parTx" presStyleLbl="alignNode1" presStyleIdx="1" presStyleCnt="3">
        <dgm:presLayoutVars>
          <dgm:chMax val="0"/>
          <dgm:chPref val="0"/>
          <dgm:bulletEnabled val="1"/>
        </dgm:presLayoutVars>
      </dgm:prSet>
      <dgm:spPr/>
      <dgm:t>
        <a:bodyPr/>
        <a:lstStyle/>
        <a:p>
          <a:endParaRPr lang="en-US"/>
        </a:p>
      </dgm:t>
    </dgm:pt>
    <dgm:pt modelId="{985D05C7-2417-4DF9-B6B3-804A2D7AF5A8}" type="pres">
      <dgm:prSet presAssocID="{7E964540-CDE8-4123-8F52-B6F9315DBE8F}" presName="desTx" presStyleLbl="alignAccFollowNode1" presStyleIdx="1" presStyleCnt="3">
        <dgm:presLayoutVars>
          <dgm:bulletEnabled val="1"/>
        </dgm:presLayoutVars>
      </dgm:prSet>
      <dgm:spPr/>
      <dgm:t>
        <a:bodyPr/>
        <a:lstStyle/>
        <a:p>
          <a:endParaRPr lang="en-US"/>
        </a:p>
      </dgm:t>
    </dgm:pt>
    <dgm:pt modelId="{1B79F676-3095-42CA-99C1-2BE6FE6DCAA1}" type="pres">
      <dgm:prSet presAssocID="{A0D0AAF3-492B-4D02-B976-5AA15624F970}" presName="space" presStyleCnt="0"/>
      <dgm:spPr/>
    </dgm:pt>
    <dgm:pt modelId="{9CF4CF11-E5E3-4EF5-A787-41EECE9C36BE}" type="pres">
      <dgm:prSet presAssocID="{A9B87BC9-D0CA-4187-AB8A-B3D1EB2412E7}" presName="composite" presStyleCnt="0"/>
      <dgm:spPr/>
    </dgm:pt>
    <dgm:pt modelId="{CB2E4CE3-3604-4A7C-9BA9-9CCBAACB6B72}" type="pres">
      <dgm:prSet presAssocID="{A9B87BC9-D0CA-4187-AB8A-B3D1EB2412E7}" presName="parTx" presStyleLbl="alignNode1" presStyleIdx="2" presStyleCnt="3">
        <dgm:presLayoutVars>
          <dgm:chMax val="0"/>
          <dgm:chPref val="0"/>
          <dgm:bulletEnabled val="1"/>
        </dgm:presLayoutVars>
      </dgm:prSet>
      <dgm:spPr/>
      <dgm:t>
        <a:bodyPr/>
        <a:lstStyle/>
        <a:p>
          <a:endParaRPr lang="en-US"/>
        </a:p>
      </dgm:t>
    </dgm:pt>
    <dgm:pt modelId="{76F0D51E-5637-414E-BF4C-890945BB373A}" type="pres">
      <dgm:prSet presAssocID="{A9B87BC9-D0CA-4187-AB8A-B3D1EB2412E7}" presName="desTx" presStyleLbl="alignAccFollowNode1" presStyleIdx="2" presStyleCnt="3">
        <dgm:presLayoutVars>
          <dgm:bulletEnabled val="1"/>
        </dgm:presLayoutVars>
      </dgm:prSet>
      <dgm:spPr/>
      <dgm:t>
        <a:bodyPr/>
        <a:lstStyle/>
        <a:p>
          <a:endParaRPr lang="en-US"/>
        </a:p>
      </dgm:t>
    </dgm:pt>
  </dgm:ptLst>
  <dgm:cxnLst>
    <dgm:cxn modelId="{E5AC4F84-A749-49AC-86B3-E8FDD4C91C81}" srcId="{A9B87BC9-D0CA-4187-AB8A-B3D1EB2412E7}" destId="{D7F42075-0ECE-4833-BEC5-A2C236BA7E38}" srcOrd="0" destOrd="0" parTransId="{F4153036-63FC-41EA-9FC3-BC32FC56CE4D}" sibTransId="{916B9302-FFA7-41F2-9CD3-F64DBA02B3C5}"/>
    <dgm:cxn modelId="{913C0C69-0A81-4EAE-B689-D553FA49C9D2}" srcId="{7E964540-CDE8-4123-8F52-B6F9315DBE8F}" destId="{1C418D47-F9F6-4271-B836-1B7DB2AB1575}" srcOrd="0" destOrd="0" parTransId="{67D914B4-AF10-4813-914F-17F489B33BAD}" sibTransId="{C7E03784-8C0F-41D7-AE53-4E6A77B05164}"/>
    <dgm:cxn modelId="{EC84984F-85F0-4AB2-B547-08B8BD03DB17}" srcId="{84507B59-CBA0-4F0A-8FAC-6FCEE6D8E900}" destId="{05AC962E-2307-4D52-8308-46E0E6101FAD}" srcOrd="0" destOrd="0" parTransId="{7B580938-F6FA-432F-AFB7-A7EFA90C5460}" sibTransId="{FD487245-B4ED-4EF3-9C19-E727B6585ED8}"/>
    <dgm:cxn modelId="{444DD7BF-7ACD-4637-BD4C-FF306AAC3232}" type="presOf" srcId="{84507B59-CBA0-4F0A-8FAC-6FCEE6D8E900}" destId="{790483B8-BE9B-4097-9B87-BE4552C434AB}" srcOrd="0" destOrd="0" presId="urn:microsoft.com/office/officeart/2005/8/layout/hList1"/>
    <dgm:cxn modelId="{5913E54F-15F1-436D-94A1-5F1123623BCB}" type="presOf" srcId="{D7F42075-0ECE-4833-BEC5-A2C236BA7E38}" destId="{76F0D51E-5637-414E-BF4C-890945BB373A}" srcOrd="0" destOrd="0" presId="urn:microsoft.com/office/officeart/2005/8/layout/hList1"/>
    <dgm:cxn modelId="{EFED8651-BE0B-4591-A49C-D93209333D7E}" type="presOf" srcId="{27F95D7D-4388-40F3-9F11-58D8D0BF309F}" destId="{82D8C6FD-4FC9-42ED-A171-CCAE505EE180}" srcOrd="0" destOrd="0" presId="urn:microsoft.com/office/officeart/2005/8/layout/hList1"/>
    <dgm:cxn modelId="{AC5ECE95-2BFE-4206-AD85-39DCFB89C493}" srcId="{05AC962E-2307-4D52-8308-46E0E6101FAD}" destId="{27F95D7D-4388-40F3-9F11-58D8D0BF309F}" srcOrd="0" destOrd="0" parTransId="{5B6B5815-CFF7-45B0-91FE-46A799CCF9AD}" sibTransId="{3DB14175-EB56-45F9-A8FE-6290E4B22F90}"/>
    <dgm:cxn modelId="{E7AF6B61-27C8-45E6-A8A5-A228BA48C66F}" type="presOf" srcId="{A9B87BC9-D0CA-4187-AB8A-B3D1EB2412E7}" destId="{CB2E4CE3-3604-4A7C-9BA9-9CCBAACB6B72}" srcOrd="0" destOrd="0" presId="urn:microsoft.com/office/officeart/2005/8/layout/hList1"/>
    <dgm:cxn modelId="{73DAD979-C90F-47AD-BB9C-693DA08C6DE9}" type="presOf" srcId="{05AC962E-2307-4D52-8308-46E0E6101FAD}" destId="{7D7BB331-DC37-44A8-8895-EF5E9749CE68}" srcOrd="0" destOrd="0" presId="urn:microsoft.com/office/officeart/2005/8/layout/hList1"/>
    <dgm:cxn modelId="{9BC7FADA-E0B6-4B87-BD46-43F8F17CA964}" srcId="{84507B59-CBA0-4F0A-8FAC-6FCEE6D8E900}" destId="{A9B87BC9-D0CA-4187-AB8A-B3D1EB2412E7}" srcOrd="2" destOrd="0" parTransId="{1BA5C994-2CB7-4E6F-B47A-4514674FC278}" sibTransId="{28E3B577-3854-45CC-82EA-0A866DCCB9D9}"/>
    <dgm:cxn modelId="{B78770C5-D68E-4FDD-AEF4-1EFFF95A5E59}" srcId="{84507B59-CBA0-4F0A-8FAC-6FCEE6D8E900}" destId="{7E964540-CDE8-4123-8F52-B6F9315DBE8F}" srcOrd="1" destOrd="0" parTransId="{FE032B11-6F38-42C3-B234-7377C3CE9E70}" sibTransId="{A0D0AAF3-492B-4D02-B976-5AA15624F970}"/>
    <dgm:cxn modelId="{EF8B81FD-1F24-44F5-95CA-26A679D22D52}" type="presOf" srcId="{1C418D47-F9F6-4271-B836-1B7DB2AB1575}" destId="{985D05C7-2417-4DF9-B6B3-804A2D7AF5A8}" srcOrd="0" destOrd="0" presId="urn:microsoft.com/office/officeart/2005/8/layout/hList1"/>
    <dgm:cxn modelId="{77FB8242-1D60-4EBF-A1D6-075A8E71EC00}" type="presOf" srcId="{7E964540-CDE8-4123-8F52-B6F9315DBE8F}" destId="{8658C931-4D8D-4262-A7A6-CD6645787EC2}" srcOrd="0" destOrd="0" presId="urn:microsoft.com/office/officeart/2005/8/layout/hList1"/>
    <dgm:cxn modelId="{7A462027-C85F-4C56-BD06-AC1C393F9D37}" type="presParOf" srcId="{790483B8-BE9B-4097-9B87-BE4552C434AB}" destId="{D03460B2-20FC-4FB7-B9CA-6488DA99B18F}" srcOrd="0" destOrd="0" presId="urn:microsoft.com/office/officeart/2005/8/layout/hList1"/>
    <dgm:cxn modelId="{B8C9C53F-9496-48E8-BD0D-6D69CFEBCD6C}" type="presParOf" srcId="{D03460B2-20FC-4FB7-B9CA-6488DA99B18F}" destId="{7D7BB331-DC37-44A8-8895-EF5E9749CE68}" srcOrd="0" destOrd="0" presId="urn:microsoft.com/office/officeart/2005/8/layout/hList1"/>
    <dgm:cxn modelId="{6176940D-E995-4FD7-B56B-B01A1A49D1F8}" type="presParOf" srcId="{D03460B2-20FC-4FB7-B9CA-6488DA99B18F}" destId="{82D8C6FD-4FC9-42ED-A171-CCAE505EE180}" srcOrd="1" destOrd="0" presId="urn:microsoft.com/office/officeart/2005/8/layout/hList1"/>
    <dgm:cxn modelId="{E4193A3B-6870-4FD5-A137-8F50BD7947C2}" type="presParOf" srcId="{790483B8-BE9B-4097-9B87-BE4552C434AB}" destId="{2C2EFCDF-E0BB-4FA7-B224-4C8CE7DE288C}" srcOrd="1" destOrd="0" presId="urn:microsoft.com/office/officeart/2005/8/layout/hList1"/>
    <dgm:cxn modelId="{2C6F000D-909B-4595-8579-F543174D9E93}" type="presParOf" srcId="{790483B8-BE9B-4097-9B87-BE4552C434AB}" destId="{F81713D4-E7F9-4B47-801E-282326C910DD}" srcOrd="2" destOrd="0" presId="urn:microsoft.com/office/officeart/2005/8/layout/hList1"/>
    <dgm:cxn modelId="{A9ED182E-0785-4103-9F3D-53083A17034F}" type="presParOf" srcId="{F81713D4-E7F9-4B47-801E-282326C910DD}" destId="{8658C931-4D8D-4262-A7A6-CD6645787EC2}" srcOrd="0" destOrd="0" presId="urn:microsoft.com/office/officeart/2005/8/layout/hList1"/>
    <dgm:cxn modelId="{42264086-0895-44C9-B034-079664375677}" type="presParOf" srcId="{F81713D4-E7F9-4B47-801E-282326C910DD}" destId="{985D05C7-2417-4DF9-B6B3-804A2D7AF5A8}" srcOrd="1" destOrd="0" presId="urn:microsoft.com/office/officeart/2005/8/layout/hList1"/>
    <dgm:cxn modelId="{5BFE2A80-DC89-4608-9FB8-83B7EB1ED73F}" type="presParOf" srcId="{790483B8-BE9B-4097-9B87-BE4552C434AB}" destId="{1B79F676-3095-42CA-99C1-2BE6FE6DCAA1}" srcOrd="3" destOrd="0" presId="urn:microsoft.com/office/officeart/2005/8/layout/hList1"/>
    <dgm:cxn modelId="{811585CC-953D-4A3A-9234-BA6764EDC34E}" type="presParOf" srcId="{790483B8-BE9B-4097-9B87-BE4552C434AB}" destId="{9CF4CF11-E5E3-4EF5-A787-41EECE9C36BE}" srcOrd="4" destOrd="0" presId="urn:microsoft.com/office/officeart/2005/8/layout/hList1"/>
    <dgm:cxn modelId="{FFAA3924-8A90-4898-A8F1-94CF5BBD48D3}" type="presParOf" srcId="{9CF4CF11-E5E3-4EF5-A787-41EECE9C36BE}" destId="{CB2E4CE3-3604-4A7C-9BA9-9CCBAACB6B72}" srcOrd="0" destOrd="0" presId="urn:microsoft.com/office/officeart/2005/8/layout/hList1"/>
    <dgm:cxn modelId="{E16ACAB3-829D-4DEA-A19B-686A804E28E2}" type="presParOf" srcId="{9CF4CF11-E5E3-4EF5-A787-41EECE9C36BE}" destId="{76F0D51E-5637-414E-BF4C-890945BB373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0270D-AA6B-4830-8E34-3DF8F43FA7E7}"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B730D41A-513D-47E6-89EC-573CEA8E6074}">
      <dgm:prSet phldrT="[Text]"/>
      <dgm:spPr/>
      <dgm:t>
        <a:bodyPr/>
        <a:lstStyle/>
        <a:p>
          <a:r>
            <a:rPr lang="en-US" dirty="0" smtClean="0"/>
            <a:t>Any Questions</a:t>
          </a:r>
          <a:endParaRPr lang="en-US" dirty="0"/>
        </a:p>
      </dgm:t>
    </dgm:pt>
    <dgm:pt modelId="{F97AC8DE-A63C-4068-BDC5-0CD91839B504}" type="parTrans" cxnId="{EE2D5A63-C4FE-4606-AB87-A544EC3550C6}">
      <dgm:prSet/>
      <dgm:spPr/>
      <dgm:t>
        <a:bodyPr/>
        <a:lstStyle/>
        <a:p>
          <a:endParaRPr lang="en-US"/>
        </a:p>
      </dgm:t>
    </dgm:pt>
    <dgm:pt modelId="{725A67EA-CA59-47E3-B62F-937E61D2089D}" type="sibTrans" cxnId="{EE2D5A63-C4FE-4606-AB87-A544EC3550C6}">
      <dgm:prSet/>
      <dgm:spPr/>
      <dgm:t>
        <a:bodyPr/>
        <a:lstStyle/>
        <a:p>
          <a:endParaRPr lang="en-US"/>
        </a:p>
      </dgm:t>
    </dgm:pt>
    <dgm:pt modelId="{CAC0ADE4-73FB-4B63-87F6-868B0BEAF1CC}">
      <dgm:prSet phldrT="[Text]" phldr="1"/>
      <dgm:spPr/>
      <dgm:t>
        <a:bodyPr/>
        <a:lstStyle/>
        <a:p>
          <a:endParaRPr lang="en-US"/>
        </a:p>
      </dgm:t>
    </dgm:pt>
    <dgm:pt modelId="{2B912A68-240D-4742-BE5B-ACC79326C320}" type="parTrans" cxnId="{CB3F5D53-FFE2-4A01-A63C-FD8784F8B781}">
      <dgm:prSet/>
      <dgm:spPr/>
      <dgm:t>
        <a:bodyPr/>
        <a:lstStyle/>
        <a:p>
          <a:endParaRPr lang="en-US"/>
        </a:p>
      </dgm:t>
    </dgm:pt>
    <dgm:pt modelId="{D7E0FF35-90D5-45A2-9B9C-501873999CF0}" type="sibTrans" cxnId="{CB3F5D53-FFE2-4A01-A63C-FD8784F8B781}">
      <dgm:prSet/>
      <dgm:spPr/>
      <dgm:t>
        <a:bodyPr/>
        <a:lstStyle/>
        <a:p>
          <a:endParaRPr lang="en-US"/>
        </a:p>
      </dgm:t>
    </dgm:pt>
    <dgm:pt modelId="{E3CBAE2F-0B12-4FF8-A16F-95C3BDD833BB}">
      <dgm:prSet phldrT="[Text]"/>
      <dgm:spPr/>
      <dgm:t>
        <a:bodyPr/>
        <a:lstStyle/>
        <a:p>
          <a:r>
            <a:rPr lang="en-US" dirty="0" smtClean="0"/>
            <a:t>Thank you!</a:t>
          </a:r>
          <a:endParaRPr lang="en-US" dirty="0"/>
        </a:p>
      </dgm:t>
    </dgm:pt>
    <dgm:pt modelId="{5E706D98-B183-470E-9BE3-559811F37432}" type="parTrans" cxnId="{07F2426B-824C-4649-9A45-1E31A59DA326}">
      <dgm:prSet/>
      <dgm:spPr/>
      <dgm:t>
        <a:bodyPr/>
        <a:lstStyle/>
        <a:p>
          <a:endParaRPr lang="en-US"/>
        </a:p>
      </dgm:t>
    </dgm:pt>
    <dgm:pt modelId="{8A9CA7FD-610D-4A65-A970-1A17CB6759CA}" type="sibTrans" cxnId="{07F2426B-824C-4649-9A45-1E31A59DA326}">
      <dgm:prSet/>
      <dgm:spPr/>
      <dgm:t>
        <a:bodyPr/>
        <a:lstStyle/>
        <a:p>
          <a:endParaRPr lang="en-US"/>
        </a:p>
      </dgm:t>
    </dgm:pt>
    <dgm:pt modelId="{BFC437CE-A1B9-42BB-BC3D-02C3FB1CF59C}" type="pres">
      <dgm:prSet presAssocID="{A2F0270D-AA6B-4830-8E34-3DF8F43FA7E7}" presName="compositeShape" presStyleCnt="0">
        <dgm:presLayoutVars>
          <dgm:chMax val="2"/>
          <dgm:dir/>
          <dgm:resizeHandles val="exact"/>
        </dgm:presLayoutVars>
      </dgm:prSet>
      <dgm:spPr/>
    </dgm:pt>
    <dgm:pt modelId="{E424DB82-263E-4F7B-857F-3438D535A6D5}" type="pres">
      <dgm:prSet presAssocID="{A2F0270D-AA6B-4830-8E34-3DF8F43FA7E7}" presName="divider" presStyleLbl="fgShp" presStyleIdx="0" presStyleCnt="1"/>
      <dgm:spPr/>
    </dgm:pt>
    <dgm:pt modelId="{3AA0432D-75CB-4C53-8E8B-625DE00D834B}" type="pres">
      <dgm:prSet presAssocID="{B730D41A-513D-47E6-89EC-573CEA8E6074}" presName="downArrow" presStyleLbl="node1" presStyleIdx="0" presStyleCnt="2"/>
      <dgm:spPr/>
    </dgm:pt>
    <dgm:pt modelId="{940A9A54-FA44-4CBC-841F-E933748921FD}" type="pres">
      <dgm:prSet presAssocID="{B730D41A-513D-47E6-89EC-573CEA8E6074}" presName="downArrowText" presStyleLbl="revTx" presStyleIdx="0" presStyleCnt="2">
        <dgm:presLayoutVars>
          <dgm:bulletEnabled val="1"/>
        </dgm:presLayoutVars>
      </dgm:prSet>
      <dgm:spPr/>
      <dgm:t>
        <a:bodyPr/>
        <a:lstStyle/>
        <a:p>
          <a:endParaRPr lang="en-US"/>
        </a:p>
      </dgm:t>
    </dgm:pt>
    <dgm:pt modelId="{A393A3D7-E5B4-4868-889C-8B5445417566}" type="pres">
      <dgm:prSet presAssocID="{E3CBAE2F-0B12-4FF8-A16F-95C3BDD833BB}" presName="upArrow" presStyleLbl="node1" presStyleIdx="1" presStyleCnt="2"/>
      <dgm:spPr/>
    </dgm:pt>
    <dgm:pt modelId="{33512AE7-2F91-4DDE-BB56-9B3D7D2434F0}" type="pres">
      <dgm:prSet presAssocID="{E3CBAE2F-0B12-4FF8-A16F-95C3BDD833BB}" presName="upArrowText" presStyleLbl="revTx" presStyleIdx="1" presStyleCnt="2">
        <dgm:presLayoutVars>
          <dgm:bulletEnabled val="1"/>
        </dgm:presLayoutVars>
      </dgm:prSet>
      <dgm:spPr/>
      <dgm:t>
        <a:bodyPr/>
        <a:lstStyle/>
        <a:p>
          <a:endParaRPr lang="en-US"/>
        </a:p>
      </dgm:t>
    </dgm:pt>
  </dgm:ptLst>
  <dgm:cxnLst>
    <dgm:cxn modelId="{CB3F5D53-FFE2-4A01-A63C-FD8784F8B781}" srcId="{A2F0270D-AA6B-4830-8E34-3DF8F43FA7E7}" destId="{CAC0ADE4-73FB-4B63-87F6-868B0BEAF1CC}" srcOrd="2" destOrd="0" parTransId="{2B912A68-240D-4742-BE5B-ACC79326C320}" sibTransId="{D7E0FF35-90D5-45A2-9B9C-501873999CF0}"/>
    <dgm:cxn modelId="{1CA17DFA-637E-40B2-8EE1-9BD11241ACBF}" type="presOf" srcId="{E3CBAE2F-0B12-4FF8-A16F-95C3BDD833BB}" destId="{33512AE7-2F91-4DDE-BB56-9B3D7D2434F0}" srcOrd="0" destOrd="0" presId="urn:microsoft.com/office/officeart/2005/8/layout/arrow3"/>
    <dgm:cxn modelId="{63FC5495-9776-4BB6-8373-E3DA64809CDA}" type="presOf" srcId="{A2F0270D-AA6B-4830-8E34-3DF8F43FA7E7}" destId="{BFC437CE-A1B9-42BB-BC3D-02C3FB1CF59C}" srcOrd="0" destOrd="0" presId="urn:microsoft.com/office/officeart/2005/8/layout/arrow3"/>
    <dgm:cxn modelId="{EE2D5A63-C4FE-4606-AB87-A544EC3550C6}" srcId="{A2F0270D-AA6B-4830-8E34-3DF8F43FA7E7}" destId="{B730D41A-513D-47E6-89EC-573CEA8E6074}" srcOrd="0" destOrd="0" parTransId="{F97AC8DE-A63C-4068-BDC5-0CD91839B504}" sibTransId="{725A67EA-CA59-47E3-B62F-937E61D2089D}"/>
    <dgm:cxn modelId="{07F2426B-824C-4649-9A45-1E31A59DA326}" srcId="{A2F0270D-AA6B-4830-8E34-3DF8F43FA7E7}" destId="{E3CBAE2F-0B12-4FF8-A16F-95C3BDD833BB}" srcOrd="1" destOrd="0" parTransId="{5E706D98-B183-470E-9BE3-559811F37432}" sibTransId="{8A9CA7FD-610D-4A65-A970-1A17CB6759CA}"/>
    <dgm:cxn modelId="{F99F96BD-979E-424E-A0A2-FE4F9B8253C4}" type="presOf" srcId="{B730D41A-513D-47E6-89EC-573CEA8E6074}" destId="{940A9A54-FA44-4CBC-841F-E933748921FD}" srcOrd="0" destOrd="0" presId="urn:microsoft.com/office/officeart/2005/8/layout/arrow3"/>
    <dgm:cxn modelId="{E556F710-414D-4F41-AE51-87E63510C19F}" type="presParOf" srcId="{BFC437CE-A1B9-42BB-BC3D-02C3FB1CF59C}" destId="{E424DB82-263E-4F7B-857F-3438D535A6D5}" srcOrd="0" destOrd="0" presId="urn:microsoft.com/office/officeart/2005/8/layout/arrow3"/>
    <dgm:cxn modelId="{69B4A5DE-2F49-4249-B948-E990FBEBFBDF}" type="presParOf" srcId="{BFC437CE-A1B9-42BB-BC3D-02C3FB1CF59C}" destId="{3AA0432D-75CB-4C53-8E8B-625DE00D834B}" srcOrd="1" destOrd="0" presId="urn:microsoft.com/office/officeart/2005/8/layout/arrow3"/>
    <dgm:cxn modelId="{3A88E8B1-BA7D-4E22-83C8-AC85FB93809B}" type="presParOf" srcId="{BFC437CE-A1B9-42BB-BC3D-02C3FB1CF59C}" destId="{940A9A54-FA44-4CBC-841F-E933748921FD}" srcOrd="2" destOrd="0" presId="urn:microsoft.com/office/officeart/2005/8/layout/arrow3"/>
    <dgm:cxn modelId="{152B51F9-2B20-451C-94ED-FB0FEFFBD99D}" type="presParOf" srcId="{BFC437CE-A1B9-42BB-BC3D-02C3FB1CF59C}" destId="{A393A3D7-E5B4-4868-889C-8B5445417566}" srcOrd="3" destOrd="0" presId="urn:microsoft.com/office/officeart/2005/8/layout/arrow3"/>
    <dgm:cxn modelId="{83617B07-4D9D-48EE-A81F-A03B247F30EA}" type="presParOf" srcId="{BFC437CE-A1B9-42BB-BC3D-02C3FB1CF59C}" destId="{33512AE7-2F91-4DDE-BB56-9B3D7D2434F0}"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305CC-9153-4305-BC3D-A7B4B6E97138}">
      <dsp:nvSpPr>
        <dsp:cNvPr id="0" name=""/>
        <dsp:cNvSpPr/>
      </dsp:nvSpPr>
      <dsp:spPr>
        <a:xfrm>
          <a:off x="461628" y="358"/>
          <a:ext cx="2747221" cy="42119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Client Introduction</a:t>
          </a:r>
          <a:endParaRPr lang="en-US" sz="900" kern="1200" dirty="0"/>
        </a:p>
      </dsp:txBody>
      <dsp:txXfrm>
        <a:off x="473964" y="12694"/>
        <a:ext cx="2722549" cy="396525"/>
      </dsp:txXfrm>
    </dsp:sp>
    <dsp:sp modelId="{7B4C0D5A-2465-410F-8E9A-5E6B0260DDAB}">
      <dsp:nvSpPr>
        <dsp:cNvPr id="0" name=""/>
        <dsp:cNvSpPr/>
      </dsp:nvSpPr>
      <dsp:spPr>
        <a:xfrm rot="5400000">
          <a:off x="1781759" y="428686"/>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439382"/>
        <a:ext cx="77011" cy="74871"/>
      </dsp:txXfrm>
    </dsp:sp>
    <dsp:sp modelId="{E9249A59-98AE-4335-9649-A2BA5185B638}">
      <dsp:nvSpPr>
        <dsp:cNvPr id="0" name=""/>
        <dsp:cNvSpPr/>
      </dsp:nvSpPr>
      <dsp:spPr>
        <a:xfrm>
          <a:off x="431389" y="564168"/>
          <a:ext cx="2807700" cy="3777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Meet stakeholders</a:t>
          </a:r>
          <a:endParaRPr lang="en-US" sz="900" kern="1200" dirty="0"/>
        </a:p>
      </dsp:txBody>
      <dsp:txXfrm>
        <a:off x="442454" y="575233"/>
        <a:ext cx="2785570" cy="355642"/>
      </dsp:txXfrm>
    </dsp:sp>
    <dsp:sp modelId="{D93943C4-008B-4B69-9FCA-10E34E75BC8A}">
      <dsp:nvSpPr>
        <dsp:cNvPr id="0" name=""/>
        <dsp:cNvSpPr/>
      </dsp:nvSpPr>
      <dsp:spPr>
        <a:xfrm rot="5400000">
          <a:off x="1781759" y="949071"/>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959767"/>
        <a:ext cx="77011" cy="74871"/>
      </dsp:txXfrm>
    </dsp:sp>
    <dsp:sp modelId="{7ED2A71A-3379-4439-9AE6-0EF4B83AECFD}">
      <dsp:nvSpPr>
        <dsp:cNvPr id="0" name=""/>
        <dsp:cNvSpPr/>
      </dsp:nvSpPr>
      <dsp:spPr>
        <a:xfrm>
          <a:off x="439894" y="1084554"/>
          <a:ext cx="2790690" cy="47634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Understanding client requirements</a:t>
          </a:r>
          <a:endParaRPr lang="en-US" sz="900" kern="1200" dirty="0"/>
        </a:p>
      </dsp:txBody>
      <dsp:txXfrm>
        <a:off x="453846" y="1098506"/>
        <a:ext cx="2762786" cy="448442"/>
      </dsp:txXfrm>
    </dsp:sp>
    <dsp:sp modelId="{FAC38C50-8ADD-4378-A9B1-258095C860A3}">
      <dsp:nvSpPr>
        <dsp:cNvPr id="0" name=""/>
        <dsp:cNvSpPr/>
      </dsp:nvSpPr>
      <dsp:spPr>
        <a:xfrm rot="5400000">
          <a:off x="1781759" y="1568030"/>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1578726"/>
        <a:ext cx="77011" cy="74871"/>
      </dsp:txXfrm>
    </dsp:sp>
    <dsp:sp modelId="{43044BCF-1EC7-41D5-87E1-85798B244874}">
      <dsp:nvSpPr>
        <dsp:cNvPr id="0" name=""/>
        <dsp:cNvSpPr/>
      </dsp:nvSpPr>
      <dsp:spPr>
        <a:xfrm>
          <a:off x="442284" y="1703512"/>
          <a:ext cx="2785909" cy="4138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Business task</a:t>
          </a:r>
          <a:endParaRPr lang="en-US" sz="900" kern="1200" dirty="0"/>
        </a:p>
      </dsp:txBody>
      <dsp:txXfrm>
        <a:off x="454407" y="1715635"/>
        <a:ext cx="2761663" cy="389650"/>
      </dsp:txXfrm>
    </dsp:sp>
    <dsp:sp modelId="{1E241255-ADCF-4722-9C79-4C8F4C05C09F}">
      <dsp:nvSpPr>
        <dsp:cNvPr id="0" name=""/>
        <dsp:cNvSpPr/>
      </dsp:nvSpPr>
      <dsp:spPr>
        <a:xfrm rot="5400000">
          <a:off x="1781759" y="2124539"/>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2135235"/>
        <a:ext cx="77011" cy="74871"/>
      </dsp:txXfrm>
    </dsp:sp>
    <dsp:sp modelId="{DFDE1064-60EC-4469-9450-2918E38DBF53}">
      <dsp:nvSpPr>
        <dsp:cNvPr id="0" name=""/>
        <dsp:cNvSpPr/>
      </dsp:nvSpPr>
      <dsp:spPr>
        <a:xfrm>
          <a:off x="447470" y="2260021"/>
          <a:ext cx="2775538" cy="2615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Understanding data</a:t>
          </a:r>
          <a:endParaRPr lang="en-US" sz="900" kern="1200" dirty="0"/>
        </a:p>
      </dsp:txBody>
      <dsp:txXfrm>
        <a:off x="455132" y="2267683"/>
        <a:ext cx="2760214" cy="246264"/>
      </dsp:txXfrm>
    </dsp:sp>
    <dsp:sp modelId="{796057E6-9848-4641-B45C-D4211DF70C73}">
      <dsp:nvSpPr>
        <dsp:cNvPr id="0" name=""/>
        <dsp:cNvSpPr/>
      </dsp:nvSpPr>
      <dsp:spPr>
        <a:xfrm rot="5400000">
          <a:off x="1781759" y="2528741"/>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2539437"/>
        <a:ext cx="77011" cy="74871"/>
      </dsp:txXfrm>
    </dsp:sp>
    <dsp:sp modelId="{E5EEB9BC-9337-4EC0-967C-9058616F26C2}">
      <dsp:nvSpPr>
        <dsp:cNvPr id="0" name=""/>
        <dsp:cNvSpPr/>
      </dsp:nvSpPr>
      <dsp:spPr>
        <a:xfrm>
          <a:off x="423145" y="2664223"/>
          <a:ext cx="2824187" cy="3563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Preparing and Performing Analysis</a:t>
          </a:r>
          <a:endParaRPr lang="en-US" sz="900" kern="1200" dirty="0"/>
        </a:p>
      </dsp:txBody>
      <dsp:txXfrm>
        <a:off x="433583" y="2674661"/>
        <a:ext cx="2803311" cy="335495"/>
      </dsp:txXfrm>
    </dsp:sp>
    <dsp:sp modelId="{3314E2E3-B687-4A47-9105-F9570EFA1D2A}">
      <dsp:nvSpPr>
        <dsp:cNvPr id="0" name=""/>
        <dsp:cNvSpPr/>
      </dsp:nvSpPr>
      <dsp:spPr>
        <a:xfrm rot="5400000">
          <a:off x="1781759" y="3027725"/>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3038421"/>
        <a:ext cx="77011" cy="74871"/>
      </dsp:txXfrm>
    </dsp:sp>
    <dsp:sp modelId="{7688362F-2A22-425E-80C8-27BF4B47A402}">
      <dsp:nvSpPr>
        <dsp:cNvPr id="0" name=""/>
        <dsp:cNvSpPr/>
      </dsp:nvSpPr>
      <dsp:spPr>
        <a:xfrm>
          <a:off x="403083" y="3163207"/>
          <a:ext cx="2864312" cy="330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Sharing Analysis</a:t>
          </a:r>
          <a:endParaRPr lang="en-US" sz="900" kern="1200" dirty="0"/>
        </a:p>
      </dsp:txBody>
      <dsp:txXfrm>
        <a:off x="412773" y="3172897"/>
        <a:ext cx="2844932" cy="311472"/>
      </dsp:txXfrm>
    </dsp:sp>
    <dsp:sp modelId="{F4168D7E-FF21-44B5-9F14-0649330BC5CE}">
      <dsp:nvSpPr>
        <dsp:cNvPr id="0" name=""/>
        <dsp:cNvSpPr/>
      </dsp:nvSpPr>
      <dsp:spPr>
        <a:xfrm rot="5400000">
          <a:off x="1781759" y="3501191"/>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3511887"/>
        <a:ext cx="77011" cy="74871"/>
      </dsp:txXfrm>
    </dsp:sp>
    <dsp:sp modelId="{1595F8EF-2DF1-4A2A-8228-D1A5513BAFB9}">
      <dsp:nvSpPr>
        <dsp:cNvPr id="0" name=""/>
        <dsp:cNvSpPr/>
      </dsp:nvSpPr>
      <dsp:spPr>
        <a:xfrm>
          <a:off x="390447" y="3636673"/>
          <a:ext cx="2889583" cy="3456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Actionable Findings</a:t>
          </a:r>
          <a:endParaRPr lang="en-US" sz="900" kern="1200" dirty="0"/>
        </a:p>
      </dsp:txBody>
      <dsp:txXfrm>
        <a:off x="400571" y="3646797"/>
        <a:ext cx="2869335" cy="325408"/>
      </dsp:txXfrm>
    </dsp:sp>
    <dsp:sp modelId="{B7385C2D-0CE6-407F-B5D4-9BECBFA3B908}">
      <dsp:nvSpPr>
        <dsp:cNvPr id="0" name=""/>
        <dsp:cNvSpPr/>
      </dsp:nvSpPr>
      <dsp:spPr>
        <a:xfrm rot="5400000">
          <a:off x="1781759" y="3989459"/>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4000155"/>
        <a:ext cx="77011" cy="74871"/>
      </dsp:txXfrm>
    </dsp:sp>
    <dsp:sp modelId="{01515B18-37F5-489D-85DC-9FEAD6F3F88C}">
      <dsp:nvSpPr>
        <dsp:cNvPr id="0" name=""/>
        <dsp:cNvSpPr/>
      </dsp:nvSpPr>
      <dsp:spPr>
        <a:xfrm>
          <a:off x="372712" y="4124941"/>
          <a:ext cx="2925054" cy="34465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Key takeaways</a:t>
          </a:r>
          <a:endParaRPr lang="en-US" sz="900" kern="1200" dirty="0"/>
        </a:p>
      </dsp:txBody>
      <dsp:txXfrm>
        <a:off x="382807" y="4135036"/>
        <a:ext cx="2904864" cy="324464"/>
      </dsp:txXfrm>
    </dsp:sp>
    <dsp:sp modelId="{5E0B925D-36F3-46F1-BB44-00F8CAC0C70C}">
      <dsp:nvSpPr>
        <dsp:cNvPr id="0" name=""/>
        <dsp:cNvSpPr/>
      </dsp:nvSpPr>
      <dsp:spPr>
        <a:xfrm rot="5400000">
          <a:off x="1781759" y="4476727"/>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4487423"/>
        <a:ext cx="77011" cy="74871"/>
      </dsp:txXfrm>
    </dsp:sp>
    <dsp:sp modelId="{ED94058B-2A6B-47FF-9548-0C442E0D1D00}">
      <dsp:nvSpPr>
        <dsp:cNvPr id="0" name=""/>
        <dsp:cNvSpPr/>
      </dsp:nvSpPr>
      <dsp:spPr>
        <a:xfrm>
          <a:off x="370156" y="4612209"/>
          <a:ext cx="2930165" cy="3947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References used</a:t>
          </a:r>
          <a:endParaRPr lang="en-US" sz="900" kern="1200" dirty="0"/>
        </a:p>
      </dsp:txBody>
      <dsp:txXfrm>
        <a:off x="381718" y="4623771"/>
        <a:ext cx="2907041" cy="371636"/>
      </dsp:txXfrm>
    </dsp:sp>
    <dsp:sp modelId="{6001F490-305C-4D81-B600-30E7BD38C57D}">
      <dsp:nvSpPr>
        <dsp:cNvPr id="0" name=""/>
        <dsp:cNvSpPr/>
      </dsp:nvSpPr>
      <dsp:spPr>
        <a:xfrm rot="5400000">
          <a:off x="1781759" y="5014100"/>
          <a:ext cx="106959" cy="128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796733" y="5024796"/>
        <a:ext cx="77011" cy="74871"/>
      </dsp:txXfrm>
    </dsp:sp>
    <dsp:sp modelId="{579DB548-66B3-4AB6-BACB-603BBB897C4D}">
      <dsp:nvSpPr>
        <dsp:cNvPr id="0" name=""/>
        <dsp:cNvSpPr/>
      </dsp:nvSpPr>
      <dsp:spPr>
        <a:xfrm>
          <a:off x="382507" y="5149582"/>
          <a:ext cx="2905464" cy="3157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Questions</a:t>
          </a:r>
          <a:endParaRPr lang="en-US" sz="900" kern="1200" dirty="0"/>
        </a:p>
      </dsp:txBody>
      <dsp:txXfrm>
        <a:off x="391754" y="5158829"/>
        <a:ext cx="2886970" cy="297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C108B-DA0A-4D45-80B9-8622556347C5}">
      <dsp:nvSpPr>
        <dsp:cNvPr id="0" name=""/>
        <dsp:cNvSpPr/>
      </dsp:nvSpPr>
      <dsp:spPr>
        <a:xfrm>
          <a:off x="657570" y="-17457"/>
          <a:ext cx="3437164" cy="3437164"/>
        </a:xfrm>
        <a:prstGeom prst="circularArrow">
          <a:avLst>
            <a:gd name="adj1" fmla="val 5544"/>
            <a:gd name="adj2" fmla="val 330680"/>
            <a:gd name="adj3" fmla="val 13867579"/>
            <a:gd name="adj4" fmla="val 1733043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2C54B-D23E-4C5E-AB75-237F0A5AEFAC}">
      <dsp:nvSpPr>
        <dsp:cNvPr id="0" name=""/>
        <dsp:cNvSpPr/>
      </dsp:nvSpPr>
      <dsp:spPr>
        <a:xfrm>
          <a:off x="1603438" y="757"/>
          <a:ext cx="1545427" cy="7727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Bellabeat Application</a:t>
          </a:r>
          <a:endParaRPr lang="en-US" sz="1900" kern="1200" dirty="0"/>
        </a:p>
      </dsp:txBody>
      <dsp:txXfrm>
        <a:off x="1641159" y="38478"/>
        <a:ext cx="1469985" cy="697271"/>
      </dsp:txXfrm>
    </dsp:sp>
    <dsp:sp modelId="{4328BDD5-6089-4936-8C43-C376232163B0}">
      <dsp:nvSpPr>
        <dsp:cNvPr id="0" name=""/>
        <dsp:cNvSpPr/>
      </dsp:nvSpPr>
      <dsp:spPr>
        <a:xfrm>
          <a:off x="2997441" y="1013560"/>
          <a:ext cx="1545427" cy="7727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Leaf</a:t>
          </a:r>
          <a:endParaRPr lang="en-US" sz="1900" kern="1200" dirty="0"/>
        </a:p>
      </dsp:txBody>
      <dsp:txXfrm>
        <a:off x="3035162" y="1051281"/>
        <a:ext cx="1469985" cy="697271"/>
      </dsp:txXfrm>
    </dsp:sp>
    <dsp:sp modelId="{B7D4CD75-8C36-40AE-A9E2-C8A4098854BB}">
      <dsp:nvSpPr>
        <dsp:cNvPr id="0" name=""/>
        <dsp:cNvSpPr/>
      </dsp:nvSpPr>
      <dsp:spPr>
        <a:xfrm>
          <a:off x="2464980" y="2652309"/>
          <a:ext cx="1545427" cy="7727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Time</a:t>
          </a:r>
          <a:endParaRPr lang="en-US" sz="1900" kern="1200" dirty="0"/>
        </a:p>
      </dsp:txBody>
      <dsp:txXfrm>
        <a:off x="2502701" y="2690030"/>
        <a:ext cx="1469985" cy="697271"/>
      </dsp:txXfrm>
    </dsp:sp>
    <dsp:sp modelId="{A95D1F4C-DB8E-4212-9E80-83F03A6F1AE3}">
      <dsp:nvSpPr>
        <dsp:cNvPr id="0" name=""/>
        <dsp:cNvSpPr/>
      </dsp:nvSpPr>
      <dsp:spPr>
        <a:xfrm>
          <a:off x="741897" y="2652309"/>
          <a:ext cx="1545427" cy="7727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Spring</a:t>
          </a:r>
          <a:endParaRPr lang="en-US" sz="1900" kern="1200" dirty="0"/>
        </a:p>
      </dsp:txBody>
      <dsp:txXfrm>
        <a:off x="779618" y="2690030"/>
        <a:ext cx="1469985" cy="697271"/>
      </dsp:txXfrm>
    </dsp:sp>
    <dsp:sp modelId="{1E6A30E1-7420-4D17-8D79-853666442F3F}">
      <dsp:nvSpPr>
        <dsp:cNvPr id="0" name=""/>
        <dsp:cNvSpPr/>
      </dsp:nvSpPr>
      <dsp:spPr>
        <a:xfrm>
          <a:off x="209435" y="1013560"/>
          <a:ext cx="1545427" cy="7727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Membership</a:t>
          </a:r>
          <a:endParaRPr lang="en-US" sz="1900" kern="1200" dirty="0"/>
        </a:p>
      </dsp:txBody>
      <dsp:txXfrm>
        <a:off x="247156" y="1051281"/>
        <a:ext cx="1469985" cy="697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BB331-DC37-44A8-8895-EF5E9749CE68}">
      <dsp:nvSpPr>
        <dsp:cNvPr id="0" name=""/>
        <dsp:cNvSpPr/>
      </dsp:nvSpPr>
      <dsp:spPr>
        <a:xfrm>
          <a:off x="3023" y="468892"/>
          <a:ext cx="2948385" cy="115456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Urška Sršen</a:t>
          </a:r>
          <a:endParaRPr lang="en-US" sz="3600" kern="1200" dirty="0"/>
        </a:p>
      </dsp:txBody>
      <dsp:txXfrm>
        <a:off x="3023" y="468892"/>
        <a:ext cx="2948385" cy="1154564"/>
      </dsp:txXfrm>
    </dsp:sp>
    <dsp:sp modelId="{82D8C6FD-4FC9-42ED-A171-CCAE505EE180}">
      <dsp:nvSpPr>
        <dsp:cNvPr id="0" name=""/>
        <dsp:cNvSpPr/>
      </dsp:nvSpPr>
      <dsp:spPr>
        <a:xfrm>
          <a:off x="3023" y="1623457"/>
          <a:ext cx="2948385" cy="22883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Bellabeat’s cofounder and Chief Creative Officer</a:t>
          </a:r>
          <a:endParaRPr lang="en-US" kern="1200" dirty="0"/>
        </a:p>
      </dsp:txBody>
      <dsp:txXfrm>
        <a:off x="3023" y="1623457"/>
        <a:ext cx="2948385" cy="2288300"/>
      </dsp:txXfrm>
    </dsp:sp>
    <dsp:sp modelId="{8658C931-4D8D-4262-A7A6-CD6645787EC2}">
      <dsp:nvSpPr>
        <dsp:cNvPr id="0" name=""/>
        <dsp:cNvSpPr/>
      </dsp:nvSpPr>
      <dsp:spPr>
        <a:xfrm>
          <a:off x="3364182" y="468892"/>
          <a:ext cx="2948385" cy="115456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Sando Mur</a:t>
          </a:r>
          <a:endParaRPr lang="en-US" sz="2400" kern="1200" dirty="0"/>
        </a:p>
      </dsp:txBody>
      <dsp:txXfrm>
        <a:off x="3364182" y="468892"/>
        <a:ext cx="2948385" cy="1154564"/>
      </dsp:txXfrm>
    </dsp:sp>
    <dsp:sp modelId="{985D05C7-2417-4DF9-B6B3-804A2D7AF5A8}">
      <dsp:nvSpPr>
        <dsp:cNvPr id="0" name=""/>
        <dsp:cNvSpPr/>
      </dsp:nvSpPr>
      <dsp:spPr>
        <a:xfrm>
          <a:off x="3364182" y="1623457"/>
          <a:ext cx="2948385" cy="22883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Mathematician and bellabeat’s cofounder; key member of the Bellabeat executive team</a:t>
          </a:r>
          <a:endParaRPr lang="en-US" sz="2400" kern="1200" dirty="0"/>
        </a:p>
      </dsp:txBody>
      <dsp:txXfrm>
        <a:off x="3364182" y="1623457"/>
        <a:ext cx="2948385" cy="2288300"/>
      </dsp:txXfrm>
    </dsp:sp>
    <dsp:sp modelId="{CB2E4CE3-3604-4A7C-9BA9-9CCBAACB6B72}">
      <dsp:nvSpPr>
        <dsp:cNvPr id="0" name=""/>
        <dsp:cNvSpPr/>
      </dsp:nvSpPr>
      <dsp:spPr>
        <a:xfrm>
          <a:off x="6725341" y="468892"/>
          <a:ext cx="2948385" cy="115456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Bellabeat marketing analytics team</a:t>
          </a:r>
          <a:endParaRPr lang="en-US" sz="2400" kern="1200" dirty="0"/>
        </a:p>
      </dsp:txBody>
      <dsp:txXfrm>
        <a:off x="6725341" y="468892"/>
        <a:ext cx="2948385" cy="1154564"/>
      </dsp:txXfrm>
    </dsp:sp>
    <dsp:sp modelId="{76F0D51E-5637-414E-BF4C-890945BB373A}">
      <dsp:nvSpPr>
        <dsp:cNvPr id="0" name=""/>
        <dsp:cNvSpPr/>
      </dsp:nvSpPr>
      <dsp:spPr>
        <a:xfrm>
          <a:off x="6725341" y="1623457"/>
          <a:ext cx="2948385" cy="22883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 team of data analysts that helps  guide Bellabeat’s marketing strategy</a:t>
          </a:r>
          <a:endParaRPr lang="en-US" sz="2400" kern="1200" dirty="0"/>
        </a:p>
      </dsp:txBody>
      <dsp:txXfrm>
        <a:off x="6725341" y="1623457"/>
        <a:ext cx="2948385" cy="2288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4DB82-263E-4F7B-857F-3438D535A6D5}">
      <dsp:nvSpPr>
        <dsp:cNvPr id="0" name=""/>
        <dsp:cNvSpPr/>
      </dsp:nvSpPr>
      <dsp:spPr>
        <a:xfrm rot="21300000">
          <a:off x="28825" y="1906920"/>
          <a:ext cx="9335764" cy="1069085"/>
        </a:xfrm>
        <a:prstGeom prst="mathMinus">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A0432D-75CB-4C53-8E8B-625DE00D834B}">
      <dsp:nvSpPr>
        <dsp:cNvPr id="0" name=""/>
        <dsp:cNvSpPr/>
      </dsp:nvSpPr>
      <dsp:spPr>
        <a:xfrm>
          <a:off x="1127209" y="244146"/>
          <a:ext cx="2818024" cy="1953170"/>
        </a:xfrm>
        <a:prstGeom prst="down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A9A54-FA44-4CBC-841F-E933748921FD}">
      <dsp:nvSpPr>
        <dsp:cNvPr id="0" name=""/>
        <dsp:cNvSpPr/>
      </dsp:nvSpPr>
      <dsp:spPr>
        <a:xfrm>
          <a:off x="4978510" y="0"/>
          <a:ext cx="3005893" cy="20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Any Questions</a:t>
          </a:r>
          <a:endParaRPr lang="en-US" sz="4300" kern="1200" dirty="0"/>
        </a:p>
      </dsp:txBody>
      <dsp:txXfrm>
        <a:off x="4978510" y="0"/>
        <a:ext cx="3005893" cy="2050828"/>
      </dsp:txXfrm>
    </dsp:sp>
    <dsp:sp modelId="{A393A3D7-E5B4-4868-889C-8B5445417566}">
      <dsp:nvSpPr>
        <dsp:cNvPr id="0" name=""/>
        <dsp:cNvSpPr/>
      </dsp:nvSpPr>
      <dsp:spPr>
        <a:xfrm>
          <a:off x="5448181" y="2685609"/>
          <a:ext cx="2818024" cy="1953170"/>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12AE7-2F91-4DDE-BB56-9B3D7D2434F0}">
      <dsp:nvSpPr>
        <dsp:cNvPr id="0" name=""/>
        <dsp:cNvSpPr/>
      </dsp:nvSpPr>
      <dsp:spPr>
        <a:xfrm>
          <a:off x="1409012" y="2832097"/>
          <a:ext cx="3005893" cy="205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305816" rIns="305816" bIns="305816" numCol="1" spcCol="1270" anchor="ctr" anchorCtr="0">
          <a:noAutofit/>
        </a:bodyPr>
        <a:lstStyle/>
        <a:p>
          <a:pPr lvl="0" algn="ctr" defTabSz="1911350">
            <a:lnSpc>
              <a:spcPct val="90000"/>
            </a:lnSpc>
            <a:spcBef>
              <a:spcPct val="0"/>
            </a:spcBef>
            <a:spcAft>
              <a:spcPct val="35000"/>
            </a:spcAft>
          </a:pPr>
          <a:r>
            <a:rPr lang="en-US" sz="4300" kern="1200" dirty="0" smtClean="0"/>
            <a:t>Thank you!</a:t>
          </a:r>
          <a:endParaRPr lang="en-US" sz="4300" kern="1200" dirty="0"/>
        </a:p>
      </dsp:txBody>
      <dsp:txXfrm>
        <a:off x="1409012" y="2832097"/>
        <a:ext cx="3005893" cy="20508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5FB91-5ACB-4614-86E8-320605FFC232}"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835B7-B627-4302-88E1-B202193247EC}" type="slidenum">
              <a:rPr lang="en-US" smtClean="0"/>
              <a:t>‹#›</a:t>
            </a:fld>
            <a:endParaRPr lang="en-US"/>
          </a:p>
        </p:txBody>
      </p:sp>
    </p:spTree>
    <p:extLst>
      <p:ext uri="{BB962C8B-B14F-4D97-AF65-F5344CB8AC3E}">
        <p14:creationId xmlns:p14="http://schemas.microsoft.com/office/powerpoint/2010/main" val="41670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835B7-B627-4302-88E1-B202193247EC}" type="slidenum">
              <a:rPr lang="en-US" smtClean="0"/>
              <a:t>19</a:t>
            </a:fld>
            <a:endParaRPr lang="en-US"/>
          </a:p>
        </p:txBody>
      </p:sp>
    </p:spTree>
    <p:extLst>
      <p:ext uri="{BB962C8B-B14F-4D97-AF65-F5344CB8AC3E}">
        <p14:creationId xmlns:p14="http://schemas.microsoft.com/office/powerpoint/2010/main" val="148463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33394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204864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94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2376508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625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3295753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255060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288920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353824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01BE37-BDDE-4C09-B706-02AB1DCF63C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340787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01BE37-BDDE-4C09-B706-02AB1DCF63C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58801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01BE37-BDDE-4C09-B706-02AB1DCF63C4}"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227066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01BE37-BDDE-4C09-B706-02AB1DCF63C4}"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835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1BE37-BDDE-4C09-B706-02AB1DCF63C4}"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161439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01BE37-BDDE-4C09-B706-02AB1DCF63C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23F8E-4F0A-43AF-BBBD-569DEE53EBF0}" type="slidenum">
              <a:rPr lang="en-US" smtClean="0"/>
              <a:t>‹#›</a:t>
            </a:fld>
            <a:endParaRPr lang="en-US"/>
          </a:p>
        </p:txBody>
      </p:sp>
    </p:spTree>
    <p:extLst>
      <p:ext uri="{BB962C8B-B14F-4D97-AF65-F5344CB8AC3E}">
        <p14:creationId xmlns:p14="http://schemas.microsoft.com/office/powerpoint/2010/main" val="314138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23F8E-4F0A-43AF-BBBD-569DEE53EBF0}" type="slidenum">
              <a:rPr lang="en-US" smtClean="0"/>
              <a:t>‹#›</a:t>
            </a:fld>
            <a:endParaRPr lang="en-US"/>
          </a:p>
        </p:txBody>
      </p:sp>
      <p:sp>
        <p:nvSpPr>
          <p:cNvPr id="5" name="Date Placeholder 4"/>
          <p:cNvSpPr>
            <a:spLocks noGrp="1"/>
          </p:cNvSpPr>
          <p:nvPr>
            <p:ph type="dt" sz="half" idx="10"/>
          </p:nvPr>
        </p:nvSpPr>
        <p:spPr/>
        <p:txBody>
          <a:bodyPr/>
          <a:lstStyle/>
          <a:p>
            <a:fld id="{9401BE37-BDDE-4C09-B706-02AB1DCF63C4}" type="datetimeFigureOut">
              <a:rPr lang="en-US" smtClean="0"/>
              <a:t>9/4/2023</a:t>
            </a:fld>
            <a:endParaRPr lang="en-US"/>
          </a:p>
        </p:txBody>
      </p:sp>
    </p:spTree>
    <p:extLst>
      <p:ext uri="{BB962C8B-B14F-4D97-AF65-F5344CB8AC3E}">
        <p14:creationId xmlns:p14="http://schemas.microsoft.com/office/powerpoint/2010/main" val="2174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01BE37-BDDE-4C09-B706-02AB1DCF63C4}" type="datetimeFigureOut">
              <a:rPr lang="en-US" smtClean="0"/>
              <a:t>9/4/2023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E23F8E-4F0A-43AF-BBBD-569DEE53EBF0}" type="slidenum">
              <a:rPr lang="en-US" smtClean="0"/>
              <a:t>‹#›</a:t>
            </a:fld>
            <a:endParaRPr lang="en-US"/>
          </a:p>
        </p:txBody>
      </p:sp>
    </p:spTree>
    <p:extLst>
      <p:ext uri="{BB962C8B-B14F-4D97-AF65-F5344CB8AC3E}">
        <p14:creationId xmlns:p14="http://schemas.microsoft.com/office/powerpoint/2010/main" val="16689713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a:xfrm>
            <a:off x="0" y="838327"/>
            <a:ext cx="6101153" cy="2862322"/>
          </a:xfrm>
          <a:prstGeom prst="rect">
            <a:avLst/>
          </a:prstGeom>
          <a:noFill/>
        </p:spPr>
        <p:txBody>
          <a:bodyPr wrap="square" lIns="91440" tIns="45720" rIns="91440" bIns="45720">
            <a:spAutoFit/>
          </a:bodyPr>
          <a:lstStyle/>
          <a:p>
            <a:pPr algn="ctr"/>
            <a:r>
              <a:rPr lang="en-US" sz="6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Case Study: Bellabeat</a:t>
            </a:r>
          </a:p>
          <a:p>
            <a:pPr algn="ctr"/>
            <a:r>
              <a:rPr lang="en-US" sz="4000" dirty="0" smtClean="0">
                <a:ln w="0"/>
                <a:effectLst>
                  <a:outerShdw blurRad="38100" dist="19050" dir="2700000" algn="tl" rotWithShape="0">
                    <a:schemeClr val="dk1">
                      <a:alpha val="40000"/>
                    </a:schemeClr>
                  </a:outerShdw>
                </a:effectLst>
              </a:rPr>
              <a:t>Created by : </a:t>
            </a:r>
            <a:r>
              <a:rPr lang="en-US" sz="4000" dirty="0" err="1" smtClean="0">
                <a:ln w="0"/>
                <a:effectLst>
                  <a:outerShdw blurRad="38100" dist="19050" dir="2700000" algn="tl" rotWithShape="0">
                    <a:schemeClr val="dk1">
                      <a:alpha val="40000"/>
                    </a:schemeClr>
                  </a:outerShdw>
                </a:effectLst>
              </a:rPr>
              <a:t>Sneha</a:t>
            </a:r>
            <a:r>
              <a:rPr lang="en-US" sz="4000" dirty="0" smtClean="0">
                <a:ln w="0"/>
                <a:effectLst>
                  <a:outerShdw blurRad="38100" dist="19050" dir="2700000" algn="tl" rotWithShape="0">
                    <a:schemeClr val="dk1">
                      <a:alpha val="40000"/>
                    </a:schemeClr>
                  </a:outerShdw>
                </a:effectLst>
              </a:rPr>
              <a:t> </a:t>
            </a:r>
            <a:r>
              <a:rPr lang="en-US" sz="4000" dirty="0" err="1" smtClean="0">
                <a:ln w="0"/>
                <a:effectLst>
                  <a:outerShdw blurRad="38100" dist="19050" dir="2700000" algn="tl" rotWithShape="0">
                    <a:schemeClr val="dk1">
                      <a:alpha val="40000"/>
                    </a:schemeClr>
                  </a:outerShdw>
                </a:effectLst>
              </a:rPr>
              <a:t>Pasalkar</a:t>
            </a:r>
            <a:endParaRPr lang="en-US" sz="4000" dirty="0" smtClean="0">
              <a:ln w="0"/>
              <a:effectLst>
                <a:outerShdw blurRad="38100" dist="19050" dir="2700000" algn="tl" rotWithShape="0">
                  <a:schemeClr val="dk1">
                    <a:alpha val="40000"/>
                  </a:schemeClr>
                </a:outerShdw>
              </a:effectLst>
            </a:endParaRPr>
          </a:p>
          <a:p>
            <a:pPr algn="ctr"/>
            <a:r>
              <a:rPr lang="en-US" sz="2000" dirty="0" smtClean="0">
                <a:ln w="0"/>
                <a:effectLst>
                  <a:outerShdw blurRad="38100" dist="19050" dir="2700000" algn="tl" rotWithShape="0">
                    <a:schemeClr val="dk1">
                      <a:alpha val="40000"/>
                    </a:schemeClr>
                  </a:outerShdw>
                </a:effectLst>
              </a:rPr>
              <a:t>Last update: 03/09/2023</a:t>
            </a:r>
            <a:endParaRPr 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6218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a:t>
            </a:r>
            <a:endParaRPr lang="en-US" dirty="0"/>
          </a:p>
        </p:txBody>
      </p:sp>
      <p:sp>
        <p:nvSpPr>
          <p:cNvPr id="3" name="Content Placeholder 2"/>
          <p:cNvSpPr>
            <a:spLocks noGrp="1"/>
          </p:cNvSpPr>
          <p:nvPr>
            <p:ph idx="1"/>
          </p:nvPr>
        </p:nvSpPr>
        <p:spPr>
          <a:xfrm>
            <a:off x="677334" y="2400739"/>
            <a:ext cx="9767432" cy="4457261"/>
          </a:xfrm>
        </p:spPr>
        <p:txBody>
          <a:bodyPr numCol="2">
            <a:normAutofit fontScale="92500" lnSpcReduction="10000"/>
          </a:bodyPr>
          <a:lstStyle/>
          <a:p>
            <a:r>
              <a:rPr lang="en-US" dirty="0" smtClean="0"/>
              <a:t>We started with installing required packages and libraries</a:t>
            </a:r>
          </a:p>
          <a:p>
            <a:pPr marL="0" indent="0">
              <a:buNone/>
            </a:pPr>
            <a:endParaRPr lang="en-US" dirty="0" smtClean="0"/>
          </a:p>
          <a:p>
            <a:r>
              <a:rPr lang="en-US" dirty="0" smtClean="0"/>
              <a:t>Packages include: </a:t>
            </a:r>
          </a:p>
          <a:p>
            <a:pPr lvl="1"/>
            <a:r>
              <a:rPr lang="en-US" dirty="0" err="1" smtClean="0"/>
              <a:t>tidyverse</a:t>
            </a:r>
            <a:r>
              <a:rPr lang="en-US" dirty="0" smtClean="0"/>
              <a:t> </a:t>
            </a:r>
          </a:p>
          <a:p>
            <a:pPr lvl="1"/>
            <a:r>
              <a:rPr lang="en-US" dirty="0" err="1" smtClean="0"/>
              <a:t>readr</a:t>
            </a:r>
            <a:endParaRPr lang="en-US" dirty="0" smtClean="0"/>
          </a:p>
          <a:p>
            <a:pPr lvl="1"/>
            <a:r>
              <a:rPr lang="en-US" dirty="0" smtClean="0"/>
              <a:t>janitor</a:t>
            </a:r>
          </a:p>
          <a:p>
            <a:pPr lvl="1"/>
            <a:r>
              <a:rPr lang="en-US" dirty="0" err="1" smtClean="0"/>
              <a:t>Skimr</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Libraries include:</a:t>
            </a:r>
          </a:p>
          <a:p>
            <a:pPr lvl="1"/>
            <a:r>
              <a:rPr lang="en-US" dirty="0" err="1"/>
              <a:t>t</a:t>
            </a:r>
            <a:r>
              <a:rPr lang="en-US" dirty="0" err="1" smtClean="0"/>
              <a:t>idyverse</a:t>
            </a:r>
            <a:endParaRPr lang="en-US" dirty="0" smtClean="0"/>
          </a:p>
          <a:p>
            <a:pPr lvl="1"/>
            <a:r>
              <a:rPr lang="en-US" dirty="0" err="1" smtClean="0"/>
              <a:t>readr</a:t>
            </a:r>
            <a:endParaRPr lang="en-US" dirty="0" smtClean="0"/>
          </a:p>
          <a:p>
            <a:pPr lvl="1"/>
            <a:r>
              <a:rPr lang="en-US" dirty="0" err="1" smtClean="0"/>
              <a:t>ggplot</a:t>
            </a:r>
            <a:endParaRPr lang="en-US" dirty="0" smtClean="0"/>
          </a:p>
          <a:p>
            <a:pPr lvl="1"/>
            <a:r>
              <a:rPr lang="en-US" dirty="0" err="1" smtClean="0"/>
              <a:t>dplyr</a:t>
            </a:r>
            <a:endParaRPr lang="en-US" dirty="0" smtClean="0"/>
          </a:p>
          <a:p>
            <a:pPr lvl="1"/>
            <a:r>
              <a:rPr lang="en-US" dirty="0" err="1" smtClean="0"/>
              <a:t>Lubridate</a:t>
            </a:r>
            <a:endParaRPr lang="en-US" dirty="0" smtClean="0"/>
          </a:p>
          <a:p>
            <a:pPr lvl="1"/>
            <a:r>
              <a:rPr lang="en-US" dirty="0" err="1" smtClean="0"/>
              <a:t>Tidyr</a:t>
            </a:r>
            <a:endParaRPr lang="en-US" dirty="0" smtClean="0"/>
          </a:p>
          <a:p>
            <a:pPr lvl="1"/>
            <a:r>
              <a:rPr lang="en-US" dirty="0" smtClean="0"/>
              <a:t>Janitor</a:t>
            </a:r>
          </a:p>
          <a:p>
            <a:pPr lvl="1"/>
            <a:r>
              <a:rPr lang="en-US" dirty="0" err="1" smtClean="0"/>
              <a:t>skimr</a:t>
            </a:r>
            <a:endParaRPr lang="en-US" dirty="0" smtClean="0"/>
          </a:p>
          <a:p>
            <a:pPr lvl="1"/>
            <a:endParaRPr lang="en-US" dirty="0" smtClean="0"/>
          </a:p>
        </p:txBody>
      </p:sp>
    </p:spTree>
    <p:extLst>
      <p:ext uri="{BB962C8B-B14F-4D97-AF65-F5344CB8AC3E}">
        <p14:creationId xmlns:p14="http://schemas.microsoft.com/office/powerpoint/2010/main" val="1149833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01521"/>
            <a:ext cx="8596668" cy="5139841"/>
          </a:xfrm>
        </p:spPr>
        <p:txBody>
          <a:bodyPr/>
          <a:lstStyle/>
          <a:p>
            <a:r>
              <a:rPr lang="en-US" dirty="0" smtClean="0"/>
              <a:t>Loaded required .</a:t>
            </a:r>
            <a:r>
              <a:rPr lang="en-US" dirty="0" err="1" smtClean="0"/>
              <a:t>csv</a:t>
            </a:r>
            <a:r>
              <a:rPr lang="en-US" dirty="0" smtClean="0"/>
              <a:t> files using </a:t>
            </a:r>
            <a:r>
              <a:rPr lang="en-US" dirty="0" err="1" smtClean="0"/>
              <a:t>read_csv</a:t>
            </a:r>
            <a:r>
              <a:rPr lang="en-US" dirty="0" smtClean="0"/>
              <a:t>()</a:t>
            </a:r>
          </a:p>
          <a:p>
            <a:endParaRPr lang="en-US" dirty="0" smtClean="0"/>
          </a:p>
          <a:p>
            <a:r>
              <a:rPr lang="en-US" dirty="0" smtClean="0"/>
              <a:t>Checked loaded files using </a:t>
            </a:r>
          </a:p>
          <a:p>
            <a:pPr lvl="1"/>
            <a:r>
              <a:rPr lang="en-US" dirty="0" smtClean="0"/>
              <a:t>head(): Initial few rows are checked</a:t>
            </a:r>
          </a:p>
          <a:p>
            <a:pPr lvl="1"/>
            <a:r>
              <a:rPr lang="en-US" dirty="0" smtClean="0"/>
              <a:t> </a:t>
            </a:r>
            <a:r>
              <a:rPr lang="en-US" dirty="0" err="1" smtClean="0"/>
              <a:t>str</a:t>
            </a:r>
            <a:r>
              <a:rPr lang="en-US" dirty="0" smtClean="0"/>
              <a:t>(): Summary of data frame</a:t>
            </a:r>
          </a:p>
          <a:p>
            <a:pPr lvl="1"/>
            <a:r>
              <a:rPr lang="en-US" dirty="0" err="1" smtClean="0"/>
              <a:t>colnames</a:t>
            </a:r>
            <a:r>
              <a:rPr lang="en-US" dirty="0" smtClean="0"/>
              <a:t>(): Gives names of columns within data frame.</a:t>
            </a:r>
          </a:p>
          <a:p>
            <a:pPr lvl="1"/>
            <a:endParaRPr lang="en-US" dirty="0"/>
          </a:p>
          <a:p>
            <a:pPr marL="0" indent="0">
              <a:buNone/>
            </a:pPr>
            <a:endParaRPr lang="en-US" dirty="0" smtClean="0"/>
          </a:p>
          <a:p>
            <a:pPr lvl="1"/>
            <a:endParaRPr lang="en-US" dirty="0"/>
          </a:p>
          <a:p>
            <a:pPr marL="457200" lvl="1" indent="0">
              <a:buNone/>
            </a:pPr>
            <a:endParaRPr lang="en-US" dirty="0" smtClean="0"/>
          </a:p>
        </p:txBody>
      </p:sp>
    </p:spTree>
    <p:extLst>
      <p:ext uri="{BB962C8B-B14F-4D97-AF65-F5344CB8AC3E}">
        <p14:creationId xmlns:p14="http://schemas.microsoft.com/office/powerpoint/2010/main" val="3379184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phase of data</a:t>
            </a:r>
            <a:endParaRPr lang="en-US" dirty="0"/>
          </a:p>
        </p:txBody>
      </p:sp>
      <p:sp>
        <p:nvSpPr>
          <p:cNvPr id="3" name="Content Placeholder 2"/>
          <p:cNvSpPr>
            <a:spLocks noGrp="1"/>
          </p:cNvSpPr>
          <p:nvPr>
            <p:ph idx="1"/>
          </p:nvPr>
        </p:nvSpPr>
        <p:spPr/>
        <p:txBody>
          <a:bodyPr>
            <a:normAutofit lnSpcReduction="10000"/>
          </a:bodyPr>
          <a:lstStyle/>
          <a:p>
            <a:r>
              <a:rPr lang="en-US" dirty="0"/>
              <a:t>Change column names using rename()</a:t>
            </a:r>
          </a:p>
          <a:p>
            <a:r>
              <a:rPr lang="en-US" dirty="0"/>
              <a:t>Changed data type of column using </a:t>
            </a:r>
            <a:r>
              <a:rPr lang="en-US" dirty="0" err="1"/>
              <a:t>mdy</a:t>
            </a:r>
            <a:r>
              <a:rPr lang="en-US" dirty="0"/>
              <a:t>() and </a:t>
            </a:r>
            <a:r>
              <a:rPr lang="en-US" dirty="0" err="1"/>
              <a:t>hms</a:t>
            </a:r>
            <a:r>
              <a:rPr lang="en-US" dirty="0"/>
              <a:t>()</a:t>
            </a:r>
          </a:p>
          <a:p>
            <a:r>
              <a:rPr lang="en-US" dirty="0"/>
              <a:t>Clean column names using </a:t>
            </a:r>
            <a:r>
              <a:rPr lang="en-US" dirty="0" err="1"/>
              <a:t>clean_names</a:t>
            </a:r>
            <a:r>
              <a:rPr lang="en-US" dirty="0" smtClean="0"/>
              <a:t>()</a:t>
            </a:r>
          </a:p>
          <a:p>
            <a:r>
              <a:rPr lang="en-US" dirty="0" smtClean="0"/>
              <a:t>Separated column as two different columns using separate()</a:t>
            </a:r>
          </a:p>
          <a:p>
            <a:r>
              <a:rPr lang="en-US" dirty="0" smtClean="0"/>
              <a:t>Checked unique values of data frame using </a:t>
            </a:r>
            <a:r>
              <a:rPr lang="en-US" dirty="0" err="1" smtClean="0"/>
              <a:t>n_distinct</a:t>
            </a:r>
            <a:r>
              <a:rPr lang="en-US" dirty="0" smtClean="0"/>
              <a:t>()</a:t>
            </a:r>
          </a:p>
          <a:p>
            <a:r>
              <a:rPr lang="en-US" dirty="0" smtClean="0"/>
              <a:t>Checked if any data frame has duplicate values using duplicated()</a:t>
            </a:r>
          </a:p>
          <a:p>
            <a:r>
              <a:rPr lang="en-US" dirty="0" smtClean="0"/>
              <a:t>Dropped duplicated values using </a:t>
            </a:r>
            <a:r>
              <a:rPr lang="en-US" dirty="0" err="1" smtClean="0"/>
              <a:t>drop_na</a:t>
            </a:r>
            <a:r>
              <a:rPr lang="en-US" dirty="0" smtClean="0"/>
              <a:t>()</a:t>
            </a:r>
            <a:endParaRPr lang="en-US" dirty="0"/>
          </a:p>
          <a:p>
            <a:endParaRPr lang="en-US" dirty="0" smtClean="0"/>
          </a:p>
          <a:p>
            <a:endParaRPr lang="en-US" dirty="0"/>
          </a:p>
          <a:p>
            <a:r>
              <a:rPr lang="en-US" dirty="0" smtClean="0"/>
              <a:t>Note: Please refer to </a:t>
            </a:r>
            <a:r>
              <a:rPr lang="en-US" dirty="0" err="1" smtClean="0"/>
              <a:t>Rmarkdown</a:t>
            </a:r>
            <a:r>
              <a:rPr lang="en-US" dirty="0" smtClean="0"/>
              <a:t> document for detailed steps</a:t>
            </a:r>
            <a:endParaRPr lang="en-US" dirty="0"/>
          </a:p>
        </p:txBody>
      </p:sp>
    </p:spTree>
    <p:extLst>
      <p:ext uri="{BB962C8B-B14F-4D97-AF65-F5344CB8AC3E}">
        <p14:creationId xmlns:p14="http://schemas.microsoft.com/office/powerpoint/2010/main" val="381252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Phase of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792" y="1519707"/>
            <a:ext cx="4533065" cy="4139128"/>
          </a:xfrm>
        </p:spPr>
      </p:pic>
      <p:sp>
        <p:nvSpPr>
          <p:cNvPr id="5" name="TextBox 4"/>
          <p:cNvSpPr txBox="1"/>
          <p:nvPr/>
        </p:nvSpPr>
        <p:spPr>
          <a:xfrm>
            <a:off x="5228823" y="1519707"/>
            <a:ext cx="576973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Above data shows average steps taken by individual is 7406, which is quite low, as per research average steps for a healthy adult </a:t>
            </a:r>
            <a:r>
              <a:rPr lang="en-US" dirty="0" err="1"/>
              <a:t>shoud</a:t>
            </a:r>
            <a:r>
              <a:rPr lang="en-US" dirty="0"/>
              <a:t> be </a:t>
            </a:r>
            <a:r>
              <a:rPr lang="en-US" dirty="0" smtClean="0"/>
              <a:t>10000.</a:t>
            </a:r>
          </a:p>
          <a:p>
            <a:endParaRPr lang="en-US" dirty="0"/>
          </a:p>
          <a:p>
            <a:pPr marL="285750" indent="-285750">
              <a:buFont typeface="Arial" panose="020B0604020202020204" pitchFamily="34" charset="0"/>
              <a:buChar char="•"/>
            </a:pPr>
            <a:r>
              <a:rPr lang="en-US" dirty="0" smtClean="0"/>
              <a:t>Based </a:t>
            </a:r>
            <a:r>
              <a:rPr lang="en-US" dirty="0"/>
              <a:t>on this we can suggest </a:t>
            </a:r>
            <a:r>
              <a:rPr lang="en-US" dirty="0" err="1"/>
              <a:t>bellabeat</a:t>
            </a:r>
            <a:r>
              <a:rPr lang="en-US" dirty="0"/>
              <a:t> to make strategy to motivate users for 10000 </a:t>
            </a:r>
            <a:r>
              <a:rPr lang="en-US" dirty="0" smtClean="0"/>
              <a:t>steps </a:t>
            </a:r>
          </a:p>
          <a:p>
            <a:endParaRPr lang="en-US" dirty="0"/>
          </a:p>
          <a:p>
            <a:pPr marL="285750" indent="-285750">
              <a:buFont typeface="Arial" panose="020B0604020202020204" pitchFamily="34" charset="0"/>
              <a:buChar char="•"/>
            </a:pPr>
            <a:r>
              <a:rPr lang="en-US" dirty="0" smtClean="0"/>
              <a:t>Client </a:t>
            </a:r>
            <a:r>
              <a:rPr lang="en-US" dirty="0"/>
              <a:t>can start showing reminder to complete 10000 </a:t>
            </a:r>
            <a:r>
              <a:rPr lang="en-US" dirty="0" smtClean="0"/>
              <a:t>steps</a:t>
            </a:r>
          </a:p>
          <a:p>
            <a:endParaRPr lang="en-US" dirty="0"/>
          </a:p>
          <a:p>
            <a:pPr marL="285750" indent="-285750">
              <a:buFont typeface="Arial" panose="020B0604020202020204" pitchFamily="34" charset="0"/>
              <a:buChar char="•"/>
            </a:pPr>
            <a:r>
              <a:rPr lang="en-US" dirty="0" smtClean="0"/>
              <a:t>Data </a:t>
            </a:r>
            <a:r>
              <a:rPr lang="en-US" dirty="0"/>
              <a:t>shows on an average user covers a distance of 5 km which is good </a:t>
            </a:r>
            <a:r>
              <a:rPr lang="en-US" dirty="0" smtClean="0"/>
              <a:t>sign</a:t>
            </a:r>
          </a:p>
          <a:p>
            <a:endParaRPr lang="en-US" dirty="0"/>
          </a:p>
          <a:p>
            <a:pPr marL="285750" indent="-285750">
              <a:buFont typeface="Arial" panose="020B0604020202020204" pitchFamily="34" charset="0"/>
              <a:buChar char="•"/>
            </a:pPr>
            <a:r>
              <a:rPr lang="en-US" dirty="0" smtClean="0"/>
              <a:t>Client </a:t>
            </a:r>
            <a:r>
              <a:rPr lang="en-US" dirty="0"/>
              <a:t>can opt in for special customized alerts based on users previous data, if user is walking for 5 km per day generally, app should notify them if it is not done on specific day.</a:t>
            </a:r>
          </a:p>
        </p:txBody>
      </p:sp>
    </p:spTree>
    <p:extLst>
      <p:ext uri="{BB962C8B-B14F-4D97-AF65-F5344CB8AC3E}">
        <p14:creationId xmlns:p14="http://schemas.microsoft.com/office/powerpoint/2010/main" val="2338524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1751" y="579550"/>
            <a:ext cx="7449235" cy="5616359"/>
          </a:xfrm>
        </p:spPr>
        <p:txBody>
          <a:bodyPr>
            <a:normAutofit lnSpcReduction="10000"/>
          </a:bodyPr>
          <a:lstStyle/>
          <a:p>
            <a:r>
              <a:rPr lang="en-US" dirty="0"/>
              <a:t>The data also shows sedentary minutes average as 1057.5, which is too much and which is not good if being active </a:t>
            </a:r>
            <a:r>
              <a:rPr lang="en-US" dirty="0" smtClean="0"/>
              <a:t>is </a:t>
            </a:r>
            <a:r>
              <a:rPr lang="en-US" dirty="0"/>
              <a:t>the goal of user</a:t>
            </a:r>
            <a:r>
              <a:rPr lang="en-US" dirty="0" smtClean="0"/>
              <a:t>.</a:t>
            </a:r>
          </a:p>
          <a:p>
            <a:r>
              <a:rPr lang="en-US" dirty="0" smtClean="0"/>
              <a:t>In </a:t>
            </a:r>
            <a:r>
              <a:rPr lang="en-US" dirty="0"/>
              <a:t>this case there are three scenarios</a:t>
            </a:r>
            <a:r>
              <a:rPr lang="en-US" dirty="0" smtClean="0"/>
              <a:t>:*</a:t>
            </a:r>
          </a:p>
          <a:p>
            <a:pPr lvl="1"/>
            <a:r>
              <a:rPr lang="en-US" dirty="0" smtClean="0"/>
              <a:t>When </a:t>
            </a:r>
            <a:r>
              <a:rPr lang="en-US" dirty="0"/>
              <a:t>user is inactive due to working style (working on system) then it may capture that time as sedentary as movement is </a:t>
            </a:r>
            <a:r>
              <a:rPr lang="en-US" dirty="0" smtClean="0"/>
              <a:t>less.</a:t>
            </a:r>
          </a:p>
          <a:p>
            <a:pPr lvl="1"/>
            <a:r>
              <a:rPr lang="en-US" dirty="0" smtClean="0"/>
              <a:t>When </a:t>
            </a:r>
            <a:r>
              <a:rPr lang="en-US" dirty="0"/>
              <a:t>user is </a:t>
            </a:r>
            <a:r>
              <a:rPr lang="en-US" dirty="0" smtClean="0"/>
              <a:t>asleep </a:t>
            </a:r>
            <a:r>
              <a:rPr lang="en-US" dirty="0"/>
              <a:t>for some time </a:t>
            </a:r>
          </a:p>
          <a:p>
            <a:pPr lvl="1"/>
            <a:r>
              <a:rPr lang="en-US" dirty="0" smtClean="0"/>
              <a:t>When </a:t>
            </a:r>
            <a:r>
              <a:rPr lang="en-US" dirty="0"/>
              <a:t>user is </a:t>
            </a:r>
            <a:r>
              <a:rPr lang="en-US" dirty="0" smtClean="0"/>
              <a:t>travelling. </a:t>
            </a:r>
          </a:p>
          <a:p>
            <a:pPr marL="457200" lvl="1" indent="0">
              <a:buNone/>
            </a:pPr>
            <a:r>
              <a:rPr lang="en-US" dirty="0" smtClean="0"/>
              <a:t>As </a:t>
            </a:r>
            <a:r>
              <a:rPr lang="en-US" dirty="0"/>
              <a:t>we have limited data for user and we do not have much details as when this sedentary time was captured we can not reach out to root cause of this, however </a:t>
            </a:r>
            <a:r>
              <a:rPr lang="en-US" dirty="0" err="1"/>
              <a:t>bellabeat</a:t>
            </a:r>
            <a:r>
              <a:rPr lang="en-US" dirty="0"/>
              <a:t> can start having notifications </a:t>
            </a:r>
            <a:r>
              <a:rPr lang="en-US" dirty="0" smtClean="0"/>
              <a:t>if </a:t>
            </a:r>
            <a:r>
              <a:rPr lang="en-US" dirty="0"/>
              <a:t>idle time is more than an hour to encourage physical </a:t>
            </a:r>
            <a:r>
              <a:rPr lang="en-US" dirty="0" smtClean="0"/>
              <a:t>activity</a:t>
            </a:r>
          </a:p>
          <a:p>
            <a:pPr indent="-285750"/>
            <a:r>
              <a:rPr lang="en-US" dirty="0" smtClean="0"/>
              <a:t>Sending </a:t>
            </a:r>
            <a:r>
              <a:rPr lang="en-US" dirty="0"/>
              <a:t>notifications for idle time and allowing user to snooze it or to set it for customized time can be done</a:t>
            </a:r>
            <a:r>
              <a:rPr lang="en-US" dirty="0" smtClean="0"/>
              <a:t>.</a:t>
            </a:r>
          </a:p>
          <a:p>
            <a:pPr indent="-285750"/>
            <a:r>
              <a:rPr lang="en-US" dirty="0" smtClean="0"/>
              <a:t>Our </a:t>
            </a:r>
            <a:r>
              <a:rPr lang="en-US" dirty="0"/>
              <a:t>data shows average calories burned are 2134. According to the Dietary Guidelines for Americans 2020–2025, the average adult woman burns roughly 1,600 to 2,400 calories per day so our data matches with the </a:t>
            </a:r>
            <a:r>
              <a:rPr lang="en-US" dirty="0" smtClean="0"/>
              <a:t>expectations.</a:t>
            </a:r>
          </a:p>
          <a:p>
            <a:pPr indent="-285750"/>
            <a:r>
              <a:rPr lang="en-US" dirty="0" err="1" smtClean="0"/>
              <a:t>Bellabeat</a:t>
            </a:r>
            <a:r>
              <a:rPr lang="en-US" dirty="0" smtClean="0"/>
              <a:t> </a:t>
            </a:r>
            <a:r>
              <a:rPr lang="en-US" dirty="0"/>
              <a:t>can use sending notifications here too to motivate users to progress on a fitness path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61" y="579550"/>
            <a:ext cx="3867690" cy="5460642"/>
          </a:xfrm>
          <a:prstGeom prst="rect">
            <a:avLst/>
          </a:prstGeom>
        </p:spPr>
      </p:pic>
    </p:spTree>
    <p:extLst>
      <p:ext uri="{BB962C8B-B14F-4D97-AF65-F5344CB8AC3E}">
        <p14:creationId xmlns:p14="http://schemas.microsoft.com/office/powerpoint/2010/main" val="3428785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66" y="1365161"/>
            <a:ext cx="4798275" cy="3992450"/>
          </a:xfrm>
        </p:spPr>
      </p:pic>
      <p:sp>
        <p:nvSpPr>
          <p:cNvPr id="6" name="TextBox 5"/>
          <p:cNvSpPr txBox="1"/>
          <p:nvPr/>
        </p:nvSpPr>
        <p:spPr>
          <a:xfrm>
            <a:off x="5563673" y="1365161"/>
            <a:ext cx="5473521" cy="2031325"/>
          </a:xfrm>
          <a:prstGeom prst="rect">
            <a:avLst/>
          </a:prstGeom>
          <a:noFill/>
        </p:spPr>
        <p:txBody>
          <a:bodyPr wrap="square" rtlCol="0">
            <a:spAutoFit/>
          </a:bodyPr>
          <a:lstStyle/>
          <a:p>
            <a:r>
              <a:rPr lang="en-US" dirty="0"/>
              <a:t>Based on above observations we can </a:t>
            </a:r>
            <a:r>
              <a:rPr lang="en-US" dirty="0" smtClean="0"/>
              <a:t>conclude:</a:t>
            </a:r>
          </a:p>
          <a:p>
            <a:endParaRPr lang="en-US" dirty="0"/>
          </a:p>
          <a:p>
            <a:pPr marL="285750" indent="-285750">
              <a:buFont typeface="Arial" panose="020B0604020202020204" pitchFamily="34" charset="0"/>
              <a:buChar char="•"/>
            </a:pPr>
            <a:r>
              <a:rPr lang="en-US" dirty="0" smtClean="0"/>
              <a:t>Users </a:t>
            </a:r>
            <a:r>
              <a:rPr lang="en-US" dirty="0"/>
              <a:t>are mostly active for 4 minutes </a:t>
            </a:r>
            <a:r>
              <a:rPr lang="en-US" dirty="0" smtClean="0"/>
              <a:t>only </a:t>
            </a:r>
          </a:p>
          <a:p>
            <a:pPr marL="285750" indent="-285750">
              <a:buFont typeface="Arial" panose="020B0604020202020204" pitchFamily="34" charset="0"/>
              <a:buChar char="•"/>
            </a:pPr>
            <a:r>
              <a:rPr lang="en-US" dirty="0" smtClean="0"/>
              <a:t>Users </a:t>
            </a:r>
            <a:r>
              <a:rPr lang="en-US" dirty="0"/>
              <a:t>are fairly active for 6 minutes </a:t>
            </a:r>
            <a:r>
              <a:rPr lang="en-US" dirty="0" smtClean="0"/>
              <a:t>only</a:t>
            </a:r>
          </a:p>
          <a:p>
            <a:pPr marL="285750" indent="-285750">
              <a:buFont typeface="Arial" panose="020B0604020202020204" pitchFamily="34" charset="0"/>
              <a:buChar char="•"/>
            </a:pPr>
            <a:r>
              <a:rPr lang="en-US" dirty="0" smtClean="0"/>
              <a:t>Mostly </a:t>
            </a:r>
            <a:r>
              <a:rPr lang="en-US" dirty="0"/>
              <a:t>users are lightly </a:t>
            </a:r>
            <a:r>
              <a:rPr lang="en-US" dirty="0" smtClean="0"/>
              <a:t>active</a:t>
            </a:r>
          </a:p>
          <a:p>
            <a:pPr marL="285750" indent="-285750">
              <a:buFont typeface="Arial" panose="020B0604020202020204" pitchFamily="34" charset="0"/>
              <a:buChar char="•"/>
            </a:pPr>
            <a:r>
              <a:rPr lang="en-US" dirty="0" smtClean="0"/>
              <a:t>Average </a:t>
            </a:r>
            <a:r>
              <a:rPr lang="en-US" dirty="0"/>
              <a:t>user sleeps for 7 hours </a:t>
            </a:r>
          </a:p>
          <a:p>
            <a:pPr marL="285750" indent="-285750">
              <a:buFont typeface="Arial" panose="020B0604020202020204" pitchFamily="34" charset="0"/>
              <a:buChar char="•"/>
            </a:pPr>
            <a:r>
              <a:rPr lang="en-US" dirty="0" smtClean="0"/>
              <a:t>Average </a:t>
            </a:r>
            <a:r>
              <a:rPr lang="en-US" dirty="0"/>
              <a:t>time in bed is also </a:t>
            </a:r>
            <a:r>
              <a:rPr lang="en-US" dirty="0" smtClean="0"/>
              <a:t>around </a:t>
            </a:r>
            <a:r>
              <a:rPr lang="en-US" dirty="0"/>
              <a:t>7.64 </a:t>
            </a:r>
            <a:r>
              <a:rPr lang="en-US" dirty="0" smtClean="0"/>
              <a:t>hours</a:t>
            </a:r>
          </a:p>
        </p:txBody>
      </p:sp>
    </p:spTree>
    <p:extLst>
      <p:ext uri="{BB962C8B-B14F-4D97-AF65-F5344CB8AC3E}">
        <p14:creationId xmlns:p14="http://schemas.microsoft.com/office/powerpoint/2010/main" val="2274354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03" y="1043189"/>
            <a:ext cx="4800162" cy="4580530"/>
          </a:xfrm>
        </p:spPr>
      </p:pic>
      <p:sp>
        <p:nvSpPr>
          <p:cNvPr id="5" name="TextBox 4"/>
          <p:cNvSpPr txBox="1"/>
          <p:nvPr/>
        </p:nvSpPr>
        <p:spPr>
          <a:xfrm>
            <a:off x="5422007" y="1043189"/>
            <a:ext cx="6272012" cy="4801314"/>
          </a:xfrm>
          <a:prstGeom prst="rect">
            <a:avLst/>
          </a:prstGeom>
          <a:noFill/>
        </p:spPr>
        <p:txBody>
          <a:bodyPr wrap="square" rtlCol="0">
            <a:spAutoFit/>
          </a:bodyPr>
          <a:lstStyle/>
          <a:p>
            <a:r>
              <a:rPr lang="en-US" dirty="0"/>
              <a:t>Here our data has some limitations as we </a:t>
            </a:r>
            <a:r>
              <a:rPr lang="en-US" dirty="0" smtClean="0"/>
              <a:t>don't </a:t>
            </a:r>
            <a:r>
              <a:rPr lang="en-US" dirty="0"/>
              <a:t>know sleep category, there are some apps which shows subcategory in sleep as deep sleep, light </a:t>
            </a:r>
            <a:r>
              <a:rPr lang="en-US" dirty="0" smtClean="0"/>
              <a:t>sleep</a:t>
            </a:r>
          </a:p>
          <a:p>
            <a:endParaRPr lang="en-US" dirty="0"/>
          </a:p>
          <a:p>
            <a:pPr marL="285750" indent="-285750">
              <a:buFont typeface="Arial" panose="020B0604020202020204" pitchFamily="34" charset="0"/>
              <a:buChar char="•"/>
            </a:pPr>
            <a:r>
              <a:rPr lang="en-US" dirty="0" err="1" smtClean="0"/>
              <a:t>bellabeat</a:t>
            </a:r>
            <a:r>
              <a:rPr lang="en-US" dirty="0" smtClean="0"/>
              <a:t> </a:t>
            </a:r>
            <a:r>
              <a:rPr lang="en-US" dirty="0"/>
              <a:t>can use such subcategory to provide more customized user </a:t>
            </a:r>
            <a:r>
              <a:rPr lang="en-US" dirty="0" smtClean="0"/>
              <a:t>experience</a:t>
            </a:r>
          </a:p>
          <a:p>
            <a:pPr marL="285750" indent="-285750">
              <a:buFont typeface="Arial" panose="020B0604020202020204" pitchFamily="34" charset="0"/>
              <a:buChar char="•"/>
            </a:pPr>
            <a:r>
              <a:rPr lang="en-US" dirty="0" err="1" smtClean="0"/>
              <a:t>bellabeat</a:t>
            </a:r>
            <a:r>
              <a:rPr lang="en-US" dirty="0" smtClean="0"/>
              <a:t> </a:t>
            </a:r>
            <a:r>
              <a:rPr lang="en-US" dirty="0"/>
              <a:t>can work on creating a function which </a:t>
            </a:r>
            <a:r>
              <a:rPr lang="en-US" dirty="0" smtClean="0"/>
              <a:t>allows </a:t>
            </a:r>
            <a:r>
              <a:rPr lang="en-US" dirty="0"/>
              <a:t>user to schedule sleep </a:t>
            </a:r>
            <a:r>
              <a:rPr lang="en-US" dirty="0" smtClean="0"/>
              <a:t>routine</a:t>
            </a:r>
          </a:p>
          <a:p>
            <a:pPr marL="285750" indent="-285750">
              <a:buFont typeface="Arial" panose="020B0604020202020204" pitchFamily="34" charset="0"/>
              <a:buChar char="•"/>
            </a:pPr>
            <a:r>
              <a:rPr lang="en-US" dirty="0" err="1" smtClean="0"/>
              <a:t>bellabeat</a:t>
            </a:r>
            <a:r>
              <a:rPr lang="en-US" dirty="0" smtClean="0"/>
              <a:t> </a:t>
            </a:r>
            <a:r>
              <a:rPr lang="en-US" dirty="0"/>
              <a:t>can also work on sending notifications when sleep routine is about to start, so that user can work on their sleeping patterns as well, because study shows that 8 hours of sleep is required for a healthy </a:t>
            </a:r>
            <a:r>
              <a:rPr lang="en-US" dirty="0" smtClean="0"/>
              <a:t>life</a:t>
            </a:r>
          </a:p>
          <a:p>
            <a:pPr marL="285750" indent="-285750">
              <a:buFont typeface="Arial" panose="020B0604020202020204" pitchFamily="34" charset="0"/>
              <a:buChar char="•"/>
            </a:pPr>
            <a:r>
              <a:rPr lang="en-US" dirty="0"/>
              <a:t>Data shows average weight of user is 62.5 </a:t>
            </a:r>
            <a:r>
              <a:rPr lang="en-US" dirty="0" smtClean="0"/>
              <a:t>KG</a:t>
            </a:r>
          </a:p>
          <a:p>
            <a:pPr marL="285750" indent="-285750">
              <a:buFont typeface="Arial" panose="020B0604020202020204" pitchFamily="34" charset="0"/>
              <a:buChar char="•"/>
            </a:pPr>
            <a:r>
              <a:rPr lang="en-US" dirty="0" smtClean="0"/>
              <a:t>Average </a:t>
            </a:r>
            <a:r>
              <a:rPr lang="en-US" dirty="0"/>
              <a:t>BMI of user is 25.19, this is not good as BMI &gt; 24.9 is considered as </a:t>
            </a:r>
            <a:r>
              <a:rPr lang="en-US" dirty="0" smtClean="0"/>
              <a:t>obese</a:t>
            </a:r>
          </a:p>
          <a:p>
            <a:pPr marL="285750" indent="-285750">
              <a:buFont typeface="Arial" panose="020B0604020202020204" pitchFamily="34" charset="0"/>
              <a:buChar char="•"/>
            </a:pPr>
            <a:r>
              <a:rPr lang="en-US" dirty="0" err="1" smtClean="0"/>
              <a:t>bellabeat</a:t>
            </a:r>
            <a:r>
              <a:rPr lang="en-US" dirty="0" smtClean="0"/>
              <a:t> </a:t>
            </a:r>
            <a:r>
              <a:rPr lang="en-US" dirty="0"/>
              <a:t>can work on suggesting low calorie diets or recipes which user can refer to reduce weight.</a:t>
            </a:r>
          </a:p>
        </p:txBody>
      </p:sp>
    </p:spTree>
    <p:extLst>
      <p:ext uri="{BB962C8B-B14F-4D97-AF65-F5344CB8AC3E}">
        <p14:creationId xmlns:p14="http://schemas.microsoft.com/office/powerpoint/2010/main" val="2335106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 to support our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895" y="1617883"/>
            <a:ext cx="6063976" cy="3829880"/>
          </a:xfrm>
        </p:spPr>
      </p:pic>
      <p:sp>
        <p:nvSpPr>
          <p:cNvPr id="5" name="TextBox 4"/>
          <p:cNvSpPr txBox="1"/>
          <p:nvPr/>
        </p:nvSpPr>
        <p:spPr>
          <a:xfrm>
            <a:off x="6735651" y="1506828"/>
            <a:ext cx="455912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plot shows positive correlation between total steps and calories burned.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Based </a:t>
            </a:r>
            <a:r>
              <a:rPr lang="en-US" dirty="0"/>
              <a:t>on this we can suggest </a:t>
            </a:r>
            <a:r>
              <a:rPr lang="en-US" dirty="0" err="1"/>
              <a:t>bellabeat</a:t>
            </a:r>
            <a:r>
              <a:rPr lang="en-US" dirty="0"/>
              <a:t> to make strategy to motivate users for 10000 steps </a:t>
            </a:r>
          </a:p>
          <a:p>
            <a:endParaRPr lang="en-US" dirty="0"/>
          </a:p>
          <a:p>
            <a:pPr marL="285750" indent="-285750">
              <a:buFont typeface="Arial" panose="020B0604020202020204" pitchFamily="34" charset="0"/>
              <a:buChar char="•"/>
            </a:pPr>
            <a:r>
              <a:rPr lang="en-US" dirty="0"/>
              <a:t>Client can start showing reminder to complete 10000 steps</a:t>
            </a:r>
          </a:p>
          <a:p>
            <a:endParaRPr lang="en-US" dirty="0"/>
          </a:p>
        </p:txBody>
      </p:sp>
    </p:spTree>
    <p:extLst>
      <p:ext uri="{BB962C8B-B14F-4D97-AF65-F5344CB8AC3E}">
        <p14:creationId xmlns:p14="http://schemas.microsoft.com/office/powerpoint/2010/main" val="2059941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90918"/>
            <a:ext cx="5076898" cy="3876541"/>
          </a:xfrm>
        </p:spPr>
      </p:pic>
      <p:sp>
        <p:nvSpPr>
          <p:cNvPr id="5" name="TextBox 4"/>
          <p:cNvSpPr txBox="1"/>
          <p:nvPr/>
        </p:nvSpPr>
        <p:spPr>
          <a:xfrm>
            <a:off x="6194739" y="1043190"/>
            <a:ext cx="5151548"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this plot we can see positive correlation between total time in bed with total minutes asleep</a:t>
            </a:r>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r>
              <a:rPr lang="en-US" dirty="0" err="1"/>
              <a:t>bellabeat</a:t>
            </a:r>
            <a:r>
              <a:rPr lang="en-US" dirty="0"/>
              <a:t> can work on creating a function which allows user to schedule sleep </a:t>
            </a:r>
            <a:r>
              <a:rPr lang="en-US" dirty="0" smtClean="0"/>
              <a:t>routine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bellabeat</a:t>
            </a:r>
            <a:r>
              <a:rPr lang="en-US" dirty="0"/>
              <a:t> can also work on sending notifications when sleep routine is about to start, so that user can work on their sleeping patterns as well, because study shows that 8 hours of sleep is required for a healthy life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42105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32" y="1146221"/>
            <a:ext cx="5169051" cy="4313472"/>
          </a:xfrm>
        </p:spPr>
      </p:pic>
      <p:sp>
        <p:nvSpPr>
          <p:cNvPr id="5" name="TextBox 4"/>
          <p:cNvSpPr txBox="1"/>
          <p:nvPr/>
        </p:nvSpPr>
        <p:spPr>
          <a:xfrm>
            <a:off x="6040192" y="1429555"/>
            <a:ext cx="507427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This plot shows there is negative correlation between </a:t>
            </a:r>
            <a:r>
              <a:rPr lang="en-US" dirty="0" err="1"/>
              <a:t>sedentary_minutes</a:t>
            </a:r>
            <a:r>
              <a:rPr lang="en-US" dirty="0"/>
              <a:t> and total minutes </a:t>
            </a:r>
            <a:r>
              <a:rPr lang="en-US" dirty="0" smtClean="0"/>
              <a:t>asleep</a:t>
            </a:r>
          </a:p>
          <a:p>
            <a:endParaRPr lang="en-US" dirty="0"/>
          </a:p>
          <a:p>
            <a:pPr marL="285750" indent="-285750">
              <a:buFont typeface="Arial" panose="020B0604020202020204" pitchFamily="34" charset="0"/>
              <a:buChar char="•"/>
            </a:pPr>
            <a:r>
              <a:rPr lang="en-US" dirty="0" smtClean="0"/>
              <a:t>This </a:t>
            </a:r>
            <a:r>
              <a:rPr lang="en-US" dirty="0"/>
              <a:t>shows if </a:t>
            </a:r>
            <a:r>
              <a:rPr lang="en-US" dirty="0" err="1"/>
              <a:t>bellabeat</a:t>
            </a:r>
            <a:r>
              <a:rPr lang="en-US" dirty="0"/>
              <a:t> users want to improve their sleep they should reduce sedentary </a:t>
            </a:r>
            <a:r>
              <a:rPr lang="en-US" dirty="0" smtClean="0"/>
              <a:t>minutes.</a:t>
            </a:r>
          </a:p>
          <a:p>
            <a:endParaRPr lang="en-US" dirty="0"/>
          </a:p>
          <a:p>
            <a:pPr marL="285750" indent="-285750">
              <a:buFont typeface="Arial" panose="020B0604020202020204" pitchFamily="34" charset="0"/>
              <a:buChar char="•"/>
            </a:pPr>
            <a:r>
              <a:rPr lang="en-US" dirty="0"/>
              <a:t>Sending notifications for idle time and allowing user to snooze it or to set it for customized time can be done</a:t>
            </a:r>
          </a:p>
        </p:txBody>
      </p:sp>
    </p:spTree>
    <p:extLst>
      <p:ext uri="{BB962C8B-B14F-4D97-AF65-F5344CB8AC3E}">
        <p14:creationId xmlns:p14="http://schemas.microsoft.com/office/powerpoint/2010/main" val="3037013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5366" y="0"/>
            <a:ext cx="4896634" cy="1322788"/>
          </a:xfrm>
        </p:spPr>
      </p:pic>
      <p:graphicFrame>
        <p:nvGraphicFramePr>
          <p:cNvPr id="7" name="Diagram 6"/>
          <p:cNvGraphicFramePr/>
          <p:nvPr>
            <p:extLst>
              <p:ext uri="{D42A27DB-BD31-4B8C-83A1-F6EECF244321}">
                <p14:modId xmlns:p14="http://schemas.microsoft.com/office/powerpoint/2010/main" val="1870126855"/>
              </p:ext>
            </p:extLst>
          </p:nvPr>
        </p:nvGraphicFramePr>
        <p:xfrm>
          <a:off x="1506828" y="1269999"/>
          <a:ext cx="3670479" cy="5465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59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references used</a:t>
            </a:r>
            <a:endParaRPr lang="en-US" dirty="0"/>
          </a:p>
        </p:txBody>
      </p:sp>
      <p:sp>
        <p:nvSpPr>
          <p:cNvPr id="3" name="Content Placeholder 2"/>
          <p:cNvSpPr>
            <a:spLocks noGrp="1"/>
          </p:cNvSpPr>
          <p:nvPr>
            <p:ph idx="1"/>
          </p:nvPr>
        </p:nvSpPr>
        <p:spPr/>
        <p:txBody>
          <a:bodyPr/>
          <a:lstStyle/>
          <a:p>
            <a:r>
              <a:rPr lang="en-US" dirty="0" err="1" smtClean="0"/>
              <a:t>Rstudio</a:t>
            </a:r>
            <a:r>
              <a:rPr lang="en-US" dirty="0" smtClean="0"/>
              <a:t> IDE</a:t>
            </a:r>
          </a:p>
          <a:p>
            <a:r>
              <a:rPr lang="en-US" dirty="0" err="1" smtClean="0"/>
              <a:t>Rmarkdown</a:t>
            </a:r>
            <a:endParaRPr lang="en-US" dirty="0" smtClean="0"/>
          </a:p>
          <a:p>
            <a:r>
              <a:rPr lang="en-US" dirty="0" smtClean="0"/>
              <a:t>Microsoft </a:t>
            </a:r>
            <a:r>
              <a:rPr lang="en-US" dirty="0" err="1" smtClean="0"/>
              <a:t>powerpoint</a:t>
            </a:r>
            <a:endParaRPr lang="en-US" dirty="0" smtClean="0"/>
          </a:p>
          <a:p>
            <a:r>
              <a:rPr lang="en-US" dirty="0" err="1" smtClean="0"/>
              <a:t>Kaggle</a:t>
            </a:r>
            <a:r>
              <a:rPr lang="en-US" dirty="0" smtClean="0"/>
              <a:t> website</a:t>
            </a:r>
          </a:p>
          <a:p>
            <a:r>
              <a:rPr lang="en-US" dirty="0" smtClean="0"/>
              <a:t>Google search engine for research</a:t>
            </a:r>
            <a:endParaRPr lang="en-US" dirty="0"/>
          </a:p>
        </p:txBody>
      </p:sp>
    </p:spTree>
    <p:extLst>
      <p:ext uri="{BB962C8B-B14F-4D97-AF65-F5344CB8AC3E}">
        <p14:creationId xmlns:p14="http://schemas.microsoft.com/office/powerpoint/2010/main" val="1979064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39426624"/>
              </p:ext>
            </p:extLst>
          </p:nvPr>
        </p:nvGraphicFramePr>
        <p:xfrm>
          <a:off x="677863" y="1159100"/>
          <a:ext cx="9393416" cy="4882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195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Introduction</a:t>
            </a:r>
            <a:endParaRPr lang="en-US" dirty="0"/>
          </a:p>
        </p:txBody>
      </p:sp>
      <p:sp>
        <p:nvSpPr>
          <p:cNvPr id="3" name="Content Placeholder 2"/>
          <p:cNvSpPr>
            <a:spLocks noGrp="1"/>
          </p:cNvSpPr>
          <p:nvPr>
            <p:ph idx="1"/>
          </p:nvPr>
        </p:nvSpPr>
        <p:spPr/>
        <p:txBody>
          <a:bodyPr/>
          <a:lstStyle/>
          <a:p>
            <a:r>
              <a:rPr lang="en-US" dirty="0"/>
              <a:t>Bellabeat, a high-tech manufacturer of health-focused products for </a:t>
            </a:r>
            <a:r>
              <a:rPr lang="en-US" dirty="0" smtClean="0"/>
              <a:t>women</a:t>
            </a:r>
          </a:p>
          <a:p>
            <a:r>
              <a:rPr lang="en-US" dirty="0"/>
              <a:t>Bellabeat is a successful small company, but they have the potential to become a larger player in the </a:t>
            </a:r>
            <a:r>
              <a:rPr lang="en-US" dirty="0" smtClean="0"/>
              <a:t>global market</a:t>
            </a:r>
          </a:p>
          <a:p>
            <a:r>
              <a:rPr lang="en-US" dirty="0" smtClean="0"/>
              <a:t>Services offered by </a:t>
            </a:r>
            <a:r>
              <a:rPr lang="en-US" dirty="0" err="1" smtClean="0"/>
              <a:t>bellabeat</a:t>
            </a:r>
            <a:r>
              <a:rPr lang="en-US" dirty="0" smtClean="0"/>
              <a:t> are:</a:t>
            </a:r>
            <a:endParaRPr lang="en-US" dirty="0"/>
          </a:p>
        </p:txBody>
      </p:sp>
      <p:graphicFrame>
        <p:nvGraphicFramePr>
          <p:cNvPr id="4" name="Diagram 3"/>
          <p:cNvGraphicFramePr/>
          <p:nvPr>
            <p:extLst>
              <p:ext uri="{D42A27DB-BD31-4B8C-83A1-F6EECF244321}">
                <p14:modId xmlns:p14="http://schemas.microsoft.com/office/powerpoint/2010/main" val="4255823315"/>
              </p:ext>
            </p:extLst>
          </p:nvPr>
        </p:nvGraphicFramePr>
        <p:xfrm>
          <a:off x="4417453" y="3322747"/>
          <a:ext cx="4752305" cy="3425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2463" y="5110927"/>
            <a:ext cx="2176529" cy="587973"/>
          </a:xfrm>
          <a:prstGeom prst="rect">
            <a:avLst/>
          </a:prstGeom>
        </p:spPr>
      </p:pic>
    </p:spTree>
    <p:extLst>
      <p:ext uri="{BB962C8B-B14F-4D97-AF65-F5344CB8AC3E}">
        <p14:creationId xmlns:p14="http://schemas.microsoft.com/office/powerpoint/2010/main" val="1002453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Stakeholders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7567595"/>
              </p:ext>
            </p:extLst>
          </p:nvPr>
        </p:nvGraphicFramePr>
        <p:xfrm>
          <a:off x="677863" y="1661376"/>
          <a:ext cx="9676751" cy="4380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5366" y="0"/>
            <a:ext cx="4896634" cy="1322788"/>
          </a:xfrm>
          <a:prstGeom prst="rect">
            <a:avLst/>
          </a:prstGeom>
        </p:spPr>
      </p:pic>
    </p:spTree>
    <p:extLst>
      <p:ext uri="{BB962C8B-B14F-4D97-AF65-F5344CB8AC3E}">
        <p14:creationId xmlns:p14="http://schemas.microsoft.com/office/powerpoint/2010/main" val="71093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Requirements</a:t>
            </a:r>
            <a:endParaRPr lang="en-US" dirty="0"/>
          </a:p>
        </p:txBody>
      </p:sp>
      <p:sp>
        <p:nvSpPr>
          <p:cNvPr id="3" name="Content Placeholder 2"/>
          <p:cNvSpPr>
            <a:spLocks noGrp="1"/>
          </p:cNvSpPr>
          <p:nvPr>
            <p:ph idx="1"/>
          </p:nvPr>
        </p:nvSpPr>
        <p:spPr/>
        <p:txBody>
          <a:bodyPr/>
          <a:lstStyle/>
          <a:p>
            <a:r>
              <a:rPr lang="en-US" dirty="0" smtClean="0"/>
              <a:t>Fonder wants to analyze </a:t>
            </a:r>
            <a:r>
              <a:rPr lang="en-US" dirty="0"/>
              <a:t>smart device fitness data </a:t>
            </a:r>
            <a:r>
              <a:rPr lang="en-US" dirty="0" smtClean="0"/>
              <a:t>to help </a:t>
            </a:r>
            <a:r>
              <a:rPr lang="en-US" dirty="0"/>
              <a:t>unlock new growth opportunities for the </a:t>
            </a:r>
            <a:r>
              <a:rPr lang="en-US" dirty="0" smtClean="0"/>
              <a:t>company</a:t>
            </a:r>
          </a:p>
          <a:p>
            <a:r>
              <a:rPr lang="en-US" dirty="0" smtClean="0"/>
              <a:t>Focus on the services offered by the client and help them improve their marketing strategy based on data</a:t>
            </a:r>
          </a:p>
          <a:p>
            <a:r>
              <a:rPr lang="en-US" dirty="0" smtClean="0"/>
              <a:t>Will be focusing on below key questions to solve this case study:</a:t>
            </a:r>
          </a:p>
          <a:p>
            <a:pPr lvl="1"/>
            <a:r>
              <a:rPr lang="en-US" sz="1800" dirty="0"/>
              <a:t>What are some trends in smart device usage? </a:t>
            </a:r>
          </a:p>
          <a:p>
            <a:pPr lvl="1"/>
            <a:r>
              <a:rPr lang="en-US" sz="1800" dirty="0"/>
              <a:t>How could these trends apply to Bellabeat customers? </a:t>
            </a:r>
          </a:p>
          <a:p>
            <a:pPr lvl="1"/>
            <a:r>
              <a:rPr lang="en-US" sz="1800" dirty="0"/>
              <a:t>How could these trends help influence Bellabeat marketing strategy? </a:t>
            </a:r>
          </a:p>
        </p:txBody>
      </p:sp>
    </p:spTree>
    <p:extLst>
      <p:ext uri="{BB962C8B-B14F-4D97-AF65-F5344CB8AC3E}">
        <p14:creationId xmlns:p14="http://schemas.microsoft.com/office/powerpoint/2010/main" val="2979700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Task</a:t>
            </a:r>
            <a:endParaRPr lang="en-US" dirty="0"/>
          </a:p>
        </p:txBody>
      </p:sp>
      <p:sp>
        <p:nvSpPr>
          <p:cNvPr id="3" name="Content Placeholder 2"/>
          <p:cNvSpPr>
            <a:spLocks noGrp="1"/>
          </p:cNvSpPr>
          <p:nvPr>
            <p:ph idx="1"/>
          </p:nvPr>
        </p:nvSpPr>
        <p:spPr/>
        <p:txBody>
          <a:bodyPr/>
          <a:lstStyle/>
          <a:p>
            <a:r>
              <a:rPr lang="en-US" dirty="0" smtClean="0"/>
              <a:t>Understand and analyze overall smart devices usage of Bellabeat to gain insights how people and using it and what client can do to improve their services by identifying market trends which can help them build strong marketing strategy and opportunities of growth</a:t>
            </a:r>
            <a:endParaRPr lang="en-US" dirty="0"/>
          </a:p>
        </p:txBody>
      </p:sp>
    </p:spTree>
    <p:extLst>
      <p:ext uri="{BB962C8B-B14F-4D97-AF65-F5344CB8AC3E}">
        <p14:creationId xmlns:p14="http://schemas.microsoft.com/office/powerpoint/2010/main" val="258198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a:t>
            </a:r>
            <a:endParaRPr lang="en-US" dirty="0"/>
          </a:p>
        </p:txBody>
      </p:sp>
      <p:sp>
        <p:nvSpPr>
          <p:cNvPr id="3" name="Content Placeholder 2"/>
          <p:cNvSpPr>
            <a:spLocks noGrp="1"/>
          </p:cNvSpPr>
          <p:nvPr>
            <p:ph idx="1"/>
          </p:nvPr>
        </p:nvSpPr>
        <p:spPr>
          <a:xfrm>
            <a:off x="677334" y="1571223"/>
            <a:ext cx="8596668" cy="4470139"/>
          </a:xfrm>
        </p:spPr>
        <p:txBody>
          <a:bodyPr>
            <a:normAutofit/>
          </a:bodyPr>
          <a:lstStyle/>
          <a:p>
            <a:r>
              <a:rPr lang="en-US" dirty="0" smtClean="0"/>
              <a:t>Client has shared : </a:t>
            </a:r>
            <a:r>
              <a:rPr lang="en-US" dirty="0" err="1" smtClean="0"/>
              <a:t>FitBit</a:t>
            </a:r>
            <a:r>
              <a:rPr lang="en-US" dirty="0" smtClean="0"/>
              <a:t> </a:t>
            </a:r>
            <a:r>
              <a:rPr lang="en-US" dirty="0"/>
              <a:t>Fitness Tracker Data (CC0: Public Domain, dataset made available through Mobius</a:t>
            </a:r>
            <a:r>
              <a:rPr lang="en-US" dirty="0" smtClean="0"/>
              <a:t>)</a:t>
            </a:r>
          </a:p>
          <a:p>
            <a:r>
              <a:rPr lang="en-US" dirty="0"/>
              <a:t>This dataset generated by respondents to a distributed survey via Amazon Mechanical Turk between 03.12.2016-05.12.2016</a:t>
            </a:r>
            <a:r>
              <a:rPr lang="en-US" dirty="0" smtClean="0"/>
              <a:t>.</a:t>
            </a:r>
          </a:p>
          <a:p>
            <a:r>
              <a:rPr lang="en-US" dirty="0" smtClean="0"/>
              <a:t>Dataset is open source</a:t>
            </a:r>
          </a:p>
          <a:p>
            <a:r>
              <a:rPr lang="en-US" dirty="0" smtClean="0"/>
              <a:t>Data </a:t>
            </a:r>
            <a:r>
              <a:rPr lang="en-US" dirty="0"/>
              <a:t>set contains personal fitness tracker from thirty </a:t>
            </a:r>
            <a:r>
              <a:rPr lang="en-US" dirty="0" err="1"/>
              <a:t>fitbit</a:t>
            </a:r>
            <a:r>
              <a:rPr lang="en-US" dirty="0"/>
              <a:t> users. Thirty eligible </a:t>
            </a:r>
            <a:r>
              <a:rPr lang="en-US" dirty="0" err="1"/>
              <a:t>Fitbit</a:t>
            </a:r>
            <a:r>
              <a:rPr lang="en-US" dirty="0"/>
              <a:t> users consented to the submission of personal tracker data, including minute-level output for physical activity, heart rate, and sleep monitoring. It includes information about daily activity, steps, and heart rate that can be used to explore users’ </a:t>
            </a:r>
            <a:r>
              <a:rPr lang="en-US" dirty="0" smtClean="0"/>
              <a:t>habits</a:t>
            </a:r>
          </a:p>
        </p:txBody>
      </p:sp>
    </p:spTree>
    <p:extLst>
      <p:ext uri="{BB962C8B-B14F-4D97-AF65-F5344CB8AC3E}">
        <p14:creationId xmlns:p14="http://schemas.microsoft.com/office/powerpoint/2010/main" val="437779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 : Issues it have</a:t>
            </a:r>
            <a:endParaRPr lang="en-US" dirty="0"/>
          </a:p>
        </p:txBody>
      </p:sp>
      <p:sp>
        <p:nvSpPr>
          <p:cNvPr id="3" name="Content Placeholder 2"/>
          <p:cNvSpPr>
            <a:spLocks noGrp="1"/>
          </p:cNvSpPr>
          <p:nvPr>
            <p:ph idx="1"/>
          </p:nvPr>
        </p:nvSpPr>
        <p:spPr/>
        <p:txBody>
          <a:bodyPr>
            <a:normAutofit/>
          </a:bodyPr>
          <a:lstStyle/>
          <a:p>
            <a:r>
              <a:rPr lang="en-US" dirty="0"/>
              <a:t>Due to the limitation of size (30 users) and not having any demographic information we could encounter a sampling bias. We are not sure if the sample is representative of the population as a whole. Another problem we would encounter is that the dataset is not current and also the time limitation of the survey (2 months long). That is why we will give our case study an operational approach</a:t>
            </a:r>
            <a:endParaRPr lang="en-US" dirty="0" smtClean="0"/>
          </a:p>
          <a:p>
            <a:r>
              <a:rPr lang="en-US" dirty="0" smtClean="0"/>
              <a:t>ROCCC </a:t>
            </a:r>
            <a:r>
              <a:rPr lang="en-US" dirty="0"/>
              <a:t>Analysis:</a:t>
            </a:r>
          </a:p>
          <a:p>
            <a:pPr marL="742950" lvl="2" indent="-342900"/>
            <a:r>
              <a:rPr lang="en-US" dirty="0"/>
              <a:t>Reliability : Medium: As we know the source (Survey)</a:t>
            </a:r>
          </a:p>
          <a:p>
            <a:pPr marL="742950" lvl="2" indent="-342900"/>
            <a:r>
              <a:rPr lang="en-US" dirty="0"/>
              <a:t>Original: Low: As it is third party data</a:t>
            </a:r>
          </a:p>
          <a:p>
            <a:pPr marL="742950" lvl="2" indent="-342900"/>
            <a:r>
              <a:rPr lang="en-US" dirty="0"/>
              <a:t>Comprehensive: Medium: Shows diverse fields</a:t>
            </a:r>
          </a:p>
          <a:p>
            <a:pPr marL="742950" lvl="2" indent="-342900"/>
            <a:r>
              <a:rPr lang="en-US" dirty="0"/>
              <a:t>Current: Low: Old data</a:t>
            </a:r>
          </a:p>
          <a:p>
            <a:pPr marL="742950" lvl="2" indent="-342900"/>
            <a:r>
              <a:rPr lang="en-US" dirty="0"/>
              <a:t>Cited: Low: As collected by third party</a:t>
            </a:r>
          </a:p>
          <a:p>
            <a:endParaRPr lang="en-US" dirty="0"/>
          </a:p>
        </p:txBody>
      </p:sp>
    </p:spTree>
    <p:extLst>
      <p:ext uri="{BB962C8B-B14F-4D97-AF65-F5344CB8AC3E}">
        <p14:creationId xmlns:p14="http://schemas.microsoft.com/office/powerpoint/2010/main" val="3958655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and Processing Data for analysis</a:t>
            </a:r>
            <a:endParaRPr lang="en-US" dirty="0"/>
          </a:p>
        </p:txBody>
      </p:sp>
      <p:sp>
        <p:nvSpPr>
          <p:cNvPr id="3" name="Content Placeholder 2"/>
          <p:cNvSpPr>
            <a:spLocks noGrp="1"/>
          </p:cNvSpPr>
          <p:nvPr>
            <p:ph idx="1"/>
          </p:nvPr>
        </p:nvSpPr>
        <p:spPr/>
        <p:txBody>
          <a:bodyPr/>
          <a:lstStyle/>
          <a:p>
            <a:r>
              <a:rPr lang="en-US" dirty="0" smtClean="0"/>
              <a:t>Here, We have used </a:t>
            </a:r>
            <a:r>
              <a:rPr lang="en-US" dirty="0" err="1" smtClean="0"/>
              <a:t>Rstudio</a:t>
            </a:r>
            <a:r>
              <a:rPr lang="en-US" dirty="0" smtClean="0"/>
              <a:t> as our IDE and we have prepared R markdown document to show our analysis steps</a:t>
            </a:r>
          </a:p>
          <a:p>
            <a:r>
              <a:rPr lang="en-US" dirty="0" smtClean="0"/>
              <a:t>We have created a folder called </a:t>
            </a:r>
            <a:r>
              <a:rPr lang="en-US" dirty="0" smtClean="0"/>
              <a:t>project</a:t>
            </a:r>
            <a:r>
              <a:rPr lang="en-US" dirty="0" smtClean="0"/>
              <a:t>, </a:t>
            </a:r>
            <a:r>
              <a:rPr lang="en-US" dirty="0" smtClean="0"/>
              <a:t>which include</a:t>
            </a:r>
          </a:p>
          <a:p>
            <a:pPr lvl="1"/>
            <a:r>
              <a:rPr lang="en-US" dirty="0" err="1" smtClean="0"/>
              <a:t>Csv</a:t>
            </a:r>
            <a:r>
              <a:rPr lang="en-US" dirty="0" smtClean="0"/>
              <a:t> files used shared by client</a:t>
            </a:r>
          </a:p>
          <a:p>
            <a:pPr lvl="1"/>
            <a:r>
              <a:rPr lang="en-US" dirty="0" smtClean="0"/>
              <a:t>R Markdown Documents</a:t>
            </a:r>
          </a:p>
          <a:p>
            <a:pPr lvl="1"/>
            <a:r>
              <a:rPr lang="en-US" dirty="0" smtClean="0"/>
              <a:t>Images we have used</a:t>
            </a:r>
          </a:p>
          <a:p>
            <a:pPr lvl="1"/>
            <a:r>
              <a:rPr lang="en-US" dirty="0" smtClean="0"/>
              <a:t>Visualizations we have created</a:t>
            </a:r>
            <a:endParaRPr lang="en-US" dirty="0"/>
          </a:p>
        </p:txBody>
      </p:sp>
    </p:spTree>
    <p:extLst>
      <p:ext uri="{BB962C8B-B14F-4D97-AF65-F5344CB8AC3E}">
        <p14:creationId xmlns:p14="http://schemas.microsoft.com/office/powerpoint/2010/main" val="224145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255</TotalTime>
  <Words>1353</Words>
  <Application>Microsoft Office PowerPoint</Application>
  <PresentationFormat>Widescreen</PresentationFormat>
  <Paragraphs>164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Facet</vt:lpstr>
      <vt:lpstr>PowerPoint Presentation</vt:lpstr>
      <vt:lpstr>Table of content</vt:lpstr>
      <vt:lpstr>Client Introduction</vt:lpstr>
      <vt:lpstr>Meet Stakeholders</vt:lpstr>
      <vt:lpstr>Client Requirements</vt:lpstr>
      <vt:lpstr>Business Task</vt:lpstr>
      <vt:lpstr>Understanding data</vt:lpstr>
      <vt:lpstr>Understanding data : Issues it have</vt:lpstr>
      <vt:lpstr>Preparing and Processing Data for analysis</vt:lpstr>
      <vt:lpstr>Preparing for Analysis</vt:lpstr>
      <vt:lpstr>PowerPoint Presentation</vt:lpstr>
      <vt:lpstr>Cleaning phase of data</vt:lpstr>
      <vt:lpstr>Analysis Phase of data</vt:lpstr>
      <vt:lpstr>PowerPoint Presentation</vt:lpstr>
      <vt:lpstr>Analysis Continued…</vt:lpstr>
      <vt:lpstr>PowerPoint Presentation</vt:lpstr>
      <vt:lpstr>Visualizations to support our analysis</vt:lpstr>
      <vt:lpstr>PowerPoint Presentation</vt:lpstr>
      <vt:lpstr>PowerPoint Presentation</vt:lpstr>
      <vt:lpstr>Tools and references used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2023-09-03T07:28:25Z</dcterms:created>
  <dcterms:modified xsi:type="dcterms:W3CDTF">2023-09-03T22:26:51Z</dcterms:modified>
</cp:coreProperties>
</file>