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3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3821A2-F285-4690-93BF-287F09AB6E8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28FA867-A220-41B1-86C0-633A779DC748}">
      <dgm:prSet phldrT="[Text]"/>
      <dgm:spPr/>
      <dgm:t>
        <a:bodyPr/>
        <a:lstStyle/>
        <a:p>
          <a:r>
            <a:rPr lang="en-US" dirty="0" smtClean="0"/>
            <a:t>Marketing analysis</a:t>
          </a:r>
          <a:endParaRPr lang="en-US" dirty="0"/>
        </a:p>
      </dgm:t>
    </dgm:pt>
    <dgm:pt modelId="{6253A862-05E0-435D-87F8-32C49B5B076E}" type="parTrans" cxnId="{E4A3F15D-C429-4638-9295-107591842B39}">
      <dgm:prSet/>
      <dgm:spPr/>
      <dgm:t>
        <a:bodyPr/>
        <a:lstStyle/>
        <a:p>
          <a:endParaRPr lang="en-US"/>
        </a:p>
      </dgm:t>
    </dgm:pt>
    <dgm:pt modelId="{93F00DDE-F1F3-41DA-882C-BD36BBE84271}" type="sibTrans" cxnId="{E4A3F15D-C429-4638-9295-107591842B39}">
      <dgm:prSet/>
      <dgm:spPr/>
      <dgm:t>
        <a:bodyPr/>
        <a:lstStyle/>
        <a:p>
          <a:endParaRPr lang="en-US"/>
        </a:p>
      </dgm:t>
    </dgm:pt>
    <dgm:pt modelId="{9B94AF74-FC0F-4F2F-9E9B-02C3AADAD8A5}">
      <dgm:prSet phldrT="[Text]"/>
      <dgm:spPr/>
      <dgm:t>
        <a:bodyPr/>
        <a:lstStyle/>
        <a:p>
          <a:r>
            <a:rPr lang="en-US" dirty="0" smtClean="0"/>
            <a:t>Inactive user engagement</a:t>
          </a:r>
          <a:endParaRPr lang="en-US" dirty="0"/>
        </a:p>
      </dgm:t>
    </dgm:pt>
    <dgm:pt modelId="{716E62B9-68A9-42A1-A4CA-46B4B1EB4952}" type="parTrans" cxnId="{1FB383E1-33EB-464F-AD01-62E21FE2C6E3}">
      <dgm:prSet/>
      <dgm:spPr/>
      <dgm:t>
        <a:bodyPr/>
        <a:lstStyle/>
        <a:p>
          <a:endParaRPr lang="en-US"/>
        </a:p>
      </dgm:t>
    </dgm:pt>
    <dgm:pt modelId="{1A033020-AEF4-4F0A-9024-9CB280EAD3E9}" type="sibTrans" cxnId="{1FB383E1-33EB-464F-AD01-62E21FE2C6E3}">
      <dgm:prSet/>
      <dgm:spPr/>
      <dgm:t>
        <a:bodyPr/>
        <a:lstStyle/>
        <a:p>
          <a:endParaRPr lang="en-US"/>
        </a:p>
      </dgm:t>
    </dgm:pt>
    <dgm:pt modelId="{074E61E9-5A7C-48F6-9151-50BF33D63022}">
      <dgm:prSet phldrT="[Text]"/>
      <dgm:spPr/>
      <dgm:t>
        <a:bodyPr/>
        <a:lstStyle/>
        <a:p>
          <a:r>
            <a:rPr lang="en-US" dirty="0" smtClean="0"/>
            <a:t>Contest winner declaration</a:t>
          </a:r>
          <a:endParaRPr lang="en-US" dirty="0"/>
        </a:p>
      </dgm:t>
    </dgm:pt>
    <dgm:pt modelId="{3DC0419F-C488-4B8C-AA47-EAD0525F33B2}" type="parTrans" cxnId="{68517DAA-1248-4366-A209-80EC3775C2D6}">
      <dgm:prSet/>
      <dgm:spPr/>
      <dgm:t>
        <a:bodyPr/>
        <a:lstStyle/>
        <a:p>
          <a:endParaRPr lang="en-US"/>
        </a:p>
      </dgm:t>
    </dgm:pt>
    <dgm:pt modelId="{A5E64C09-0339-4152-BA7A-3EAF72F2E09A}" type="sibTrans" cxnId="{68517DAA-1248-4366-A209-80EC3775C2D6}">
      <dgm:prSet/>
      <dgm:spPr/>
      <dgm:t>
        <a:bodyPr/>
        <a:lstStyle/>
        <a:p>
          <a:endParaRPr lang="en-US"/>
        </a:p>
      </dgm:t>
    </dgm:pt>
    <dgm:pt modelId="{42D90BBF-DE9C-4D89-8FD0-4AF31463B714}">
      <dgm:prSet phldrT="[Text]"/>
      <dgm:spPr/>
      <dgm:t>
        <a:bodyPr/>
        <a:lstStyle/>
        <a:p>
          <a:r>
            <a:rPr lang="en-US" dirty="0" smtClean="0"/>
            <a:t>Hashtag research</a:t>
          </a:r>
          <a:endParaRPr lang="en-US" dirty="0"/>
        </a:p>
      </dgm:t>
    </dgm:pt>
    <dgm:pt modelId="{70FA8853-4921-4771-8C90-99AA35CF8438}" type="parTrans" cxnId="{C380825E-4E56-4211-8B27-C6709B230072}">
      <dgm:prSet/>
      <dgm:spPr/>
      <dgm:t>
        <a:bodyPr/>
        <a:lstStyle/>
        <a:p>
          <a:endParaRPr lang="en-US"/>
        </a:p>
      </dgm:t>
    </dgm:pt>
    <dgm:pt modelId="{55401758-0D8C-46BF-A09D-A6CB39404C71}" type="sibTrans" cxnId="{C380825E-4E56-4211-8B27-C6709B230072}">
      <dgm:prSet/>
      <dgm:spPr/>
      <dgm:t>
        <a:bodyPr/>
        <a:lstStyle/>
        <a:p>
          <a:endParaRPr lang="en-US"/>
        </a:p>
      </dgm:t>
    </dgm:pt>
    <dgm:pt modelId="{627DB5DC-07FC-43A1-AD78-4C56AE0854BE}">
      <dgm:prSet phldrT="[Text]"/>
      <dgm:spPr/>
      <dgm:t>
        <a:bodyPr/>
        <a:lstStyle/>
        <a:p>
          <a:r>
            <a:rPr lang="en-US" dirty="0" smtClean="0"/>
            <a:t>Ad campaign launch</a:t>
          </a:r>
          <a:endParaRPr lang="en-US" dirty="0"/>
        </a:p>
      </dgm:t>
    </dgm:pt>
    <dgm:pt modelId="{630E7572-85BF-4E46-9B1C-3C6C06DC5274}" type="parTrans" cxnId="{BC6564A9-F114-47DA-ABF6-8FC245D85118}">
      <dgm:prSet/>
      <dgm:spPr/>
      <dgm:t>
        <a:bodyPr/>
        <a:lstStyle/>
        <a:p>
          <a:endParaRPr lang="en-US"/>
        </a:p>
      </dgm:t>
    </dgm:pt>
    <dgm:pt modelId="{396DB9BF-08E8-4253-9CDF-CEE8FBA3BFBD}" type="sibTrans" cxnId="{BC6564A9-F114-47DA-ABF6-8FC245D85118}">
      <dgm:prSet/>
      <dgm:spPr/>
      <dgm:t>
        <a:bodyPr/>
        <a:lstStyle/>
        <a:p>
          <a:endParaRPr lang="en-US"/>
        </a:p>
      </dgm:t>
    </dgm:pt>
    <dgm:pt modelId="{D3AD3B61-6D8C-4830-96AA-D19BCD48D183}">
      <dgm:prSet phldrT="[Text]"/>
      <dgm:spPr/>
      <dgm:t>
        <a:bodyPr/>
        <a:lstStyle/>
        <a:p>
          <a:r>
            <a:rPr lang="en-US" smtClean="0"/>
            <a:t>Loyal user reward</a:t>
          </a:r>
          <a:endParaRPr lang="en-US" dirty="0"/>
        </a:p>
      </dgm:t>
    </dgm:pt>
    <dgm:pt modelId="{221F5C92-885B-4BCD-97F0-7C53237F13CB}" type="parTrans" cxnId="{AA2886A2-444B-4FFD-AAB3-4F4D48ADC6EC}">
      <dgm:prSet/>
      <dgm:spPr/>
      <dgm:t>
        <a:bodyPr/>
        <a:lstStyle/>
        <a:p>
          <a:endParaRPr lang="en-US"/>
        </a:p>
      </dgm:t>
    </dgm:pt>
    <dgm:pt modelId="{DBF0F472-2E33-4CB5-B16B-4A5F5EA8327A}" type="sibTrans" cxnId="{AA2886A2-444B-4FFD-AAB3-4F4D48ADC6EC}">
      <dgm:prSet/>
      <dgm:spPr/>
      <dgm:t>
        <a:bodyPr/>
        <a:lstStyle/>
        <a:p>
          <a:endParaRPr lang="en-US"/>
        </a:p>
      </dgm:t>
    </dgm:pt>
    <dgm:pt modelId="{F9DEE576-1B7D-4430-B7E9-09F508DF2EE9}" type="pres">
      <dgm:prSet presAssocID="{903821A2-F285-4690-93BF-287F09AB6E89}" presName="hierChild1" presStyleCnt="0">
        <dgm:presLayoutVars>
          <dgm:orgChart val="1"/>
          <dgm:chPref val="1"/>
          <dgm:dir/>
          <dgm:animOne val="branch"/>
          <dgm:animLvl val="lvl"/>
          <dgm:resizeHandles/>
        </dgm:presLayoutVars>
      </dgm:prSet>
      <dgm:spPr/>
      <dgm:t>
        <a:bodyPr/>
        <a:lstStyle/>
        <a:p>
          <a:endParaRPr lang="en-US"/>
        </a:p>
      </dgm:t>
    </dgm:pt>
    <dgm:pt modelId="{C2C18977-E845-4C2B-BDEF-C0B11F96DB6C}" type="pres">
      <dgm:prSet presAssocID="{728FA867-A220-41B1-86C0-633A779DC748}" presName="hierRoot1" presStyleCnt="0">
        <dgm:presLayoutVars>
          <dgm:hierBranch val="init"/>
        </dgm:presLayoutVars>
      </dgm:prSet>
      <dgm:spPr/>
    </dgm:pt>
    <dgm:pt modelId="{67DBE515-C2A4-4FA0-B206-B94BCF6A6584}" type="pres">
      <dgm:prSet presAssocID="{728FA867-A220-41B1-86C0-633A779DC748}" presName="rootComposite1" presStyleCnt="0"/>
      <dgm:spPr/>
    </dgm:pt>
    <dgm:pt modelId="{1DAB7CCF-B5D8-42C7-94EB-E560DC03E5DD}" type="pres">
      <dgm:prSet presAssocID="{728FA867-A220-41B1-86C0-633A779DC748}" presName="rootText1" presStyleLbl="node0" presStyleIdx="0" presStyleCnt="1">
        <dgm:presLayoutVars>
          <dgm:chPref val="3"/>
        </dgm:presLayoutVars>
      </dgm:prSet>
      <dgm:spPr/>
      <dgm:t>
        <a:bodyPr/>
        <a:lstStyle/>
        <a:p>
          <a:endParaRPr lang="en-US"/>
        </a:p>
      </dgm:t>
    </dgm:pt>
    <dgm:pt modelId="{CCA3E70C-819C-4A4E-8C34-928FE58AA1CD}" type="pres">
      <dgm:prSet presAssocID="{728FA867-A220-41B1-86C0-633A779DC748}" presName="rootConnector1" presStyleLbl="node1" presStyleIdx="0" presStyleCnt="0"/>
      <dgm:spPr/>
      <dgm:t>
        <a:bodyPr/>
        <a:lstStyle/>
        <a:p>
          <a:endParaRPr lang="en-US"/>
        </a:p>
      </dgm:t>
    </dgm:pt>
    <dgm:pt modelId="{332E29AD-4740-4DAE-AB56-D43340021229}" type="pres">
      <dgm:prSet presAssocID="{728FA867-A220-41B1-86C0-633A779DC748}" presName="hierChild2" presStyleCnt="0"/>
      <dgm:spPr/>
    </dgm:pt>
    <dgm:pt modelId="{7BC868C8-177B-4EDD-9582-5958AF66EBE1}" type="pres">
      <dgm:prSet presAssocID="{221F5C92-885B-4BCD-97F0-7C53237F13CB}" presName="Name37" presStyleLbl="parChTrans1D2" presStyleIdx="0" presStyleCnt="5"/>
      <dgm:spPr/>
      <dgm:t>
        <a:bodyPr/>
        <a:lstStyle/>
        <a:p>
          <a:endParaRPr lang="en-US"/>
        </a:p>
      </dgm:t>
    </dgm:pt>
    <dgm:pt modelId="{333BBA30-E825-4FEB-BF9C-DA4B2A58AED8}" type="pres">
      <dgm:prSet presAssocID="{D3AD3B61-6D8C-4830-96AA-D19BCD48D183}" presName="hierRoot2" presStyleCnt="0">
        <dgm:presLayoutVars>
          <dgm:hierBranch val="init"/>
        </dgm:presLayoutVars>
      </dgm:prSet>
      <dgm:spPr/>
    </dgm:pt>
    <dgm:pt modelId="{E3A01272-4901-47AA-89CA-781BCC1A1162}" type="pres">
      <dgm:prSet presAssocID="{D3AD3B61-6D8C-4830-96AA-D19BCD48D183}" presName="rootComposite" presStyleCnt="0"/>
      <dgm:spPr/>
    </dgm:pt>
    <dgm:pt modelId="{84356BEE-7E69-4E23-AA2E-2948251B4060}" type="pres">
      <dgm:prSet presAssocID="{D3AD3B61-6D8C-4830-96AA-D19BCD48D183}" presName="rootText" presStyleLbl="node2" presStyleIdx="0" presStyleCnt="5">
        <dgm:presLayoutVars>
          <dgm:chPref val="3"/>
        </dgm:presLayoutVars>
      </dgm:prSet>
      <dgm:spPr/>
      <dgm:t>
        <a:bodyPr/>
        <a:lstStyle/>
        <a:p>
          <a:endParaRPr lang="en-US"/>
        </a:p>
      </dgm:t>
    </dgm:pt>
    <dgm:pt modelId="{17F9F459-FCB5-4E72-9BFF-255C58883171}" type="pres">
      <dgm:prSet presAssocID="{D3AD3B61-6D8C-4830-96AA-D19BCD48D183}" presName="rootConnector" presStyleLbl="node2" presStyleIdx="0" presStyleCnt="5"/>
      <dgm:spPr/>
      <dgm:t>
        <a:bodyPr/>
        <a:lstStyle/>
        <a:p>
          <a:endParaRPr lang="en-US"/>
        </a:p>
      </dgm:t>
    </dgm:pt>
    <dgm:pt modelId="{0C2B4183-6131-4FA7-9460-D213A807DDB1}" type="pres">
      <dgm:prSet presAssocID="{D3AD3B61-6D8C-4830-96AA-D19BCD48D183}" presName="hierChild4" presStyleCnt="0"/>
      <dgm:spPr/>
    </dgm:pt>
    <dgm:pt modelId="{7D41EB42-2362-467F-86A0-03036D7C45B5}" type="pres">
      <dgm:prSet presAssocID="{D3AD3B61-6D8C-4830-96AA-D19BCD48D183}" presName="hierChild5" presStyleCnt="0"/>
      <dgm:spPr/>
    </dgm:pt>
    <dgm:pt modelId="{7FB99AB6-CB58-4D1E-92C1-2A89753A67FC}" type="pres">
      <dgm:prSet presAssocID="{716E62B9-68A9-42A1-A4CA-46B4B1EB4952}" presName="Name37" presStyleLbl="parChTrans1D2" presStyleIdx="1" presStyleCnt="5"/>
      <dgm:spPr/>
      <dgm:t>
        <a:bodyPr/>
        <a:lstStyle/>
        <a:p>
          <a:endParaRPr lang="en-US"/>
        </a:p>
      </dgm:t>
    </dgm:pt>
    <dgm:pt modelId="{888698D7-438F-4A73-8480-A5A4A5EEB074}" type="pres">
      <dgm:prSet presAssocID="{9B94AF74-FC0F-4F2F-9E9B-02C3AADAD8A5}" presName="hierRoot2" presStyleCnt="0">
        <dgm:presLayoutVars>
          <dgm:hierBranch val="init"/>
        </dgm:presLayoutVars>
      </dgm:prSet>
      <dgm:spPr/>
    </dgm:pt>
    <dgm:pt modelId="{8082D4F5-5D14-46E6-9812-DE14261A757E}" type="pres">
      <dgm:prSet presAssocID="{9B94AF74-FC0F-4F2F-9E9B-02C3AADAD8A5}" presName="rootComposite" presStyleCnt="0"/>
      <dgm:spPr/>
    </dgm:pt>
    <dgm:pt modelId="{D6986B41-0523-4051-AA1F-FE515A9A48D8}" type="pres">
      <dgm:prSet presAssocID="{9B94AF74-FC0F-4F2F-9E9B-02C3AADAD8A5}" presName="rootText" presStyleLbl="node2" presStyleIdx="1" presStyleCnt="5">
        <dgm:presLayoutVars>
          <dgm:chPref val="3"/>
        </dgm:presLayoutVars>
      </dgm:prSet>
      <dgm:spPr/>
      <dgm:t>
        <a:bodyPr/>
        <a:lstStyle/>
        <a:p>
          <a:endParaRPr lang="en-US"/>
        </a:p>
      </dgm:t>
    </dgm:pt>
    <dgm:pt modelId="{CAA59A6F-5C9A-467B-B410-9E76FAFF96E1}" type="pres">
      <dgm:prSet presAssocID="{9B94AF74-FC0F-4F2F-9E9B-02C3AADAD8A5}" presName="rootConnector" presStyleLbl="node2" presStyleIdx="1" presStyleCnt="5"/>
      <dgm:spPr/>
      <dgm:t>
        <a:bodyPr/>
        <a:lstStyle/>
        <a:p>
          <a:endParaRPr lang="en-US"/>
        </a:p>
      </dgm:t>
    </dgm:pt>
    <dgm:pt modelId="{7E8A7E92-C4E4-4EC6-BA54-9E71209073AD}" type="pres">
      <dgm:prSet presAssocID="{9B94AF74-FC0F-4F2F-9E9B-02C3AADAD8A5}" presName="hierChild4" presStyleCnt="0"/>
      <dgm:spPr/>
    </dgm:pt>
    <dgm:pt modelId="{7C4C91E0-D747-4FF4-809A-10BA3642C9B2}" type="pres">
      <dgm:prSet presAssocID="{9B94AF74-FC0F-4F2F-9E9B-02C3AADAD8A5}" presName="hierChild5" presStyleCnt="0"/>
      <dgm:spPr/>
    </dgm:pt>
    <dgm:pt modelId="{D014AD65-9141-4DEA-B650-37A4B1E39501}" type="pres">
      <dgm:prSet presAssocID="{3DC0419F-C488-4B8C-AA47-EAD0525F33B2}" presName="Name37" presStyleLbl="parChTrans1D2" presStyleIdx="2" presStyleCnt="5"/>
      <dgm:spPr/>
      <dgm:t>
        <a:bodyPr/>
        <a:lstStyle/>
        <a:p>
          <a:endParaRPr lang="en-US"/>
        </a:p>
      </dgm:t>
    </dgm:pt>
    <dgm:pt modelId="{EB972FCD-F5AE-4560-9BA5-050CA5973E16}" type="pres">
      <dgm:prSet presAssocID="{074E61E9-5A7C-48F6-9151-50BF33D63022}" presName="hierRoot2" presStyleCnt="0">
        <dgm:presLayoutVars>
          <dgm:hierBranch val="init"/>
        </dgm:presLayoutVars>
      </dgm:prSet>
      <dgm:spPr/>
    </dgm:pt>
    <dgm:pt modelId="{A4F12433-203E-406D-B6BF-541B943ECE6D}" type="pres">
      <dgm:prSet presAssocID="{074E61E9-5A7C-48F6-9151-50BF33D63022}" presName="rootComposite" presStyleCnt="0"/>
      <dgm:spPr/>
    </dgm:pt>
    <dgm:pt modelId="{59423AA0-3D41-4D31-8C7C-2A7E69F5FB87}" type="pres">
      <dgm:prSet presAssocID="{074E61E9-5A7C-48F6-9151-50BF33D63022}" presName="rootText" presStyleLbl="node2" presStyleIdx="2" presStyleCnt="5">
        <dgm:presLayoutVars>
          <dgm:chPref val="3"/>
        </dgm:presLayoutVars>
      </dgm:prSet>
      <dgm:spPr/>
      <dgm:t>
        <a:bodyPr/>
        <a:lstStyle/>
        <a:p>
          <a:endParaRPr lang="en-US"/>
        </a:p>
      </dgm:t>
    </dgm:pt>
    <dgm:pt modelId="{3CCC0BEE-353C-4069-B66B-F95E21E70B65}" type="pres">
      <dgm:prSet presAssocID="{074E61E9-5A7C-48F6-9151-50BF33D63022}" presName="rootConnector" presStyleLbl="node2" presStyleIdx="2" presStyleCnt="5"/>
      <dgm:spPr/>
      <dgm:t>
        <a:bodyPr/>
        <a:lstStyle/>
        <a:p>
          <a:endParaRPr lang="en-US"/>
        </a:p>
      </dgm:t>
    </dgm:pt>
    <dgm:pt modelId="{A9B6C39F-A65D-40BA-BC74-84CCBA9D9443}" type="pres">
      <dgm:prSet presAssocID="{074E61E9-5A7C-48F6-9151-50BF33D63022}" presName="hierChild4" presStyleCnt="0"/>
      <dgm:spPr/>
    </dgm:pt>
    <dgm:pt modelId="{8F2425DD-A42C-43C7-B22E-0C3F92297FE4}" type="pres">
      <dgm:prSet presAssocID="{074E61E9-5A7C-48F6-9151-50BF33D63022}" presName="hierChild5" presStyleCnt="0"/>
      <dgm:spPr/>
    </dgm:pt>
    <dgm:pt modelId="{321866D8-667A-440C-A13D-227B9720F2B7}" type="pres">
      <dgm:prSet presAssocID="{70FA8853-4921-4771-8C90-99AA35CF8438}" presName="Name37" presStyleLbl="parChTrans1D2" presStyleIdx="3" presStyleCnt="5"/>
      <dgm:spPr/>
      <dgm:t>
        <a:bodyPr/>
        <a:lstStyle/>
        <a:p>
          <a:endParaRPr lang="en-US"/>
        </a:p>
      </dgm:t>
    </dgm:pt>
    <dgm:pt modelId="{367C2577-5A61-4780-8258-85310382D8E0}" type="pres">
      <dgm:prSet presAssocID="{42D90BBF-DE9C-4D89-8FD0-4AF31463B714}" presName="hierRoot2" presStyleCnt="0">
        <dgm:presLayoutVars>
          <dgm:hierBranch val="init"/>
        </dgm:presLayoutVars>
      </dgm:prSet>
      <dgm:spPr/>
    </dgm:pt>
    <dgm:pt modelId="{8321DB61-524E-4013-9AFF-10D1FA4F1FB1}" type="pres">
      <dgm:prSet presAssocID="{42D90BBF-DE9C-4D89-8FD0-4AF31463B714}" presName="rootComposite" presStyleCnt="0"/>
      <dgm:spPr/>
    </dgm:pt>
    <dgm:pt modelId="{9CF18E0C-0E8D-4858-956F-97E5B5D710A9}" type="pres">
      <dgm:prSet presAssocID="{42D90BBF-DE9C-4D89-8FD0-4AF31463B714}" presName="rootText" presStyleLbl="node2" presStyleIdx="3" presStyleCnt="5">
        <dgm:presLayoutVars>
          <dgm:chPref val="3"/>
        </dgm:presLayoutVars>
      </dgm:prSet>
      <dgm:spPr/>
      <dgm:t>
        <a:bodyPr/>
        <a:lstStyle/>
        <a:p>
          <a:endParaRPr lang="en-US"/>
        </a:p>
      </dgm:t>
    </dgm:pt>
    <dgm:pt modelId="{D424520A-2C7A-4B96-86D5-F92DF0EB3AD9}" type="pres">
      <dgm:prSet presAssocID="{42D90BBF-DE9C-4D89-8FD0-4AF31463B714}" presName="rootConnector" presStyleLbl="node2" presStyleIdx="3" presStyleCnt="5"/>
      <dgm:spPr/>
      <dgm:t>
        <a:bodyPr/>
        <a:lstStyle/>
        <a:p>
          <a:endParaRPr lang="en-US"/>
        </a:p>
      </dgm:t>
    </dgm:pt>
    <dgm:pt modelId="{6DEEF4C2-E5A5-4D0A-B4C5-F6C6A4556064}" type="pres">
      <dgm:prSet presAssocID="{42D90BBF-DE9C-4D89-8FD0-4AF31463B714}" presName="hierChild4" presStyleCnt="0"/>
      <dgm:spPr/>
    </dgm:pt>
    <dgm:pt modelId="{299B5790-916F-427C-9C2B-4AC1D81A98C2}" type="pres">
      <dgm:prSet presAssocID="{42D90BBF-DE9C-4D89-8FD0-4AF31463B714}" presName="hierChild5" presStyleCnt="0"/>
      <dgm:spPr/>
    </dgm:pt>
    <dgm:pt modelId="{4EBEC693-A534-4E6D-A756-FF0DF56CDF82}" type="pres">
      <dgm:prSet presAssocID="{630E7572-85BF-4E46-9B1C-3C6C06DC5274}" presName="Name37" presStyleLbl="parChTrans1D2" presStyleIdx="4" presStyleCnt="5"/>
      <dgm:spPr/>
      <dgm:t>
        <a:bodyPr/>
        <a:lstStyle/>
        <a:p>
          <a:endParaRPr lang="en-US"/>
        </a:p>
      </dgm:t>
    </dgm:pt>
    <dgm:pt modelId="{E1B62330-30E9-4CF4-BA8F-2A8C8BF595CD}" type="pres">
      <dgm:prSet presAssocID="{627DB5DC-07FC-43A1-AD78-4C56AE0854BE}" presName="hierRoot2" presStyleCnt="0">
        <dgm:presLayoutVars>
          <dgm:hierBranch val="init"/>
        </dgm:presLayoutVars>
      </dgm:prSet>
      <dgm:spPr/>
    </dgm:pt>
    <dgm:pt modelId="{9560FE88-6836-481F-9F3E-176F8C8F4F96}" type="pres">
      <dgm:prSet presAssocID="{627DB5DC-07FC-43A1-AD78-4C56AE0854BE}" presName="rootComposite" presStyleCnt="0"/>
      <dgm:spPr/>
    </dgm:pt>
    <dgm:pt modelId="{FE364223-5113-46E9-B08D-4B2D850DCDA7}" type="pres">
      <dgm:prSet presAssocID="{627DB5DC-07FC-43A1-AD78-4C56AE0854BE}" presName="rootText" presStyleLbl="node2" presStyleIdx="4" presStyleCnt="5">
        <dgm:presLayoutVars>
          <dgm:chPref val="3"/>
        </dgm:presLayoutVars>
      </dgm:prSet>
      <dgm:spPr/>
      <dgm:t>
        <a:bodyPr/>
        <a:lstStyle/>
        <a:p>
          <a:endParaRPr lang="en-US"/>
        </a:p>
      </dgm:t>
    </dgm:pt>
    <dgm:pt modelId="{2D5EFD3B-D4A8-4A50-9718-3D2A3A801E66}" type="pres">
      <dgm:prSet presAssocID="{627DB5DC-07FC-43A1-AD78-4C56AE0854BE}" presName="rootConnector" presStyleLbl="node2" presStyleIdx="4" presStyleCnt="5"/>
      <dgm:spPr/>
      <dgm:t>
        <a:bodyPr/>
        <a:lstStyle/>
        <a:p>
          <a:endParaRPr lang="en-US"/>
        </a:p>
      </dgm:t>
    </dgm:pt>
    <dgm:pt modelId="{0DAB44EA-6076-4765-B021-8A3623C6D426}" type="pres">
      <dgm:prSet presAssocID="{627DB5DC-07FC-43A1-AD78-4C56AE0854BE}" presName="hierChild4" presStyleCnt="0"/>
      <dgm:spPr/>
    </dgm:pt>
    <dgm:pt modelId="{9F5BFFF7-81C9-4847-A171-D15FED34F49E}" type="pres">
      <dgm:prSet presAssocID="{627DB5DC-07FC-43A1-AD78-4C56AE0854BE}" presName="hierChild5" presStyleCnt="0"/>
      <dgm:spPr/>
    </dgm:pt>
    <dgm:pt modelId="{B19E3670-2202-4479-8AC8-034FB0CD65B7}" type="pres">
      <dgm:prSet presAssocID="{728FA867-A220-41B1-86C0-633A779DC748}" presName="hierChild3" presStyleCnt="0"/>
      <dgm:spPr/>
    </dgm:pt>
  </dgm:ptLst>
  <dgm:cxnLst>
    <dgm:cxn modelId="{2574431E-5CE8-4795-8201-47A08DADC3D6}" type="presOf" srcId="{D3AD3B61-6D8C-4830-96AA-D19BCD48D183}" destId="{17F9F459-FCB5-4E72-9BFF-255C58883171}" srcOrd="1" destOrd="0" presId="urn:microsoft.com/office/officeart/2005/8/layout/orgChart1"/>
    <dgm:cxn modelId="{765436FD-0BE3-47C8-8612-62079B798828}" type="presOf" srcId="{903821A2-F285-4690-93BF-287F09AB6E89}" destId="{F9DEE576-1B7D-4430-B7E9-09F508DF2EE9}" srcOrd="0" destOrd="0" presId="urn:microsoft.com/office/officeart/2005/8/layout/orgChart1"/>
    <dgm:cxn modelId="{E0643A4A-7A10-4D04-998A-7E3F65FF81F6}" type="presOf" srcId="{630E7572-85BF-4E46-9B1C-3C6C06DC5274}" destId="{4EBEC693-A534-4E6D-A756-FF0DF56CDF82}" srcOrd="0" destOrd="0" presId="urn:microsoft.com/office/officeart/2005/8/layout/orgChart1"/>
    <dgm:cxn modelId="{AECEDE16-F5B8-41E4-8DB6-834A4E12AF1E}" type="presOf" srcId="{D3AD3B61-6D8C-4830-96AA-D19BCD48D183}" destId="{84356BEE-7E69-4E23-AA2E-2948251B4060}" srcOrd="0" destOrd="0" presId="urn:microsoft.com/office/officeart/2005/8/layout/orgChart1"/>
    <dgm:cxn modelId="{E27E2C96-85E9-447F-8A66-171DE9023FA2}" type="presOf" srcId="{9B94AF74-FC0F-4F2F-9E9B-02C3AADAD8A5}" destId="{D6986B41-0523-4051-AA1F-FE515A9A48D8}" srcOrd="0" destOrd="0" presId="urn:microsoft.com/office/officeart/2005/8/layout/orgChart1"/>
    <dgm:cxn modelId="{5DBB4305-A6FA-4820-98E4-D6AC54C6B506}" type="presOf" srcId="{9B94AF74-FC0F-4F2F-9E9B-02C3AADAD8A5}" destId="{CAA59A6F-5C9A-467B-B410-9E76FAFF96E1}" srcOrd="1" destOrd="0" presId="urn:microsoft.com/office/officeart/2005/8/layout/orgChart1"/>
    <dgm:cxn modelId="{689784E8-3361-4F7A-A7D8-DB6567B0ED0D}" type="presOf" srcId="{074E61E9-5A7C-48F6-9151-50BF33D63022}" destId="{3CCC0BEE-353C-4069-B66B-F95E21E70B65}" srcOrd="1" destOrd="0" presId="urn:microsoft.com/office/officeart/2005/8/layout/orgChart1"/>
    <dgm:cxn modelId="{BC6564A9-F114-47DA-ABF6-8FC245D85118}" srcId="{728FA867-A220-41B1-86C0-633A779DC748}" destId="{627DB5DC-07FC-43A1-AD78-4C56AE0854BE}" srcOrd="4" destOrd="0" parTransId="{630E7572-85BF-4E46-9B1C-3C6C06DC5274}" sibTransId="{396DB9BF-08E8-4253-9CDF-CEE8FBA3BFBD}"/>
    <dgm:cxn modelId="{6A83298D-53F5-405C-8BF0-2018A7BDD099}" type="presOf" srcId="{728FA867-A220-41B1-86C0-633A779DC748}" destId="{CCA3E70C-819C-4A4E-8C34-928FE58AA1CD}" srcOrd="1" destOrd="0" presId="urn:microsoft.com/office/officeart/2005/8/layout/orgChart1"/>
    <dgm:cxn modelId="{3B457704-3F4C-47EA-A49E-AEADAF3B0AFD}" type="presOf" srcId="{42D90BBF-DE9C-4D89-8FD0-4AF31463B714}" destId="{9CF18E0C-0E8D-4858-956F-97E5B5D710A9}" srcOrd="0" destOrd="0" presId="urn:microsoft.com/office/officeart/2005/8/layout/orgChart1"/>
    <dgm:cxn modelId="{7A3272B4-EBA4-43B6-A26E-14315EBC284C}" type="presOf" srcId="{716E62B9-68A9-42A1-A4CA-46B4B1EB4952}" destId="{7FB99AB6-CB58-4D1E-92C1-2A89753A67FC}" srcOrd="0" destOrd="0" presId="urn:microsoft.com/office/officeart/2005/8/layout/orgChart1"/>
    <dgm:cxn modelId="{65BCE8CB-89A2-4B11-842E-5C2CC5D95FDD}" type="presOf" srcId="{728FA867-A220-41B1-86C0-633A779DC748}" destId="{1DAB7CCF-B5D8-42C7-94EB-E560DC03E5DD}" srcOrd="0" destOrd="0" presId="urn:microsoft.com/office/officeart/2005/8/layout/orgChart1"/>
    <dgm:cxn modelId="{E4A3F15D-C429-4638-9295-107591842B39}" srcId="{903821A2-F285-4690-93BF-287F09AB6E89}" destId="{728FA867-A220-41B1-86C0-633A779DC748}" srcOrd="0" destOrd="0" parTransId="{6253A862-05E0-435D-87F8-32C49B5B076E}" sibTransId="{93F00DDE-F1F3-41DA-882C-BD36BBE84271}"/>
    <dgm:cxn modelId="{777EC9D2-3257-4E6B-B310-1C41688B7F82}" type="presOf" srcId="{627DB5DC-07FC-43A1-AD78-4C56AE0854BE}" destId="{2D5EFD3B-D4A8-4A50-9718-3D2A3A801E66}" srcOrd="1" destOrd="0" presId="urn:microsoft.com/office/officeart/2005/8/layout/orgChart1"/>
    <dgm:cxn modelId="{DA7E8619-46D9-4145-9F93-D4A8CEF808B5}" type="presOf" srcId="{70FA8853-4921-4771-8C90-99AA35CF8438}" destId="{321866D8-667A-440C-A13D-227B9720F2B7}" srcOrd="0" destOrd="0" presId="urn:microsoft.com/office/officeart/2005/8/layout/orgChart1"/>
    <dgm:cxn modelId="{8CFC25F4-1BD6-4036-8974-321CCC832927}" type="presOf" srcId="{627DB5DC-07FC-43A1-AD78-4C56AE0854BE}" destId="{FE364223-5113-46E9-B08D-4B2D850DCDA7}" srcOrd="0" destOrd="0" presId="urn:microsoft.com/office/officeart/2005/8/layout/orgChart1"/>
    <dgm:cxn modelId="{67173DFE-48E9-4103-B955-3EFD41394CC1}" type="presOf" srcId="{42D90BBF-DE9C-4D89-8FD0-4AF31463B714}" destId="{D424520A-2C7A-4B96-86D5-F92DF0EB3AD9}" srcOrd="1" destOrd="0" presId="urn:microsoft.com/office/officeart/2005/8/layout/orgChart1"/>
    <dgm:cxn modelId="{C380825E-4E56-4211-8B27-C6709B230072}" srcId="{728FA867-A220-41B1-86C0-633A779DC748}" destId="{42D90BBF-DE9C-4D89-8FD0-4AF31463B714}" srcOrd="3" destOrd="0" parTransId="{70FA8853-4921-4771-8C90-99AA35CF8438}" sibTransId="{55401758-0D8C-46BF-A09D-A6CB39404C71}"/>
    <dgm:cxn modelId="{01398C43-EB48-41DD-8F46-E08438847FF6}" type="presOf" srcId="{221F5C92-885B-4BCD-97F0-7C53237F13CB}" destId="{7BC868C8-177B-4EDD-9582-5958AF66EBE1}" srcOrd="0" destOrd="0" presId="urn:microsoft.com/office/officeart/2005/8/layout/orgChart1"/>
    <dgm:cxn modelId="{1FB383E1-33EB-464F-AD01-62E21FE2C6E3}" srcId="{728FA867-A220-41B1-86C0-633A779DC748}" destId="{9B94AF74-FC0F-4F2F-9E9B-02C3AADAD8A5}" srcOrd="1" destOrd="0" parTransId="{716E62B9-68A9-42A1-A4CA-46B4B1EB4952}" sibTransId="{1A033020-AEF4-4F0A-9024-9CB280EAD3E9}"/>
    <dgm:cxn modelId="{EFEBFB9C-883B-4D7A-B17E-F15A8D69AD1B}" type="presOf" srcId="{3DC0419F-C488-4B8C-AA47-EAD0525F33B2}" destId="{D014AD65-9141-4DEA-B650-37A4B1E39501}" srcOrd="0" destOrd="0" presId="urn:microsoft.com/office/officeart/2005/8/layout/orgChart1"/>
    <dgm:cxn modelId="{68517DAA-1248-4366-A209-80EC3775C2D6}" srcId="{728FA867-A220-41B1-86C0-633A779DC748}" destId="{074E61E9-5A7C-48F6-9151-50BF33D63022}" srcOrd="2" destOrd="0" parTransId="{3DC0419F-C488-4B8C-AA47-EAD0525F33B2}" sibTransId="{A5E64C09-0339-4152-BA7A-3EAF72F2E09A}"/>
    <dgm:cxn modelId="{AA2886A2-444B-4FFD-AAB3-4F4D48ADC6EC}" srcId="{728FA867-A220-41B1-86C0-633A779DC748}" destId="{D3AD3B61-6D8C-4830-96AA-D19BCD48D183}" srcOrd="0" destOrd="0" parTransId="{221F5C92-885B-4BCD-97F0-7C53237F13CB}" sibTransId="{DBF0F472-2E33-4CB5-B16B-4A5F5EA8327A}"/>
    <dgm:cxn modelId="{65A546F1-EB54-4B11-B308-D43BC9231C43}" type="presOf" srcId="{074E61E9-5A7C-48F6-9151-50BF33D63022}" destId="{59423AA0-3D41-4D31-8C7C-2A7E69F5FB87}" srcOrd="0" destOrd="0" presId="urn:microsoft.com/office/officeart/2005/8/layout/orgChart1"/>
    <dgm:cxn modelId="{083FD100-8222-449E-B4FD-D1CC61FA5CFA}" type="presParOf" srcId="{F9DEE576-1B7D-4430-B7E9-09F508DF2EE9}" destId="{C2C18977-E845-4C2B-BDEF-C0B11F96DB6C}" srcOrd="0" destOrd="0" presId="urn:microsoft.com/office/officeart/2005/8/layout/orgChart1"/>
    <dgm:cxn modelId="{D03AB23F-3B23-43B5-8DFF-6BD4D1703A94}" type="presParOf" srcId="{C2C18977-E845-4C2B-BDEF-C0B11F96DB6C}" destId="{67DBE515-C2A4-4FA0-B206-B94BCF6A6584}" srcOrd="0" destOrd="0" presId="urn:microsoft.com/office/officeart/2005/8/layout/orgChart1"/>
    <dgm:cxn modelId="{63A0ABCD-8624-4226-9A9A-C9161E5FBE4D}" type="presParOf" srcId="{67DBE515-C2A4-4FA0-B206-B94BCF6A6584}" destId="{1DAB7CCF-B5D8-42C7-94EB-E560DC03E5DD}" srcOrd="0" destOrd="0" presId="urn:microsoft.com/office/officeart/2005/8/layout/orgChart1"/>
    <dgm:cxn modelId="{B93BA2AE-F92A-4A37-BAEF-6FBA15334801}" type="presParOf" srcId="{67DBE515-C2A4-4FA0-B206-B94BCF6A6584}" destId="{CCA3E70C-819C-4A4E-8C34-928FE58AA1CD}" srcOrd="1" destOrd="0" presId="urn:microsoft.com/office/officeart/2005/8/layout/orgChart1"/>
    <dgm:cxn modelId="{4724775E-A728-4B29-8DDA-B12AAAFF9FEE}" type="presParOf" srcId="{C2C18977-E845-4C2B-BDEF-C0B11F96DB6C}" destId="{332E29AD-4740-4DAE-AB56-D43340021229}" srcOrd="1" destOrd="0" presId="urn:microsoft.com/office/officeart/2005/8/layout/orgChart1"/>
    <dgm:cxn modelId="{6D936B45-CE3E-4709-81F2-47BCCC564264}" type="presParOf" srcId="{332E29AD-4740-4DAE-AB56-D43340021229}" destId="{7BC868C8-177B-4EDD-9582-5958AF66EBE1}" srcOrd="0" destOrd="0" presId="urn:microsoft.com/office/officeart/2005/8/layout/orgChart1"/>
    <dgm:cxn modelId="{5100F861-76D5-4CA1-9419-DEDC9CFF5597}" type="presParOf" srcId="{332E29AD-4740-4DAE-AB56-D43340021229}" destId="{333BBA30-E825-4FEB-BF9C-DA4B2A58AED8}" srcOrd="1" destOrd="0" presId="urn:microsoft.com/office/officeart/2005/8/layout/orgChart1"/>
    <dgm:cxn modelId="{888F998F-EB65-4955-A08D-E58D001C4201}" type="presParOf" srcId="{333BBA30-E825-4FEB-BF9C-DA4B2A58AED8}" destId="{E3A01272-4901-47AA-89CA-781BCC1A1162}" srcOrd="0" destOrd="0" presId="urn:microsoft.com/office/officeart/2005/8/layout/orgChart1"/>
    <dgm:cxn modelId="{0901DF8F-31DA-4FFB-BD91-2E2904FC025E}" type="presParOf" srcId="{E3A01272-4901-47AA-89CA-781BCC1A1162}" destId="{84356BEE-7E69-4E23-AA2E-2948251B4060}" srcOrd="0" destOrd="0" presId="urn:microsoft.com/office/officeart/2005/8/layout/orgChart1"/>
    <dgm:cxn modelId="{F8182052-2AD0-4374-A45F-07E99FA08204}" type="presParOf" srcId="{E3A01272-4901-47AA-89CA-781BCC1A1162}" destId="{17F9F459-FCB5-4E72-9BFF-255C58883171}" srcOrd="1" destOrd="0" presId="urn:microsoft.com/office/officeart/2005/8/layout/orgChart1"/>
    <dgm:cxn modelId="{289D510D-82F2-4275-9823-24676A3C9956}" type="presParOf" srcId="{333BBA30-E825-4FEB-BF9C-DA4B2A58AED8}" destId="{0C2B4183-6131-4FA7-9460-D213A807DDB1}" srcOrd="1" destOrd="0" presId="urn:microsoft.com/office/officeart/2005/8/layout/orgChart1"/>
    <dgm:cxn modelId="{4CE44E2A-08F4-4EBA-B328-709C20044205}" type="presParOf" srcId="{333BBA30-E825-4FEB-BF9C-DA4B2A58AED8}" destId="{7D41EB42-2362-467F-86A0-03036D7C45B5}" srcOrd="2" destOrd="0" presId="urn:microsoft.com/office/officeart/2005/8/layout/orgChart1"/>
    <dgm:cxn modelId="{6D19D828-9F65-4230-936B-25A3B2575BFD}" type="presParOf" srcId="{332E29AD-4740-4DAE-AB56-D43340021229}" destId="{7FB99AB6-CB58-4D1E-92C1-2A89753A67FC}" srcOrd="2" destOrd="0" presId="urn:microsoft.com/office/officeart/2005/8/layout/orgChart1"/>
    <dgm:cxn modelId="{F7C575A2-0BC7-4E71-B00F-9B708F3EB316}" type="presParOf" srcId="{332E29AD-4740-4DAE-AB56-D43340021229}" destId="{888698D7-438F-4A73-8480-A5A4A5EEB074}" srcOrd="3" destOrd="0" presId="urn:microsoft.com/office/officeart/2005/8/layout/orgChart1"/>
    <dgm:cxn modelId="{EC90659D-C78D-488D-8345-1E3657D8E004}" type="presParOf" srcId="{888698D7-438F-4A73-8480-A5A4A5EEB074}" destId="{8082D4F5-5D14-46E6-9812-DE14261A757E}" srcOrd="0" destOrd="0" presId="urn:microsoft.com/office/officeart/2005/8/layout/orgChart1"/>
    <dgm:cxn modelId="{E652D31F-DF1C-4072-8E29-031ADD889FBA}" type="presParOf" srcId="{8082D4F5-5D14-46E6-9812-DE14261A757E}" destId="{D6986B41-0523-4051-AA1F-FE515A9A48D8}" srcOrd="0" destOrd="0" presId="urn:microsoft.com/office/officeart/2005/8/layout/orgChart1"/>
    <dgm:cxn modelId="{F00B0300-7863-4BF4-9800-C9F47851F521}" type="presParOf" srcId="{8082D4F5-5D14-46E6-9812-DE14261A757E}" destId="{CAA59A6F-5C9A-467B-B410-9E76FAFF96E1}" srcOrd="1" destOrd="0" presId="urn:microsoft.com/office/officeart/2005/8/layout/orgChart1"/>
    <dgm:cxn modelId="{C6C96E77-0F99-4AB4-9E14-6284457197CC}" type="presParOf" srcId="{888698D7-438F-4A73-8480-A5A4A5EEB074}" destId="{7E8A7E92-C4E4-4EC6-BA54-9E71209073AD}" srcOrd="1" destOrd="0" presId="urn:microsoft.com/office/officeart/2005/8/layout/orgChart1"/>
    <dgm:cxn modelId="{A57A507D-243B-465A-B5E1-7336F2EC7836}" type="presParOf" srcId="{888698D7-438F-4A73-8480-A5A4A5EEB074}" destId="{7C4C91E0-D747-4FF4-809A-10BA3642C9B2}" srcOrd="2" destOrd="0" presId="urn:microsoft.com/office/officeart/2005/8/layout/orgChart1"/>
    <dgm:cxn modelId="{928D868D-2B8F-44AE-9231-2A1AE2839D80}" type="presParOf" srcId="{332E29AD-4740-4DAE-AB56-D43340021229}" destId="{D014AD65-9141-4DEA-B650-37A4B1E39501}" srcOrd="4" destOrd="0" presId="urn:microsoft.com/office/officeart/2005/8/layout/orgChart1"/>
    <dgm:cxn modelId="{45EB170B-EC4F-4593-B06B-BA4A330472DE}" type="presParOf" srcId="{332E29AD-4740-4DAE-AB56-D43340021229}" destId="{EB972FCD-F5AE-4560-9BA5-050CA5973E16}" srcOrd="5" destOrd="0" presId="urn:microsoft.com/office/officeart/2005/8/layout/orgChart1"/>
    <dgm:cxn modelId="{F7ABFDB7-70B1-45B1-A5BA-04382EFE8C2D}" type="presParOf" srcId="{EB972FCD-F5AE-4560-9BA5-050CA5973E16}" destId="{A4F12433-203E-406D-B6BF-541B943ECE6D}" srcOrd="0" destOrd="0" presId="urn:microsoft.com/office/officeart/2005/8/layout/orgChart1"/>
    <dgm:cxn modelId="{1E43CB68-48C3-4F60-94F7-35D046735D52}" type="presParOf" srcId="{A4F12433-203E-406D-B6BF-541B943ECE6D}" destId="{59423AA0-3D41-4D31-8C7C-2A7E69F5FB87}" srcOrd="0" destOrd="0" presId="urn:microsoft.com/office/officeart/2005/8/layout/orgChart1"/>
    <dgm:cxn modelId="{6D956F43-B3FC-43B7-8F6A-4C17F71E615B}" type="presParOf" srcId="{A4F12433-203E-406D-B6BF-541B943ECE6D}" destId="{3CCC0BEE-353C-4069-B66B-F95E21E70B65}" srcOrd="1" destOrd="0" presId="urn:microsoft.com/office/officeart/2005/8/layout/orgChart1"/>
    <dgm:cxn modelId="{D0D06900-FEEB-43A2-819F-51E9E06048F1}" type="presParOf" srcId="{EB972FCD-F5AE-4560-9BA5-050CA5973E16}" destId="{A9B6C39F-A65D-40BA-BC74-84CCBA9D9443}" srcOrd="1" destOrd="0" presId="urn:microsoft.com/office/officeart/2005/8/layout/orgChart1"/>
    <dgm:cxn modelId="{D15C5341-9F7F-4CFE-B3E1-C747A3142E9A}" type="presParOf" srcId="{EB972FCD-F5AE-4560-9BA5-050CA5973E16}" destId="{8F2425DD-A42C-43C7-B22E-0C3F92297FE4}" srcOrd="2" destOrd="0" presId="urn:microsoft.com/office/officeart/2005/8/layout/orgChart1"/>
    <dgm:cxn modelId="{6C74191D-EE0B-4F99-A4B9-4AEF09084798}" type="presParOf" srcId="{332E29AD-4740-4DAE-AB56-D43340021229}" destId="{321866D8-667A-440C-A13D-227B9720F2B7}" srcOrd="6" destOrd="0" presId="urn:microsoft.com/office/officeart/2005/8/layout/orgChart1"/>
    <dgm:cxn modelId="{3DB70C3F-767C-4773-9A0A-BE164873F2DB}" type="presParOf" srcId="{332E29AD-4740-4DAE-AB56-D43340021229}" destId="{367C2577-5A61-4780-8258-85310382D8E0}" srcOrd="7" destOrd="0" presId="urn:microsoft.com/office/officeart/2005/8/layout/orgChart1"/>
    <dgm:cxn modelId="{83DBD269-F6E4-4F2A-9830-FBEE82D0797C}" type="presParOf" srcId="{367C2577-5A61-4780-8258-85310382D8E0}" destId="{8321DB61-524E-4013-9AFF-10D1FA4F1FB1}" srcOrd="0" destOrd="0" presId="urn:microsoft.com/office/officeart/2005/8/layout/orgChart1"/>
    <dgm:cxn modelId="{89374E36-CBF5-4015-86FD-4B79001A5959}" type="presParOf" srcId="{8321DB61-524E-4013-9AFF-10D1FA4F1FB1}" destId="{9CF18E0C-0E8D-4858-956F-97E5B5D710A9}" srcOrd="0" destOrd="0" presId="urn:microsoft.com/office/officeart/2005/8/layout/orgChart1"/>
    <dgm:cxn modelId="{8939A807-1BE5-4C76-B8C3-8D3167F8EA35}" type="presParOf" srcId="{8321DB61-524E-4013-9AFF-10D1FA4F1FB1}" destId="{D424520A-2C7A-4B96-86D5-F92DF0EB3AD9}" srcOrd="1" destOrd="0" presId="urn:microsoft.com/office/officeart/2005/8/layout/orgChart1"/>
    <dgm:cxn modelId="{E784711E-2BB6-45A6-BB74-9B841E180744}" type="presParOf" srcId="{367C2577-5A61-4780-8258-85310382D8E0}" destId="{6DEEF4C2-E5A5-4D0A-B4C5-F6C6A4556064}" srcOrd="1" destOrd="0" presId="urn:microsoft.com/office/officeart/2005/8/layout/orgChart1"/>
    <dgm:cxn modelId="{5CA4F602-FBA9-4C98-BC67-9ACC1ECC5C77}" type="presParOf" srcId="{367C2577-5A61-4780-8258-85310382D8E0}" destId="{299B5790-916F-427C-9C2B-4AC1D81A98C2}" srcOrd="2" destOrd="0" presId="urn:microsoft.com/office/officeart/2005/8/layout/orgChart1"/>
    <dgm:cxn modelId="{E3E96A80-51D9-4F2E-A605-AEC8F27B9683}" type="presParOf" srcId="{332E29AD-4740-4DAE-AB56-D43340021229}" destId="{4EBEC693-A534-4E6D-A756-FF0DF56CDF82}" srcOrd="8" destOrd="0" presId="urn:microsoft.com/office/officeart/2005/8/layout/orgChart1"/>
    <dgm:cxn modelId="{4E500FEB-3500-4EF5-910E-462801C3CD63}" type="presParOf" srcId="{332E29AD-4740-4DAE-AB56-D43340021229}" destId="{E1B62330-30E9-4CF4-BA8F-2A8C8BF595CD}" srcOrd="9" destOrd="0" presId="urn:microsoft.com/office/officeart/2005/8/layout/orgChart1"/>
    <dgm:cxn modelId="{F40D1139-2DD8-4058-B126-45BB4F613EE5}" type="presParOf" srcId="{E1B62330-30E9-4CF4-BA8F-2A8C8BF595CD}" destId="{9560FE88-6836-481F-9F3E-176F8C8F4F96}" srcOrd="0" destOrd="0" presId="urn:microsoft.com/office/officeart/2005/8/layout/orgChart1"/>
    <dgm:cxn modelId="{6CC4A166-CDB0-4D60-892E-A984F724599A}" type="presParOf" srcId="{9560FE88-6836-481F-9F3E-176F8C8F4F96}" destId="{FE364223-5113-46E9-B08D-4B2D850DCDA7}" srcOrd="0" destOrd="0" presId="urn:microsoft.com/office/officeart/2005/8/layout/orgChart1"/>
    <dgm:cxn modelId="{999A08D8-36FD-496B-81DB-6C0B71FEBF92}" type="presParOf" srcId="{9560FE88-6836-481F-9F3E-176F8C8F4F96}" destId="{2D5EFD3B-D4A8-4A50-9718-3D2A3A801E66}" srcOrd="1" destOrd="0" presId="urn:microsoft.com/office/officeart/2005/8/layout/orgChart1"/>
    <dgm:cxn modelId="{217CEE54-F486-464F-BD4E-E9A77BDF2A03}" type="presParOf" srcId="{E1B62330-30E9-4CF4-BA8F-2A8C8BF595CD}" destId="{0DAB44EA-6076-4765-B021-8A3623C6D426}" srcOrd="1" destOrd="0" presId="urn:microsoft.com/office/officeart/2005/8/layout/orgChart1"/>
    <dgm:cxn modelId="{10F56993-5D23-4F6C-AC3C-8FAC994E5D13}" type="presParOf" srcId="{E1B62330-30E9-4CF4-BA8F-2A8C8BF595CD}" destId="{9F5BFFF7-81C9-4847-A171-D15FED34F49E}" srcOrd="2" destOrd="0" presId="urn:microsoft.com/office/officeart/2005/8/layout/orgChart1"/>
    <dgm:cxn modelId="{8CEAC122-B2BE-4488-B449-E43D99E0FF2D}" type="presParOf" srcId="{C2C18977-E845-4C2B-BDEF-C0B11F96DB6C}" destId="{B19E3670-2202-4479-8AC8-034FB0CD65B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3B8106-D313-4547-B7FB-64CBD6AD14EA}"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CF5FA13F-4AAD-49EB-AE83-A5AB8EFFBF7A}">
      <dgm:prSet phldrT="[Text]"/>
      <dgm:spPr/>
      <dgm:t>
        <a:bodyPr/>
        <a:lstStyle/>
        <a:p>
          <a:r>
            <a:rPr lang="en-US" dirty="0" smtClean="0"/>
            <a:t>Investor Metrics</a:t>
          </a:r>
          <a:endParaRPr lang="en-US" dirty="0"/>
        </a:p>
      </dgm:t>
    </dgm:pt>
    <dgm:pt modelId="{AA120CF3-B1E0-4B26-B2C0-6D3844D73EFE}" type="parTrans" cxnId="{A8A58778-2801-40E9-A5CA-719538FDA46D}">
      <dgm:prSet/>
      <dgm:spPr/>
      <dgm:t>
        <a:bodyPr/>
        <a:lstStyle/>
        <a:p>
          <a:endParaRPr lang="en-US"/>
        </a:p>
      </dgm:t>
    </dgm:pt>
    <dgm:pt modelId="{96E3C8DF-675B-4B33-B61E-7FA86B73704A}" type="sibTrans" cxnId="{A8A58778-2801-40E9-A5CA-719538FDA46D}">
      <dgm:prSet/>
      <dgm:spPr/>
      <dgm:t>
        <a:bodyPr/>
        <a:lstStyle/>
        <a:p>
          <a:endParaRPr lang="en-US"/>
        </a:p>
      </dgm:t>
    </dgm:pt>
    <dgm:pt modelId="{73778F86-159B-428D-8A62-DFE0E1BC9B07}" type="asst">
      <dgm:prSet phldrT="[Text]"/>
      <dgm:spPr/>
      <dgm:t>
        <a:bodyPr/>
        <a:lstStyle/>
        <a:p>
          <a:r>
            <a:rPr lang="en-US" dirty="0" smtClean="0"/>
            <a:t>User engagement</a:t>
          </a:r>
          <a:endParaRPr lang="en-US" dirty="0"/>
        </a:p>
      </dgm:t>
    </dgm:pt>
    <dgm:pt modelId="{A7E1DF04-4433-49BE-8FFE-E75EDBABBE75}" type="parTrans" cxnId="{4D84B9ED-76AE-4B9A-93A6-78F6646FBB1C}">
      <dgm:prSet/>
      <dgm:spPr/>
      <dgm:t>
        <a:bodyPr/>
        <a:lstStyle/>
        <a:p>
          <a:endParaRPr lang="en-US"/>
        </a:p>
      </dgm:t>
    </dgm:pt>
    <dgm:pt modelId="{C4D75786-2D49-4051-ADEE-F8712F18F7A6}" type="sibTrans" cxnId="{4D84B9ED-76AE-4B9A-93A6-78F6646FBB1C}">
      <dgm:prSet/>
      <dgm:spPr/>
      <dgm:t>
        <a:bodyPr/>
        <a:lstStyle/>
        <a:p>
          <a:endParaRPr lang="en-US"/>
        </a:p>
      </dgm:t>
    </dgm:pt>
    <dgm:pt modelId="{9D0D5932-3880-4FAC-86EC-77ACB1E012DF}">
      <dgm:prSet phldrT="[Text]"/>
      <dgm:spPr/>
      <dgm:t>
        <a:bodyPr/>
        <a:lstStyle/>
        <a:p>
          <a:r>
            <a:rPr lang="en-US" dirty="0" smtClean="0"/>
            <a:t>Bots and fake accounts</a:t>
          </a:r>
          <a:endParaRPr lang="en-US" dirty="0"/>
        </a:p>
      </dgm:t>
    </dgm:pt>
    <dgm:pt modelId="{A07184AC-87B1-4F4C-9191-E562F25E25F6}" type="parTrans" cxnId="{81FB8A9B-8633-405B-814C-D030A9A59793}">
      <dgm:prSet/>
      <dgm:spPr/>
      <dgm:t>
        <a:bodyPr/>
        <a:lstStyle/>
        <a:p>
          <a:endParaRPr lang="en-US"/>
        </a:p>
      </dgm:t>
    </dgm:pt>
    <dgm:pt modelId="{552DBCC5-2E77-4613-880B-375794C24A8A}" type="sibTrans" cxnId="{81FB8A9B-8633-405B-814C-D030A9A59793}">
      <dgm:prSet/>
      <dgm:spPr/>
      <dgm:t>
        <a:bodyPr/>
        <a:lstStyle/>
        <a:p>
          <a:endParaRPr lang="en-US"/>
        </a:p>
      </dgm:t>
    </dgm:pt>
    <dgm:pt modelId="{27E3D0C5-4119-4D01-BD4C-19A7488C87E9}" type="pres">
      <dgm:prSet presAssocID="{823B8106-D313-4547-B7FB-64CBD6AD14EA}" presName="hierChild1" presStyleCnt="0">
        <dgm:presLayoutVars>
          <dgm:orgChart val="1"/>
          <dgm:chPref val="1"/>
          <dgm:dir/>
          <dgm:animOne val="branch"/>
          <dgm:animLvl val="lvl"/>
          <dgm:resizeHandles/>
        </dgm:presLayoutVars>
      </dgm:prSet>
      <dgm:spPr/>
      <dgm:t>
        <a:bodyPr/>
        <a:lstStyle/>
        <a:p>
          <a:endParaRPr lang="en-US"/>
        </a:p>
      </dgm:t>
    </dgm:pt>
    <dgm:pt modelId="{5A1D6C03-2893-47B2-8697-5E1D9D5310AB}" type="pres">
      <dgm:prSet presAssocID="{CF5FA13F-4AAD-49EB-AE83-A5AB8EFFBF7A}" presName="hierRoot1" presStyleCnt="0">
        <dgm:presLayoutVars>
          <dgm:hierBranch val="init"/>
        </dgm:presLayoutVars>
      </dgm:prSet>
      <dgm:spPr/>
    </dgm:pt>
    <dgm:pt modelId="{779BBAC5-7E7A-42FC-A466-EECEC72C60D2}" type="pres">
      <dgm:prSet presAssocID="{CF5FA13F-4AAD-49EB-AE83-A5AB8EFFBF7A}" presName="rootComposite1" presStyleCnt="0"/>
      <dgm:spPr/>
    </dgm:pt>
    <dgm:pt modelId="{0AEDA747-FA97-4055-B729-77D91F418F39}" type="pres">
      <dgm:prSet presAssocID="{CF5FA13F-4AAD-49EB-AE83-A5AB8EFFBF7A}" presName="rootText1" presStyleLbl="node0" presStyleIdx="0" presStyleCnt="1">
        <dgm:presLayoutVars>
          <dgm:chPref val="3"/>
        </dgm:presLayoutVars>
      </dgm:prSet>
      <dgm:spPr/>
      <dgm:t>
        <a:bodyPr/>
        <a:lstStyle/>
        <a:p>
          <a:endParaRPr lang="en-US"/>
        </a:p>
      </dgm:t>
    </dgm:pt>
    <dgm:pt modelId="{71ED4877-CB0C-4ED2-9CB7-37C1DD504AB7}" type="pres">
      <dgm:prSet presAssocID="{CF5FA13F-4AAD-49EB-AE83-A5AB8EFFBF7A}" presName="rootConnector1" presStyleLbl="node1" presStyleIdx="0" presStyleCnt="0"/>
      <dgm:spPr/>
      <dgm:t>
        <a:bodyPr/>
        <a:lstStyle/>
        <a:p>
          <a:endParaRPr lang="en-US"/>
        </a:p>
      </dgm:t>
    </dgm:pt>
    <dgm:pt modelId="{651135A7-52C9-4DF3-AA6D-7AF87C68A976}" type="pres">
      <dgm:prSet presAssocID="{CF5FA13F-4AAD-49EB-AE83-A5AB8EFFBF7A}" presName="hierChild2" presStyleCnt="0"/>
      <dgm:spPr/>
    </dgm:pt>
    <dgm:pt modelId="{37779BCF-FB87-4F9A-B485-39AF42714A32}" type="pres">
      <dgm:prSet presAssocID="{A07184AC-87B1-4F4C-9191-E562F25E25F6}" presName="Name64" presStyleLbl="parChTrans1D2" presStyleIdx="0" presStyleCnt="2"/>
      <dgm:spPr/>
      <dgm:t>
        <a:bodyPr/>
        <a:lstStyle/>
        <a:p>
          <a:endParaRPr lang="en-US"/>
        </a:p>
      </dgm:t>
    </dgm:pt>
    <dgm:pt modelId="{9650C356-0629-4F7F-9E59-33226003FCF8}" type="pres">
      <dgm:prSet presAssocID="{9D0D5932-3880-4FAC-86EC-77ACB1E012DF}" presName="hierRoot2" presStyleCnt="0">
        <dgm:presLayoutVars>
          <dgm:hierBranch val="init"/>
        </dgm:presLayoutVars>
      </dgm:prSet>
      <dgm:spPr/>
    </dgm:pt>
    <dgm:pt modelId="{4A3FD876-077A-467D-A032-275C03E90E05}" type="pres">
      <dgm:prSet presAssocID="{9D0D5932-3880-4FAC-86EC-77ACB1E012DF}" presName="rootComposite" presStyleCnt="0"/>
      <dgm:spPr/>
    </dgm:pt>
    <dgm:pt modelId="{8E63A74D-00F3-47EF-A933-B3EC121607BA}" type="pres">
      <dgm:prSet presAssocID="{9D0D5932-3880-4FAC-86EC-77ACB1E012DF}" presName="rootText" presStyleLbl="node2" presStyleIdx="0" presStyleCnt="1">
        <dgm:presLayoutVars>
          <dgm:chPref val="3"/>
        </dgm:presLayoutVars>
      </dgm:prSet>
      <dgm:spPr/>
      <dgm:t>
        <a:bodyPr/>
        <a:lstStyle/>
        <a:p>
          <a:endParaRPr lang="en-US"/>
        </a:p>
      </dgm:t>
    </dgm:pt>
    <dgm:pt modelId="{971C4613-8FC2-4EC4-BB2F-F303A8D56AE3}" type="pres">
      <dgm:prSet presAssocID="{9D0D5932-3880-4FAC-86EC-77ACB1E012DF}" presName="rootConnector" presStyleLbl="node2" presStyleIdx="0" presStyleCnt="1"/>
      <dgm:spPr/>
      <dgm:t>
        <a:bodyPr/>
        <a:lstStyle/>
        <a:p>
          <a:endParaRPr lang="en-US"/>
        </a:p>
      </dgm:t>
    </dgm:pt>
    <dgm:pt modelId="{D3B536CE-05B8-45F4-A01D-7D3DE83F5C6D}" type="pres">
      <dgm:prSet presAssocID="{9D0D5932-3880-4FAC-86EC-77ACB1E012DF}" presName="hierChild4" presStyleCnt="0"/>
      <dgm:spPr/>
    </dgm:pt>
    <dgm:pt modelId="{C3769CE8-E12D-4CBD-8F04-05CCA32C2A99}" type="pres">
      <dgm:prSet presAssocID="{9D0D5932-3880-4FAC-86EC-77ACB1E012DF}" presName="hierChild5" presStyleCnt="0"/>
      <dgm:spPr/>
    </dgm:pt>
    <dgm:pt modelId="{9A69FF61-32D9-4FAF-9FE6-D7BB22A383F7}" type="pres">
      <dgm:prSet presAssocID="{CF5FA13F-4AAD-49EB-AE83-A5AB8EFFBF7A}" presName="hierChild3" presStyleCnt="0"/>
      <dgm:spPr/>
    </dgm:pt>
    <dgm:pt modelId="{91076FD2-456A-4DA8-93C7-ECE7753D5C26}" type="pres">
      <dgm:prSet presAssocID="{A7E1DF04-4433-49BE-8FFE-E75EDBABBE75}" presName="Name115" presStyleLbl="parChTrans1D2" presStyleIdx="1" presStyleCnt="2"/>
      <dgm:spPr/>
      <dgm:t>
        <a:bodyPr/>
        <a:lstStyle/>
        <a:p>
          <a:endParaRPr lang="en-US"/>
        </a:p>
      </dgm:t>
    </dgm:pt>
    <dgm:pt modelId="{27E8D8C9-56D7-4059-B792-4DB3B4060EBB}" type="pres">
      <dgm:prSet presAssocID="{73778F86-159B-428D-8A62-DFE0E1BC9B07}" presName="hierRoot3" presStyleCnt="0">
        <dgm:presLayoutVars>
          <dgm:hierBranch val="init"/>
        </dgm:presLayoutVars>
      </dgm:prSet>
      <dgm:spPr/>
    </dgm:pt>
    <dgm:pt modelId="{BACE8DF7-2C8C-4485-AFC2-E17E233D0D8D}" type="pres">
      <dgm:prSet presAssocID="{73778F86-159B-428D-8A62-DFE0E1BC9B07}" presName="rootComposite3" presStyleCnt="0"/>
      <dgm:spPr/>
    </dgm:pt>
    <dgm:pt modelId="{4EEB3761-D6FC-4992-BA14-2E4641C659C6}" type="pres">
      <dgm:prSet presAssocID="{73778F86-159B-428D-8A62-DFE0E1BC9B07}" presName="rootText3" presStyleLbl="asst1" presStyleIdx="0" presStyleCnt="1">
        <dgm:presLayoutVars>
          <dgm:chPref val="3"/>
        </dgm:presLayoutVars>
      </dgm:prSet>
      <dgm:spPr/>
      <dgm:t>
        <a:bodyPr/>
        <a:lstStyle/>
        <a:p>
          <a:endParaRPr lang="en-US"/>
        </a:p>
      </dgm:t>
    </dgm:pt>
    <dgm:pt modelId="{81EEEB94-FF10-4268-A0C4-3EA23152D252}" type="pres">
      <dgm:prSet presAssocID="{73778F86-159B-428D-8A62-DFE0E1BC9B07}" presName="rootConnector3" presStyleLbl="asst1" presStyleIdx="0" presStyleCnt="1"/>
      <dgm:spPr/>
      <dgm:t>
        <a:bodyPr/>
        <a:lstStyle/>
        <a:p>
          <a:endParaRPr lang="en-US"/>
        </a:p>
      </dgm:t>
    </dgm:pt>
    <dgm:pt modelId="{4871001F-2E6D-4B5F-820D-21132C33FB8B}" type="pres">
      <dgm:prSet presAssocID="{73778F86-159B-428D-8A62-DFE0E1BC9B07}" presName="hierChild6" presStyleCnt="0"/>
      <dgm:spPr/>
    </dgm:pt>
    <dgm:pt modelId="{5C033AD2-7B3B-4E96-BEEE-1DB144E805BA}" type="pres">
      <dgm:prSet presAssocID="{73778F86-159B-428D-8A62-DFE0E1BC9B07}" presName="hierChild7" presStyleCnt="0"/>
      <dgm:spPr/>
    </dgm:pt>
  </dgm:ptLst>
  <dgm:cxnLst>
    <dgm:cxn modelId="{1E242FEC-EDDA-49F4-A00A-063BF2E3E078}" type="presOf" srcId="{A7E1DF04-4433-49BE-8FFE-E75EDBABBE75}" destId="{91076FD2-456A-4DA8-93C7-ECE7753D5C26}" srcOrd="0" destOrd="0" presId="urn:microsoft.com/office/officeart/2009/3/layout/HorizontalOrganizationChart"/>
    <dgm:cxn modelId="{EF29809F-3557-4D76-9561-12686D4EF97C}" type="presOf" srcId="{CF5FA13F-4AAD-49EB-AE83-A5AB8EFFBF7A}" destId="{0AEDA747-FA97-4055-B729-77D91F418F39}" srcOrd="0" destOrd="0" presId="urn:microsoft.com/office/officeart/2009/3/layout/HorizontalOrganizationChart"/>
    <dgm:cxn modelId="{EEB79DA2-A9B0-4AD8-85FB-1062703B1B03}" type="presOf" srcId="{9D0D5932-3880-4FAC-86EC-77ACB1E012DF}" destId="{971C4613-8FC2-4EC4-BB2F-F303A8D56AE3}" srcOrd="1" destOrd="0" presId="urn:microsoft.com/office/officeart/2009/3/layout/HorizontalOrganizationChart"/>
    <dgm:cxn modelId="{E53C0697-C291-486E-80ED-1A4FC79B620A}" type="presOf" srcId="{73778F86-159B-428D-8A62-DFE0E1BC9B07}" destId="{81EEEB94-FF10-4268-A0C4-3EA23152D252}" srcOrd="1" destOrd="0" presId="urn:microsoft.com/office/officeart/2009/3/layout/HorizontalOrganizationChart"/>
    <dgm:cxn modelId="{63F8D53F-548E-45D1-AE40-5EDA54977F6B}" type="presOf" srcId="{73778F86-159B-428D-8A62-DFE0E1BC9B07}" destId="{4EEB3761-D6FC-4992-BA14-2E4641C659C6}" srcOrd="0" destOrd="0" presId="urn:microsoft.com/office/officeart/2009/3/layout/HorizontalOrganizationChart"/>
    <dgm:cxn modelId="{6683D1F7-1367-481E-914C-E5C2FBF64485}" type="presOf" srcId="{A07184AC-87B1-4F4C-9191-E562F25E25F6}" destId="{37779BCF-FB87-4F9A-B485-39AF42714A32}" srcOrd="0" destOrd="0" presId="urn:microsoft.com/office/officeart/2009/3/layout/HorizontalOrganizationChart"/>
    <dgm:cxn modelId="{81FB8A9B-8633-405B-814C-D030A9A59793}" srcId="{CF5FA13F-4AAD-49EB-AE83-A5AB8EFFBF7A}" destId="{9D0D5932-3880-4FAC-86EC-77ACB1E012DF}" srcOrd="1" destOrd="0" parTransId="{A07184AC-87B1-4F4C-9191-E562F25E25F6}" sibTransId="{552DBCC5-2E77-4613-880B-375794C24A8A}"/>
    <dgm:cxn modelId="{A8A58778-2801-40E9-A5CA-719538FDA46D}" srcId="{823B8106-D313-4547-B7FB-64CBD6AD14EA}" destId="{CF5FA13F-4AAD-49EB-AE83-A5AB8EFFBF7A}" srcOrd="0" destOrd="0" parTransId="{AA120CF3-B1E0-4B26-B2C0-6D3844D73EFE}" sibTransId="{96E3C8DF-675B-4B33-B61E-7FA86B73704A}"/>
    <dgm:cxn modelId="{D7C3202C-BA3D-4F77-BC63-9F3248CB1D8B}" type="presOf" srcId="{823B8106-D313-4547-B7FB-64CBD6AD14EA}" destId="{27E3D0C5-4119-4D01-BD4C-19A7488C87E9}" srcOrd="0" destOrd="0" presId="urn:microsoft.com/office/officeart/2009/3/layout/HorizontalOrganizationChart"/>
    <dgm:cxn modelId="{227DAEC0-B34E-4117-BEFB-82FEBA6FEA7D}" type="presOf" srcId="{CF5FA13F-4AAD-49EB-AE83-A5AB8EFFBF7A}" destId="{71ED4877-CB0C-4ED2-9CB7-37C1DD504AB7}" srcOrd="1" destOrd="0" presId="urn:microsoft.com/office/officeart/2009/3/layout/HorizontalOrganizationChart"/>
    <dgm:cxn modelId="{4D84B9ED-76AE-4B9A-93A6-78F6646FBB1C}" srcId="{CF5FA13F-4AAD-49EB-AE83-A5AB8EFFBF7A}" destId="{73778F86-159B-428D-8A62-DFE0E1BC9B07}" srcOrd="0" destOrd="0" parTransId="{A7E1DF04-4433-49BE-8FFE-E75EDBABBE75}" sibTransId="{C4D75786-2D49-4051-ADEE-F8712F18F7A6}"/>
    <dgm:cxn modelId="{36D8E2EA-0FBF-4D72-95A0-BCCBB661F424}" type="presOf" srcId="{9D0D5932-3880-4FAC-86EC-77ACB1E012DF}" destId="{8E63A74D-00F3-47EF-A933-B3EC121607BA}" srcOrd="0" destOrd="0" presId="urn:microsoft.com/office/officeart/2009/3/layout/HorizontalOrganizationChart"/>
    <dgm:cxn modelId="{2451D369-9678-4511-8598-58A14B569EE1}" type="presParOf" srcId="{27E3D0C5-4119-4D01-BD4C-19A7488C87E9}" destId="{5A1D6C03-2893-47B2-8697-5E1D9D5310AB}" srcOrd="0" destOrd="0" presId="urn:microsoft.com/office/officeart/2009/3/layout/HorizontalOrganizationChart"/>
    <dgm:cxn modelId="{4A970300-6AD8-40F6-8738-E51EDC50FB45}" type="presParOf" srcId="{5A1D6C03-2893-47B2-8697-5E1D9D5310AB}" destId="{779BBAC5-7E7A-42FC-A466-EECEC72C60D2}" srcOrd="0" destOrd="0" presId="urn:microsoft.com/office/officeart/2009/3/layout/HorizontalOrganizationChart"/>
    <dgm:cxn modelId="{225C17DF-27B4-4B51-9092-54725669EEF6}" type="presParOf" srcId="{779BBAC5-7E7A-42FC-A466-EECEC72C60D2}" destId="{0AEDA747-FA97-4055-B729-77D91F418F39}" srcOrd="0" destOrd="0" presId="urn:microsoft.com/office/officeart/2009/3/layout/HorizontalOrganizationChart"/>
    <dgm:cxn modelId="{77AE1084-C0E3-4DE5-B65C-07FAECCE1A63}" type="presParOf" srcId="{779BBAC5-7E7A-42FC-A466-EECEC72C60D2}" destId="{71ED4877-CB0C-4ED2-9CB7-37C1DD504AB7}" srcOrd="1" destOrd="0" presId="urn:microsoft.com/office/officeart/2009/3/layout/HorizontalOrganizationChart"/>
    <dgm:cxn modelId="{7DC61FDD-E332-47BB-BAB2-A9492B2D1E6F}" type="presParOf" srcId="{5A1D6C03-2893-47B2-8697-5E1D9D5310AB}" destId="{651135A7-52C9-4DF3-AA6D-7AF87C68A976}" srcOrd="1" destOrd="0" presId="urn:microsoft.com/office/officeart/2009/3/layout/HorizontalOrganizationChart"/>
    <dgm:cxn modelId="{824ABBF0-1E59-472E-A7B9-0ECB6801FCB4}" type="presParOf" srcId="{651135A7-52C9-4DF3-AA6D-7AF87C68A976}" destId="{37779BCF-FB87-4F9A-B485-39AF42714A32}" srcOrd="0" destOrd="0" presId="urn:microsoft.com/office/officeart/2009/3/layout/HorizontalOrganizationChart"/>
    <dgm:cxn modelId="{E1DC9592-AD51-41B9-9F2D-CE54C066A71D}" type="presParOf" srcId="{651135A7-52C9-4DF3-AA6D-7AF87C68A976}" destId="{9650C356-0629-4F7F-9E59-33226003FCF8}" srcOrd="1" destOrd="0" presId="urn:microsoft.com/office/officeart/2009/3/layout/HorizontalOrganizationChart"/>
    <dgm:cxn modelId="{ADDC4B2C-1707-4E57-BB57-4D9010CEBA67}" type="presParOf" srcId="{9650C356-0629-4F7F-9E59-33226003FCF8}" destId="{4A3FD876-077A-467D-A032-275C03E90E05}" srcOrd="0" destOrd="0" presId="urn:microsoft.com/office/officeart/2009/3/layout/HorizontalOrganizationChart"/>
    <dgm:cxn modelId="{02E70FB6-5B7D-4EFA-9987-D433BE2B880F}" type="presParOf" srcId="{4A3FD876-077A-467D-A032-275C03E90E05}" destId="{8E63A74D-00F3-47EF-A933-B3EC121607BA}" srcOrd="0" destOrd="0" presId="urn:microsoft.com/office/officeart/2009/3/layout/HorizontalOrganizationChart"/>
    <dgm:cxn modelId="{DBA42DAA-64EA-413A-9C05-C289DB13C9DC}" type="presParOf" srcId="{4A3FD876-077A-467D-A032-275C03E90E05}" destId="{971C4613-8FC2-4EC4-BB2F-F303A8D56AE3}" srcOrd="1" destOrd="0" presId="urn:microsoft.com/office/officeart/2009/3/layout/HorizontalOrganizationChart"/>
    <dgm:cxn modelId="{741878C7-F7F7-43BF-A09A-3E23FF0F6217}" type="presParOf" srcId="{9650C356-0629-4F7F-9E59-33226003FCF8}" destId="{D3B536CE-05B8-45F4-A01D-7D3DE83F5C6D}" srcOrd="1" destOrd="0" presId="urn:microsoft.com/office/officeart/2009/3/layout/HorizontalOrganizationChart"/>
    <dgm:cxn modelId="{6AD54D00-4866-4B71-8C98-FE6192EB7CA0}" type="presParOf" srcId="{9650C356-0629-4F7F-9E59-33226003FCF8}" destId="{C3769CE8-E12D-4CBD-8F04-05CCA32C2A99}" srcOrd="2" destOrd="0" presId="urn:microsoft.com/office/officeart/2009/3/layout/HorizontalOrganizationChart"/>
    <dgm:cxn modelId="{97E719FD-54AD-4AC2-A146-C0A6AFF19D46}" type="presParOf" srcId="{5A1D6C03-2893-47B2-8697-5E1D9D5310AB}" destId="{9A69FF61-32D9-4FAF-9FE6-D7BB22A383F7}" srcOrd="2" destOrd="0" presId="urn:microsoft.com/office/officeart/2009/3/layout/HorizontalOrganizationChart"/>
    <dgm:cxn modelId="{1B920726-BB9A-4E47-8F99-AD5498E273F4}" type="presParOf" srcId="{9A69FF61-32D9-4FAF-9FE6-D7BB22A383F7}" destId="{91076FD2-456A-4DA8-93C7-ECE7753D5C26}" srcOrd="0" destOrd="0" presId="urn:microsoft.com/office/officeart/2009/3/layout/HorizontalOrganizationChart"/>
    <dgm:cxn modelId="{2D94E2CB-F355-496E-93CA-82D2C3181A3E}" type="presParOf" srcId="{9A69FF61-32D9-4FAF-9FE6-D7BB22A383F7}" destId="{27E8D8C9-56D7-4059-B792-4DB3B4060EBB}" srcOrd="1" destOrd="0" presId="urn:microsoft.com/office/officeart/2009/3/layout/HorizontalOrganizationChart"/>
    <dgm:cxn modelId="{1FDD06F1-3B8D-4981-9ECE-2A5E6620B58B}" type="presParOf" srcId="{27E8D8C9-56D7-4059-B792-4DB3B4060EBB}" destId="{BACE8DF7-2C8C-4485-AFC2-E17E233D0D8D}" srcOrd="0" destOrd="0" presId="urn:microsoft.com/office/officeart/2009/3/layout/HorizontalOrganizationChart"/>
    <dgm:cxn modelId="{B9445999-2601-4EC1-87DE-F1BCDC97B939}" type="presParOf" srcId="{BACE8DF7-2C8C-4485-AFC2-E17E233D0D8D}" destId="{4EEB3761-D6FC-4992-BA14-2E4641C659C6}" srcOrd="0" destOrd="0" presId="urn:microsoft.com/office/officeart/2009/3/layout/HorizontalOrganizationChart"/>
    <dgm:cxn modelId="{530FFFAA-05B3-4991-B8F7-CECB46D7C906}" type="presParOf" srcId="{BACE8DF7-2C8C-4485-AFC2-E17E233D0D8D}" destId="{81EEEB94-FF10-4268-A0C4-3EA23152D252}" srcOrd="1" destOrd="0" presId="urn:microsoft.com/office/officeart/2009/3/layout/HorizontalOrganizationChart"/>
    <dgm:cxn modelId="{A8A49892-21A3-4989-ADB2-D39CBD9823A5}" type="presParOf" srcId="{27E8D8C9-56D7-4059-B792-4DB3B4060EBB}" destId="{4871001F-2E6D-4B5F-820D-21132C33FB8B}" srcOrd="1" destOrd="0" presId="urn:microsoft.com/office/officeart/2009/3/layout/HorizontalOrganizationChart"/>
    <dgm:cxn modelId="{07632BF1-BB05-4D6A-BD62-1F8A4536404C}" type="presParOf" srcId="{27E8D8C9-56D7-4059-B792-4DB3B4060EBB}" destId="{5C033AD2-7B3B-4E96-BEEE-1DB144E805BA}" srcOrd="2" destOrd="0" presId="urn:microsoft.com/office/officeart/2009/3/layout/HorizontalOrganizationChar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BEC693-A534-4E6D-A756-FF0DF56CDF82}">
      <dsp:nvSpPr>
        <dsp:cNvPr id="0" name=""/>
        <dsp:cNvSpPr/>
      </dsp:nvSpPr>
      <dsp:spPr>
        <a:xfrm>
          <a:off x="5259524" y="1192929"/>
          <a:ext cx="4358175" cy="378188"/>
        </a:xfrm>
        <a:custGeom>
          <a:avLst/>
          <a:gdLst/>
          <a:ahLst/>
          <a:cxnLst/>
          <a:rect l="0" t="0" r="0" b="0"/>
          <a:pathLst>
            <a:path>
              <a:moveTo>
                <a:pt x="0" y="0"/>
              </a:moveTo>
              <a:lnTo>
                <a:pt x="0" y="189094"/>
              </a:lnTo>
              <a:lnTo>
                <a:pt x="4358175" y="189094"/>
              </a:lnTo>
              <a:lnTo>
                <a:pt x="4358175" y="37818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1866D8-667A-440C-A13D-227B9720F2B7}">
      <dsp:nvSpPr>
        <dsp:cNvPr id="0" name=""/>
        <dsp:cNvSpPr/>
      </dsp:nvSpPr>
      <dsp:spPr>
        <a:xfrm>
          <a:off x="5259524" y="1192929"/>
          <a:ext cx="2179087" cy="378188"/>
        </a:xfrm>
        <a:custGeom>
          <a:avLst/>
          <a:gdLst/>
          <a:ahLst/>
          <a:cxnLst/>
          <a:rect l="0" t="0" r="0" b="0"/>
          <a:pathLst>
            <a:path>
              <a:moveTo>
                <a:pt x="0" y="0"/>
              </a:moveTo>
              <a:lnTo>
                <a:pt x="0" y="189094"/>
              </a:lnTo>
              <a:lnTo>
                <a:pt x="2179087" y="189094"/>
              </a:lnTo>
              <a:lnTo>
                <a:pt x="2179087" y="37818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14AD65-9141-4DEA-B650-37A4B1E39501}">
      <dsp:nvSpPr>
        <dsp:cNvPr id="0" name=""/>
        <dsp:cNvSpPr/>
      </dsp:nvSpPr>
      <dsp:spPr>
        <a:xfrm>
          <a:off x="5213804" y="1192929"/>
          <a:ext cx="91440" cy="378188"/>
        </a:xfrm>
        <a:custGeom>
          <a:avLst/>
          <a:gdLst/>
          <a:ahLst/>
          <a:cxnLst/>
          <a:rect l="0" t="0" r="0" b="0"/>
          <a:pathLst>
            <a:path>
              <a:moveTo>
                <a:pt x="45720" y="0"/>
              </a:moveTo>
              <a:lnTo>
                <a:pt x="45720" y="37818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B99AB6-CB58-4D1E-92C1-2A89753A67FC}">
      <dsp:nvSpPr>
        <dsp:cNvPr id="0" name=""/>
        <dsp:cNvSpPr/>
      </dsp:nvSpPr>
      <dsp:spPr>
        <a:xfrm>
          <a:off x="3080436" y="1192929"/>
          <a:ext cx="2179087" cy="378188"/>
        </a:xfrm>
        <a:custGeom>
          <a:avLst/>
          <a:gdLst/>
          <a:ahLst/>
          <a:cxnLst/>
          <a:rect l="0" t="0" r="0" b="0"/>
          <a:pathLst>
            <a:path>
              <a:moveTo>
                <a:pt x="2179087" y="0"/>
              </a:moveTo>
              <a:lnTo>
                <a:pt x="2179087" y="189094"/>
              </a:lnTo>
              <a:lnTo>
                <a:pt x="0" y="189094"/>
              </a:lnTo>
              <a:lnTo>
                <a:pt x="0" y="37818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C868C8-177B-4EDD-9582-5958AF66EBE1}">
      <dsp:nvSpPr>
        <dsp:cNvPr id="0" name=""/>
        <dsp:cNvSpPr/>
      </dsp:nvSpPr>
      <dsp:spPr>
        <a:xfrm>
          <a:off x="901348" y="1192929"/>
          <a:ext cx="4358175" cy="378188"/>
        </a:xfrm>
        <a:custGeom>
          <a:avLst/>
          <a:gdLst/>
          <a:ahLst/>
          <a:cxnLst/>
          <a:rect l="0" t="0" r="0" b="0"/>
          <a:pathLst>
            <a:path>
              <a:moveTo>
                <a:pt x="4358175" y="0"/>
              </a:moveTo>
              <a:lnTo>
                <a:pt x="4358175" y="189094"/>
              </a:lnTo>
              <a:lnTo>
                <a:pt x="0" y="189094"/>
              </a:lnTo>
              <a:lnTo>
                <a:pt x="0" y="37818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AB7CCF-B5D8-42C7-94EB-E560DC03E5DD}">
      <dsp:nvSpPr>
        <dsp:cNvPr id="0" name=""/>
        <dsp:cNvSpPr/>
      </dsp:nvSpPr>
      <dsp:spPr>
        <a:xfrm>
          <a:off x="4359074" y="292480"/>
          <a:ext cx="1800899" cy="9004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Marketing analysis</a:t>
          </a:r>
          <a:endParaRPr lang="en-US" sz="2100" kern="1200" dirty="0"/>
        </a:p>
      </dsp:txBody>
      <dsp:txXfrm>
        <a:off x="4359074" y="292480"/>
        <a:ext cx="1800899" cy="900449"/>
      </dsp:txXfrm>
    </dsp:sp>
    <dsp:sp modelId="{84356BEE-7E69-4E23-AA2E-2948251B4060}">
      <dsp:nvSpPr>
        <dsp:cNvPr id="0" name=""/>
        <dsp:cNvSpPr/>
      </dsp:nvSpPr>
      <dsp:spPr>
        <a:xfrm>
          <a:off x="898" y="1571118"/>
          <a:ext cx="1800899" cy="9004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smtClean="0"/>
            <a:t>Loyal user reward</a:t>
          </a:r>
          <a:endParaRPr lang="en-US" sz="2100" kern="1200" dirty="0"/>
        </a:p>
      </dsp:txBody>
      <dsp:txXfrm>
        <a:off x="898" y="1571118"/>
        <a:ext cx="1800899" cy="900449"/>
      </dsp:txXfrm>
    </dsp:sp>
    <dsp:sp modelId="{D6986B41-0523-4051-AA1F-FE515A9A48D8}">
      <dsp:nvSpPr>
        <dsp:cNvPr id="0" name=""/>
        <dsp:cNvSpPr/>
      </dsp:nvSpPr>
      <dsp:spPr>
        <a:xfrm>
          <a:off x="2179986" y="1571118"/>
          <a:ext cx="1800899" cy="9004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Inactive user engagement</a:t>
          </a:r>
          <a:endParaRPr lang="en-US" sz="2100" kern="1200" dirty="0"/>
        </a:p>
      </dsp:txBody>
      <dsp:txXfrm>
        <a:off x="2179986" y="1571118"/>
        <a:ext cx="1800899" cy="900449"/>
      </dsp:txXfrm>
    </dsp:sp>
    <dsp:sp modelId="{59423AA0-3D41-4D31-8C7C-2A7E69F5FB87}">
      <dsp:nvSpPr>
        <dsp:cNvPr id="0" name=""/>
        <dsp:cNvSpPr/>
      </dsp:nvSpPr>
      <dsp:spPr>
        <a:xfrm>
          <a:off x="4359074" y="1571118"/>
          <a:ext cx="1800899" cy="9004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Contest winner declaration</a:t>
          </a:r>
          <a:endParaRPr lang="en-US" sz="2100" kern="1200" dirty="0"/>
        </a:p>
      </dsp:txBody>
      <dsp:txXfrm>
        <a:off x="4359074" y="1571118"/>
        <a:ext cx="1800899" cy="900449"/>
      </dsp:txXfrm>
    </dsp:sp>
    <dsp:sp modelId="{9CF18E0C-0E8D-4858-956F-97E5B5D710A9}">
      <dsp:nvSpPr>
        <dsp:cNvPr id="0" name=""/>
        <dsp:cNvSpPr/>
      </dsp:nvSpPr>
      <dsp:spPr>
        <a:xfrm>
          <a:off x="6538162" y="1571118"/>
          <a:ext cx="1800899" cy="9004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Hashtag research</a:t>
          </a:r>
          <a:endParaRPr lang="en-US" sz="2100" kern="1200" dirty="0"/>
        </a:p>
      </dsp:txBody>
      <dsp:txXfrm>
        <a:off x="6538162" y="1571118"/>
        <a:ext cx="1800899" cy="900449"/>
      </dsp:txXfrm>
    </dsp:sp>
    <dsp:sp modelId="{FE364223-5113-46E9-B08D-4B2D850DCDA7}">
      <dsp:nvSpPr>
        <dsp:cNvPr id="0" name=""/>
        <dsp:cNvSpPr/>
      </dsp:nvSpPr>
      <dsp:spPr>
        <a:xfrm>
          <a:off x="8717250" y="1571118"/>
          <a:ext cx="1800899" cy="9004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Ad campaign launch</a:t>
          </a:r>
          <a:endParaRPr lang="en-US" sz="2100" kern="1200" dirty="0"/>
        </a:p>
      </dsp:txBody>
      <dsp:txXfrm>
        <a:off x="8717250" y="1571118"/>
        <a:ext cx="1800899" cy="9004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76FD2-456A-4DA8-93C7-ECE7753D5C26}">
      <dsp:nvSpPr>
        <dsp:cNvPr id="0" name=""/>
        <dsp:cNvSpPr/>
      </dsp:nvSpPr>
      <dsp:spPr>
        <a:xfrm>
          <a:off x="2725015" y="991784"/>
          <a:ext cx="1904939" cy="170083"/>
        </a:xfrm>
        <a:custGeom>
          <a:avLst/>
          <a:gdLst/>
          <a:ahLst/>
          <a:cxnLst/>
          <a:rect l="0" t="0" r="0" b="0"/>
          <a:pathLst>
            <a:path>
              <a:moveTo>
                <a:pt x="0" y="170083"/>
              </a:moveTo>
              <a:lnTo>
                <a:pt x="1904939" y="170083"/>
              </a:lnTo>
              <a:lnTo>
                <a:pt x="1904939"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779BCF-FB87-4F9A-B485-39AF42714A32}">
      <dsp:nvSpPr>
        <dsp:cNvPr id="0" name=""/>
        <dsp:cNvSpPr/>
      </dsp:nvSpPr>
      <dsp:spPr>
        <a:xfrm>
          <a:off x="2725015" y="1116148"/>
          <a:ext cx="3809878" cy="91440"/>
        </a:xfrm>
        <a:custGeom>
          <a:avLst/>
          <a:gdLst/>
          <a:ahLst/>
          <a:cxnLst/>
          <a:rect l="0" t="0" r="0" b="0"/>
          <a:pathLst>
            <a:path>
              <a:moveTo>
                <a:pt x="0" y="45720"/>
              </a:moveTo>
              <a:lnTo>
                <a:pt x="3809878" y="4572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EDA747-FA97-4055-B729-77D91F418F39}">
      <dsp:nvSpPr>
        <dsp:cNvPr id="0" name=""/>
        <dsp:cNvSpPr/>
      </dsp:nvSpPr>
      <dsp:spPr>
        <a:xfrm>
          <a:off x="3673" y="746864"/>
          <a:ext cx="2721341" cy="83000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Investor Metrics</a:t>
          </a:r>
          <a:endParaRPr lang="en-US" sz="2900" kern="1200" dirty="0"/>
        </a:p>
      </dsp:txBody>
      <dsp:txXfrm>
        <a:off x="3673" y="746864"/>
        <a:ext cx="2721341" cy="830009"/>
      </dsp:txXfrm>
    </dsp:sp>
    <dsp:sp modelId="{8E63A74D-00F3-47EF-A933-B3EC121607BA}">
      <dsp:nvSpPr>
        <dsp:cNvPr id="0" name=""/>
        <dsp:cNvSpPr/>
      </dsp:nvSpPr>
      <dsp:spPr>
        <a:xfrm>
          <a:off x="6534893" y="746864"/>
          <a:ext cx="2721341" cy="83000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Bots and fake accounts</a:t>
          </a:r>
          <a:endParaRPr lang="en-US" sz="2900" kern="1200" dirty="0"/>
        </a:p>
      </dsp:txBody>
      <dsp:txXfrm>
        <a:off x="6534893" y="746864"/>
        <a:ext cx="2721341" cy="830009"/>
      </dsp:txXfrm>
    </dsp:sp>
    <dsp:sp modelId="{4EEB3761-D6FC-4992-BA14-2E4641C659C6}">
      <dsp:nvSpPr>
        <dsp:cNvPr id="0" name=""/>
        <dsp:cNvSpPr/>
      </dsp:nvSpPr>
      <dsp:spPr>
        <a:xfrm>
          <a:off x="3269283" y="161775"/>
          <a:ext cx="2721341" cy="83000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User engagement</a:t>
          </a:r>
          <a:endParaRPr lang="en-US" sz="2900" kern="1200" dirty="0"/>
        </a:p>
      </dsp:txBody>
      <dsp:txXfrm>
        <a:off x="3269283" y="161775"/>
        <a:ext cx="2721341" cy="83000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1.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0006" y="2404534"/>
            <a:ext cx="8423997" cy="1646302"/>
          </a:xfrm>
        </p:spPr>
        <p:txBody>
          <a:bodyPr/>
          <a:lstStyle/>
          <a:p>
            <a:r>
              <a:rPr lang="en-US" b="1" dirty="0"/>
              <a:t>Instagram User Analytics</a:t>
            </a:r>
            <a:br>
              <a:rPr lang="en-US" b="1" dirty="0"/>
            </a:br>
            <a:endParaRPr lang="en-US" dirty="0"/>
          </a:p>
        </p:txBody>
      </p:sp>
      <p:sp>
        <p:nvSpPr>
          <p:cNvPr id="3" name="Subtitle 2"/>
          <p:cNvSpPr>
            <a:spLocks noGrp="1"/>
          </p:cNvSpPr>
          <p:nvPr>
            <p:ph type="subTitle" idx="1"/>
          </p:nvPr>
        </p:nvSpPr>
        <p:spPr/>
        <p:txBody>
          <a:bodyPr/>
          <a:lstStyle/>
          <a:p>
            <a:r>
              <a:rPr lang="en-US" dirty="0" smtClean="0"/>
              <a:t>Project By: </a:t>
            </a:r>
            <a:r>
              <a:rPr lang="en-US" dirty="0" err="1" smtClean="0"/>
              <a:t>Sneha</a:t>
            </a:r>
            <a:r>
              <a:rPr lang="en-US" dirty="0" smtClean="0"/>
              <a:t> </a:t>
            </a:r>
            <a:r>
              <a:rPr lang="en-US" dirty="0" err="1" smtClean="0"/>
              <a:t>Pasalkar</a:t>
            </a:r>
            <a:endParaRPr lang="en-US" dirty="0" smtClean="0"/>
          </a:p>
          <a:p>
            <a:r>
              <a:rPr lang="en-US" dirty="0" smtClean="0"/>
              <a:t>Platform used: SQL workbench</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7188" y="115910"/>
            <a:ext cx="1674841" cy="1674841"/>
          </a:xfrm>
          <a:prstGeom prst="rect">
            <a:avLst/>
          </a:prstGeom>
        </p:spPr>
      </p:pic>
    </p:spTree>
    <p:extLst>
      <p:ext uri="{BB962C8B-B14F-4D97-AF65-F5344CB8AC3E}">
        <p14:creationId xmlns:p14="http://schemas.microsoft.com/office/powerpoint/2010/main" val="1022320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6857"/>
            <a:ext cx="8596668" cy="1320800"/>
          </a:xfrm>
        </p:spPr>
        <p:txBody>
          <a:bodyPr/>
          <a:lstStyle/>
          <a:p>
            <a:r>
              <a:rPr lang="en-US" b="1" dirty="0"/>
              <a:t> Investor Metrics</a:t>
            </a:r>
            <a:endParaRPr lang="en-US" dirty="0"/>
          </a:p>
        </p:txBody>
      </p:sp>
      <p:sp>
        <p:nvSpPr>
          <p:cNvPr id="3" name="Content Placeholder 2"/>
          <p:cNvSpPr>
            <a:spLocks noGrp="1"/>
          </p:cNvSpPr>
          <p:nvPr>
            <p:ph idx="1"/>
          </p:nvPr>
        </p:nvSpPr>
        <p:spPr>
          <a:xfrm>
            <a:off x="677334" y="1271947"/>
            <a:ext cx="5131038" cy="4381878"/>
          </a:xfrm>
        </p:spPr>
        <p:txBody>
          <a:bodyPr/>
          <a:lstStyle/>
          <a:p>
            <a:r>
              <a:rPr lang="en-US" b="1" dirty="0"/>
              <a:t>User </a:t>
            </a:r>
            <a:r>
              <a:rPr lang="en-US" b="1" dirty="0" smtClean="0"/>
              <a:t>Engagement</a:t>
            </a:r>
          </a:p>
          <a:p>
            <a:r>
              <a:rPr lang="en-US" b="1" dirty="0" smtClean="0"/>
              <a:t>Task: </a:t>
            </a:r>
            <a:r>
              <a:rPr lang="en-US" dirty="0"/>
              <a:t>Calculate the average number of posts per user on Instagram. Also, provide the total number of photos on Instagram divided by the total number of </a:t>
            </a:r>
            <a:r>
              <a:rPr lang="en-US" dirty="0" smtClean="0"/>
              <a:t>users</a:t>
            </a:r>
          </a:p>
          <a:p>
            <a:r>
              <a:rPr lang="en-US" dirty="0" smtClean="0"/>
              <a:t>Approach: To solve this we have taken count of photos and divide it by count of users using distinct() to get average post per user and then we have counted number of photos and divided by total users to find ratio</a:t>
            </a:r>
          </a:p>
          <a:p>
            <a:r>
              <a:rPr lang="en-US" dirty="0" smtClean="0"/>
              <a:t>Result: Average post per user is 3.47 and ratio of post to users is 2.57</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13" y="1271947"/>
            <a:ext cx="3743847" cy="405821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7188" y="115910"/>
            <a:ext cx="1674841" cy="1674841"/>
          </a:xfrm>
          <a:prstGeom prst="rect">
            <a:avLst/>
          </a:prstGeom>
        </p:spPr>
      </p:pic>
    </p:spTree>
    <p:extLst>
      <p:ext uri="{BB962C8B-B14F-4D97-AF65-F5344CB8AC3E}">
        <p14:creationId xmlns:p14="http://schemas.microsoft.com/office/powerpoint/2010/main" val="630357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484" y="445767"/>
            <a:ext cx="4396942" cy="3880773"/>
          </a:xfrm>
        </p:spPr>
        <p:txBody>
          <a:bodyPr>
            <a:normAutofit lnSpcReduction="10000"/>
          </a:bodyPr>
          <a:lstStyle/>
          <a:p>
            <a:r>
              <a:rPr lang="en-US" b="1" dirty="0"/>
              <a:t>Bots &amp; Fake </a:t>
            </a:r>
            <a:r>
              <a:rPr lang="en-US" b="1" dirty="0" smtClean="0"/>
              <a:t>Accounts</a:t>
            </a:r>
          </a:p>
          <a:p>
            <a:r>
              <a:rPr lang="en-US" dirty="0" smtClean="0"/>
              <a:t>Task: </a:t>
            </a:r>
            <a:r>
              <a:rPr lang="en-US" dirty="0"/>
              <a:t> Identify users (potential bots) who have liked every single photo on the </a:t>
            </a:r>
            <a:r>
              <a:rPr lang="en-US" dirty="0" smtClean="0"/>
              <a:t>site</a:t>
            </a:r>
          </a:p>
          <a:p>
            <a:r>
              <a:rPr lang="en-US" dirty="0" smtClean="0"/>
              <a:t>Approach: first we calculated total number of entry in photos column, we found that it is 257, the we have used CTE to find no of photos a user have liked to identify potential bots.</a:t>
            </a:r>
          </a:p>
          <a:p>
            <a:r>
              <a:rPr lang="en-US" dirty="0" smtClean="0"/>
              <a:t>Result: we have found 13 user names who liked 257 photos that means all photos so these can be potential bots.</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16587"/>
          <a:stretch/>
        </p:blipFill>
        <p:spPr>
          <a:xfrm>
            <a:off x="440327" y="4820652"/>
            <a:ext cx="10058400" cy="155439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9527" y="217469"/>
            <a:ext cx="3863662" cy="433736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7188" y="115910"/>
            <a:ext cx="1674841" cy="1674841"/>
          </a:xfrm>
          <a:prstGeom prst="rect">
            <a:avLst/>
          </a:prstGeom>
        </p:spPr>
      </p:pic>
    </p:spTree>
    <p:extLst>
      <p:ext uri="{BB962C8B-B14F-4D97-AF65-F5344CB8AC3E}">
        <p14:creationId xmlns:p14="http://schemas.microsoft.com/office/powerpoint/2010/main" val="24170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6113"/>
            <a:ext cx="8492424" cy="678287"/>
          </a:xfrm>
        </p:spPr>
        <p:txBody>
          <a:bodyPr/>
          <a:lstStyle/>
          <a:p>
            <a:r>
              <a:rPr lang="en-US" dirty="0" smtClean="0"/>
              <a:t>Insights</a:t>
            </a:r>
            <a:endParaRPr lang="en-US" dirty="0"/>
          </a:p>
        </p:txBody>
      </p:sp>
      <p:sp>
        <p:nvSpPr>
          <p:cNvPr id="3" name="Content Placeholder 2"/>
          <p:cNvSpPr>
            <a:spLocks noGrp="1"/>
          </p:cNvSpPr>
          <p:nvPr>
            <p:ph idx="1"/>
          </p:nvPr>
        </p:nvSpPr>
        <p:spPr>
          <a:xfrm>
            <a:off x="677334" y="1004552"/>
            <a:ext cx="9071973" cy="5473521"/>
          </a:xfrm>
        </p:spPr>
        <p:txBody>
          <a:bodyPr>
            <a:normAutofit fontScale="70000" lnSpcReduction="20000"/>
          </a:bodyPr>
          <a:lstStyle/>
          <a:p>
            <a:endParaRPr lang="en-US" dirty="0"/>
          </a:p>
          <a:p>
            <a:r>
              <a:rPr lang="en-US" dirty="0"/>
              <a:t>We have identified 5 oldest users, marketing team can plan strategy for them for being loyal users which can motivate other users to stay with platform.</a:t>
            </a:r>
          </a:p>
          <a:p>
            <a:endParaRPr lang="en-US" dirty="0"/>
          </a:p>
          <a:p>
            <a:r>
              <a:rPr lang="en-US" dirty="0"/>
              <a:t>We have found 26 users which are inactive, we can plan activity or push notifications to encourage those user to use the platform.</a:t>
            </a:r>
          </a:p>
          <a:p>
            <a:endParaRPr lang="en-US" dirty="0"/>
          </a:p>
          <a:p>
            <a:r>
              <a:rPr lang="en-US" dirty="0"/>
              <a:t>We have found winner of our contest, we should encourage such contests and engage users to take participations to </a:t>
            </a:r>
            <a:r>
              <a:rPr lang="en-US" dirty="0" smtClean="0"/>
              <a:t>improve </a:t>
            </a:r>
            <a:r>
              <a:rPr lang="en-US" dirty="0"/>
              <a:t>overall user engagement.</a:t>
            </a:r>
          </a:p>
          <a:p>
            <a:endParaRPr lang="en-US" dirty="0"/>
          </a:p>
          <a:p>
            <a:r>
              <a:rPr lang="en-US" dirty="0"/>
              <a:t>We have found top 5 used hashtags of the application. Team should work on recommending these </a:t>
            </a:r>
            <a:r>
              <a:rPr lang="en-US" dirty="0" smtClean="0"/>
              <a:t>hashtags </a:t>
            </a:r>
            <a:r>
              <a:rPr lang="en-US" dirty="0"/>
              <a:t>to users while creating a new post as it will help us improve user experience.</a:t>
            </a:r>
          </a:p>
          <a:p>
            <a:endParaRPr lang="en-US" dirty="0"/>
          </a:p>
          <a:p>
            <a:r>
              <a:rPr lang="en-US" dirty="0"/>
              <a:t>We have identified days when mostly a new user gets registered, our team can plan ad-campaign strategy to make sure we are </a:t>
            </a:r>
            <a:r>
              <a:rPr lang="en-US" dirty="0" smtClean="0"/>
              <a:t>sending </a:t>
            </a:r>
            <a:r>
              <a:rPr lang="en-US" dirty="0"/>
              <a:t>notifications or promotions on or prior to such days so that we can have maximum users registered on our platform.</a:t>
            </a:r>
          </a:p>
          <a:p>
            <a:endParaRPr lang="en-US" dirty="0"/>
          </a:p>
          <a:p>
            <a:r>
              <a:rPr lang="en-US" dirty="0"/>
              <a:t>We have found average number of posts and </a:t>
            </a:r>
            <a:r>
              <a:rPr lang="en-US" dirty="0" smtClean="0"/>
              <a:t>ratio </a:t>
            </a:r>
            <a:r>
              <a:rPr lang="en-US" dirty="0"/>
              <a:t>of customer with number of post, we can use this data to share with stake holders to show potential of our </a:t>
            </a:r>
            <a:r>
              <a:rPr lang="en-US" dirty="0" smtClean="0"/>
              <a:t>application </a:t>
            </a:r>
            <a:r>
              <a:rPr lang="en-US" dirty="0"/>
              <a:t>so that they can trust and invest in our growth.</a:t>
            </a:r>
          </a:p>
          <a:p>
            <a:endParaRPr lang="en-US" dirty="0"/>
          </a:p>
          <a:p>
            <a:r>
              <a:rPr lang="en-US" dirty="0"/>
              <a:t>We have also identified potential bots, this data will help  team to remove such potential bots to avoid fraud that might happen and encourage people to have real accounts and information to share which will result in positive user experience.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7188" y="115910"/>
            <a:ext cx="1674841" cy="1674841"/>
          </a:xfrm>
          <a:prstGeom prst="rect">
            <a:avLst/>
          </a:prstGeom>
        </p:spPr>
      </p:pic>
    </p:spTree>
    <p:extLst>
      <p:ext uri="{BB962C8B-B14F-4D97-AF65-F5344CB8AC3E}">
        <p14:creationId xmlns:p14="http://schemas.microsoft.com/office/powerpoint/2010/main" val="1888484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7188" y="115910"/>
            <a:ext cx="1674841" cy="1674841"/>
          </a:xfrm>
          <a:prstGeom prst="rect">
            <a:avLst/>
          </a:prstGeom>
        </p:spPr>
      </p:pic>
    </p:spTree>
    <p:extLst>
      <p:ext uri="{BB962C8B-B14F-4D97-AF65-F5344CB8AC3E}">
        <p14:creationId xmlns:p14="http://schemas.microsoft.com/office/powerpoint/2010/main" val="3897122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task</a:t>
            </a:r>
            <a:endParaRPr lang="en-US" dirty="0"/>
          </a:p>
        </p:txBody>
      </p:sp>
      <p:sp>
        <p:nvSpPr>
          <p:cNvPr id="3" name="Content Placeholder 2"/>
          <p:cNvSpPr>
            <a:spLocks noGrp="1"/>
          </p:cNvSpPr>
          <p:nvPr>
            <p:ph idx="1"/>
          </p:nvPr>
        </p:nvSpPr>
        <p:spPr/>
        <p:txBody>
          <a:bodyPr/>
          <a:lstStyle/>
          <a:p>
            <a:r>
              <a:rPr lang="en-US" dirty="0" smtClean="0"/>
              <a:t>To analyze data of Instagram in various aspects and help different teams plan their upcoming events and strategies accordingly to grow overall business.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7188" y="115910"/>
            <a:ext cx="1674841" cy="1674841"/>
          </a:xfrm>
          <a:prstGeom prst="rect">
            <a:avLst/>
          </a:prstGeom>
        </p:spPr>
      </p:pic>
    </p:spTree>
    <p:extLst>
      <p:ext uri="{BB962C8B-B14F-4D97-AF65-F5344CB8AC3E}">
        <p14:creationId xmlns:p14="http://schemas.microsoft.com/office/powerpoint/2010/main" val="3271020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project</a:t>
            </a:r>
            <a:endParaRPr lang="en-US" dirty="0"/>
          </a:p>
        </p:txBody>
      </p:sp>
      <p:sp>
        <p:nvSpPr>
          <p:cNvPr id="3" name="Content Placeholder 2"/>
          <p:cNvSpPr>
            <a:spLocks noGrp="1"/>
          </p:cNvSpPr>
          <p:nvPr>
            <p:ph idx="1"/>
          </p:nvPr>
        </p:nvSpPr>
        <p:spPr>
          <a:xfrm>
            <a:off x="677334" y="1608544"/>
            <a:ext cx="8596668" cy="3880773"/>
          </a:xfrm>
        </p:spPr>
        <p:txBody>
          <a:bodyPr/>
          <a:lstStyle/>
          <a:p>
            <a:r>
              <a:rPr lang="en-US" dirty="0"/>
              <a:t> </a:t>
            </a:r>
            <a:r>
              <a:rPr lang="en-US" dirty="0" smtClean="0"/>
              <a:t>This role </a:t>
            </a:r>
            <a:r>
              <a:rPr lang="en-US" dirty="0"/>
              <a:t>involves analyzing user interactions and engagement with the Instagram app to provide valuable insights that can help the business grow</a:t>
            </a:r>
            <a:r>
              <a:rPr lang="en-US" dirty="0" smtClean="0"/>
              <a:t>.</a:t>
            </a:r>
          </a:p>
          <a:p>
            <a:r>
              <a:rPr lang="en-US" dirty="0" smtClean="0"/>
              <a:t>This include how </a:t>
            </a:r>
            <a:r>
              <a:rPr lang="en-US" dirty="0"/>
              <a:t>users engage with a digital product, such as a software application or a mobile </a:t>
            </a:r>
            <a:r>
              <a:rPr lang="en-US" dirty="0" smtClean="0"/>
              <a:t>app</a:t>
            </a:r>
          </a:p>
          <a:p>
            <a:r>
              <a:rPr lang="en-US" dirty="0" smtClean="0"/>
              <a:t>It is basically divided into two parts: </a:t>
            </a:r>
          </a:p>
          <a:p>
            <a:pPr marL="685800" lvl="1"/>
            <a:r>
              <a:rPr lang="en-US" dirty="0" smtClean="0"/>
              <a:t>Marketing Analysis</a:t>
            </a:r>
          </a:p>
          <a:p>
            <a:pPr marL="685800" lvl="1"/>
            <a:r>
              <a:rPr lang="en-US" dirty="0" smtClean="0"/>
              <a:t>Investor Metrics</a:t>
            </a:r>
          </a:p>
          <a:p>
            <a:pPr marL="400050" lvl="1" indent="0">
              <a:buNone/>
            </a:pPr>
            <a:endParaRPr lang="en-US" dirty="0"/>
          </a:p>
          <a:p>
            <a:pPr marL="685800" lvl="1">
              <a:buFont typeface="Wingdings" panose="05000000000000000000" pitchFamily="2" charset="2"/>
              <a:buChar char="v"/>
            </a:pP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7188" y="115910"/>
            <a:ext cx="1674841" cy="1674841"/>
          </a:xfrm>
          <a:prstGeom prst="rect">
            <a:avLst/>
          </a:prstGeom>
        </p:spPr>
      </p:pic>
    </p:spTree>
    <p:extLst>
      <p:ext uri="{BB962C8B-B14F-4D97-AF65-F5344CB8AC3E}">
        <p14:creationId xmlns:p14="http://schemas.microsoft.com/office/powerpoint/2010/main" val="44046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a:xfrm>
            <a:off x="677334" y="1465131"/>
            <a:ext cx="8596668" cy="1252312"/>
          </a:xfrm>
        </p:spPr>
        <p:txBody>
          <a:bodyPr/>
          <a:lstStyle/>
          <a:p>
            <a:pPr marL="0" indent="0">
              <a:buNone/>
            </a:pPr>
            <a:r>
              <a:rPr lang="en-US" dirty="0" smtClean="0"/>
              <a:t>Our approach to this project will be mainly divided into two main parts:</a:t>
            </a:r>
          </a:p>
          <a:p>
            <a:pPr lvl="1"/>
            <a:r>
              <a:rPr lang="en-US" dirty="0" smtClean="0"/>
              <a:t>Marketing Analysis</a:t>
            </a:r>
          </a:p>
          <a:p>
            <a:pPr lvl="1"/>
            <a:r>
              <a:rPr lang="en-US" dirty="0" smtClean="0"/>
              <a:t>Investor Metrics</a:t>
            </a:r>
          </a:p>
          <a:p>
            <a:pPr marL="457200" lvl="1" indent="0">
              <a:buNone/>
            </a:pPr>
            <a:endParaRPr lang="en-US" dirty="0"/>
          </a:p>
        </p:txBody>
      </p:sp>
      <p:graphicFrame>
        <p:nvGraphicFramePr>
          <p:cNvPr id="4" name="Diagram 3"/>
          <p:cNvGraphicFramePr/>
          <p:nvPr>
            <p:extLst>
              <p:ext uri="{D42A27DB-BD31-4B8C-83A1-F6EECF244321}">
                <p14:modId xmlns:p14="http://schemas.microsoft.com/office/powerpoint/2010/main" val="1772137121"/>
              </p:ext>
            </p:extLst>
          </p:nvPr>
        </p:nvGraphicFramePr>
        <p:xfrm>
          <a:off x="659814" y="2091288"/>
          <a:ext cx="10519048" cy="2764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544285145"/>
              </p:ext>
            </p:extLst>
          </p:nvPr>
        </p:nvGraphicFramePr>
        <p:xfrm>
          <a:off x="1107583" y="4997002"/>
          <a:ext cx="9259909" cy="17386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 name="Picture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187188" y="115910"/>
            <a:ext cx="1674841" cy="1674841"/>
          </a:xfrm>
          <a:prstGeom prst="rect">
            <a:avLst/>
          </a:prstGeom>
        </p:spPr>
      </p:pic>
    </p:spTree>
    <p:extLst>
      <p:ext uri="{BB962C8B-B14F-4D97-AF65-F5344CB8AC3E}">
        <p14:creationId xmlns:p14="http://schemas.microsoft.com/office/powerpoint/2010/main" val="2179403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22986"/>
          </a:xfrm>
        </p:spPr>
        <p:txBody>
          <a:bodyPr/>
          <a:lstStyle/>
          <a:p>
            <a:r>
              <a:rPr lang="en-US" dirty="0" smtClean="0"/>
              <a:t>Marketing Analysis</a:t>
            </a:r>
            <a:endParaRPr lang="en-US" dirty="0"/>
          </a:p>
        </p:txBody>
      </p:sp>
      <p:sp>
        <p:nvSpPr>
          <p:cNvPr id="3" name="Content Placeholder 2"/>
          <p:cNvSpPr>
            <a:spLocks noGrp="1"/>
          </p:cNvSpPr>
          <p:nvPr>
            <p:ph idx="1"/>
          </p:nvPr>
        </p:nvSpPr>
        <p:spPr>
          <a:xfrm>
            <a:off x="677320" y="1426494"/>
            <a:ext cx="8596668" cy="1940386"/>
          </a:xfrm>
        </p:spPr>
        <p:txBody>
          <a:bodyPr>
            <a:normAutofit lnSpcReduction="10000"/>
          </a:bodyPr>
          <a:lstStyle/>
          <a:p>
            <a:r>
              <a:rPr lang="en-US" b="1" dirty="0"/>
              <a:t>Loyal User </a:t>
            </a:r>
            <a:r>
              <a:rPr lang="en-US" b="1" dirty="0" smtClean="0"/>
              <a:t>Reward</a:t>
            </a:r>
          </a:p>
          <a:p>
            <a:r>
              <a:rPr lang="en-US" b="1" dirty="0" smtClean="0"/>
              <a:t>Task 1: </a:t>
            </a:r>
            <a:r>
              <a:rPr lang="en-US" dirty="0"/>
              <a:t> Identify the five oldest users on Instagram from the provided </a:t>
            </a:r>
            <a:r>
              <a:rPr lang="en-US" dirty="0" smtClean="0"/>
              <a:t>database</a:t>
            </a:r>
          </a:p>
          <a:p>
            <a:r>
              <a:rPr lang="en-US" dirty="0" smtClean="0"/>
              <a:t>Approach: We checked that our users table have columns: id, username, </a:t>
            </a:r>
            <a:r>
              <a:rPr lang="en-US" dirty="0" err="1" smtClean="0"/>
              <a:t>created_at</a:t>
            </a:r>
            <a:r>
              <a:rPr lang="en-US" dirty="0" smtClean="0"/>
              <a:t> respectively, to identify 5 oldest users we sort users table based on </a:t>
            </a:r>
            <a:r>
              <a:rPr lang="en-US" dirty="0" err="1" smtClean="0"/>
              <a:t>created_at</a:t>
            </a:r>
            <a:r>
              <a:rPr lang="en-US" dirty="0" smtClean="0"/>
              <a:t> column with limit 5</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06" y="3366880"/>
            <a:ext cx="9262242" cy="25960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7188" y="115910"/>
            <a:ext cx="1674841" cy="1674841"/>
          </a:xfrm>
          <a:prstGeom prst="rect">
            <a:avLst/>
          </a:prstGeom>
        </p:spPr>
      </p:pic>
    </p:spTree>
    <p:extLst>
      <p:ext uri="{BB962C8B-B14F-4D97-AF65-F5344CB8AC3E}">
        <p14:creationId xmlns:p14="http://schemas.microsoft.com/office/powerpoint/2010/main" val="2640556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1973"/>
            <a:ext cx="8596668" cy="5719390"/>
          </a:xfrm>
        </p:spPr>
        <p:txBody>
          <a:bodyPr/>
          <a:lstStyle/>
          <a:p>
            <a:r>
              <a:rPr lang="en-US" b="1" dirty="0"/>
              <a:t>Inactive User </a:t>
            </a:r>
            <a:r>
              <a:rPr lang="en-US" b="1" dirty="0" smtClean="0"/>
              <a:t>Engagement</a:t>
            </a:r>
          </a:p>
          <a:p>
            <a:r>
              <a:rPr lang="en-US" dirty="0" smtClean="0"/>
              <a:t>Task 2: </a:t>
            </a:r>
            <a:r>
              <a:rPr lang="en-US" dirty="0"/>
              <a:t>Identify users who have never posted a single photo on </a:t>
            </a:r>
            <a:r>
              <a:rPr lang="en-US" dirty="0" smtClean="0"/>
              <a:t>Instagram</a:t>
            </a:r>
          </a:p>
          <a:p>
            <a:r>
              <a:rPr lang="en-US" dirty="0" smtClean="0"/>
              <a:t>Approach: to solve this we need to join two tables, users and photos respectively, need to use left join as user will be available in users table but not in photos table</a:t>
            </a:r>
          </a:p>
          <a:p>
            <a:r>
              <a:rPr lang="en-US" dirty="0" smtClean="0"/>
              <a:t>Result: Shows 26 such users who never posted on account.</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57862" b="81404"/>
          <a:stretch/>
        </p:blipFill>
        <p:spPr>
          <a:xfrm>
            <a:off x="545186" y="3149376"/>
            <a:ext cx="6515180" cy="1319108"/>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20581" r="81807" b="21444"/>
          <a:stretch/>
        </p:blipFill>
        <p:spPr>
          <a:xfrm>
            <a:off x="7672595" y="2531675"/>
            <a:ext cx="2213636" cy="4165594"/>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88177" r="25720"/>
          <a:stretch/>
        </p:blipFill>
        <p:spPr>
          <a:xfrm>
            <a:off x="774262" y="5124390"/>
            <a:ext cx="6566696" cy="124492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7188" y="115910"/>
            <a:ext cx="1674841" cy="1674841"/>
          </a:xfrm>
          <a:prstGeom prst="rect">
            <a:avLst/>
          </a:prstGeom>
        </p:spPr>
      </p:pic>
    </p:spTree>
    <p:extLst>
      <p:ext uri="{BB962C8B-B14F-4D97-AF65-F5344CB8AC3E}">
        <p14:creationId xmlns:p14="http://schemas.microsoft.com/office/powerpoint/2010/main" val="2488815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301" y="334852"/>
            <a:ext cx="5028006" cy="6181858"/>
          </a:xfrm>
        </p:spPr>
        <p:txBody>
          <a:bodyPr>
            <a:normAutofit lnSpcReduction="10000"/>
          </a:bodyPr>
          <a:lstStyle/>
          <a:p>
            <a:r>
              <a:rPr lang="en-US" b="1" dirty="0"/>
              <a:t>Contest Winner </a:t>
            </a:r>
            <a:r>
              <a:rPr lang="en-US" b="1" dirty="0" smtClean="0"/>
              <a:t>Declaration</a:t>
            </a:r>
          </a:p>
          <a:p>
            <a:r>
              <a:rPr lang="en-US" b="1" dirty="0" smtClean="0"/>
              <a:t>Task: </a:t>
            </a:r>
            <a:r>
              <a:rPr lang="en-US" dirty="0"/>
              <a:t>Determine the winner of the </a:t>
            </a:r>
            <a:r>
              <a:rPr lang="en-US" dirty="0" smtClean="0"/>
              <a:t>contest, </a:t>
            </a:r>
            <a:r>
              <a:rPr lang="en-US" dirty="0"/>
              <a:t>where the user with the most likes on a single photo </a:t>
            </a:r>
            <a:r>
              <a:rPr lang="en-US" dirty="0" smtClean="0"/>
              <a:t>wins.</a:t>
            </a:r>
          </a:p>
          <a:p>
            <a:r>
              <a:rPr lang="en-US" dirty="0" smtClean="0"/>
              <a:t>Approach: To solve this we need to deal with 3 tables: users, photos, likes. We are looking for highest number of likes on photos hence we select count of </a:t>
            </a:r>
            <a:r>
              <a:rPr lang="en-US" dirty="0" err="1" smtClean="0"/>
              <a:t>photos_id</a:t>
            </a:r>
            <a:r>
              <a:rPr lang="en-US" dirty="0" smtClean="0"/>
              <a:t> as number of likes from like table inner join that table with photos table to fetch photo details and inner join photos table with users to get users details. We have displayed user id an user name with number of likes to find highest likes, we have use </a:t>
            </a:r>
            <a:r>
              <a:rPr lang="en-US" dirty="0" err="1" smtClean="0"/>
              <a:t>desc</a:t>
            </a:r>
            <a:r>
              <a:rPr lang="en-US" dirty="0" smtClean="0"/>
              <a:t>() to help us sort result with highest count first. We have used group by() on </a:t>
            </a:r>
            <a:r>
              <a:rPr lang="en-US" dirty="0" err="1" smtClean="0"/>
              <a:t>photos_id</a:t>
            </a:r>
            <a:r>
              <a:rPr lang="en-US" dirty="0" smtClean="0"/>
              <a:t> of likes table to achieve this result.</a:t>
            </a:r>
          </a:p>
          <a:p>
            <a:r>
              <a:rPr lang="en-US" dirty="0" smtClean="0"/>
              <a:t>Result: user with id : 52 and username : zack_kemmer93 is winner of contest with 48 likes on single photo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307" y="334852"/>
            <a:ext cx="4700789" cy="55250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7188" y="115910"/>
            <a:ext cx="1674841" cy="1674841"/>
          </a:xfrm>
          <a:prstGeom prst="rect">
            <a:avLst/>
          </a:prstGeom>
        </p:spPr>
      </p:pic>
    </p:spTree>
    <p:extLst>
      <p:ext uri="{BB962C8B-B14F-4D97-AF65-F5344CB8AC3E}">
        <p14:creationId xmlns:p14="http://schemas.microsoft.com/office/powerpoint/2010/main" val="3474074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727" y="1174520"/>
            <a:ext cx="4660974" cy="4672488"/>
          </a:xfrm>
        </p:spPr>
        <p:txBody>
          <a:bodyPr>
            <a:normAutofit/>
          </a:bodyPr>
          <a:lstStyle/>
          <a:p>
            <a:r>
              <a:rPr lang="en-US" b="1" dirty="0"/>
              <a:t>Hashtag </a:t>
            </a:r>
            <a:r>
              <a:rPr lang="en-US" b="1" dirty="0" smtClean="0"/>
              <a:t>Research</a:t>
            </a:r>
          </a:p>
          <a:p>
            <a:r>
              <a:rPr lang="en-US" b="1" dirty="0" smtClean="0"/>
              <a:t>Task: </a:t>
            </a:r>
            <a:r>
              <a:rPr lang="en-US" dirty="0"/>
              <a:t>Identify and suggest the top five most commonly used hashtags on the </a:t>
            </a:r>
            <a:r>
              <a:rPr lang="en-US" dirty="0" smtClean="0"/>
              <a:t>platform</a:t>
            </a:r>
          </a:p>
          <a:p>
            <a:r>
              <a:rPr lang="en-US" dirty="0" smtClean="0"/>
              <a:t>Approach: To solve this we need to use 2 tables - first tags which holds details like tag id, tag name and when that tag is created, second is </a:t>
            </a:r>
            <a:r>
              <a:rPr lang="en-US" dirty="0" err="1" smtClean="0"/>
              <a:t>photo_tags</a:t>
            </a:r>
            <a:r>
              <a:rPr lang="en-US" dirty="0" smtClean="0"/>
              <a:t> which holds photo id and tag id details, this table will gave us tag id’s which are used on different photos. We will use inner join to find tag names mostly used on photos</a:t>
            </a:r>
          </a:p>
          <a:p>
            <a:r>
              <a:rPr lang="en-US" dirty="0" smtClean="0"/>
              <a:t>Result: Top 5 Hashtags are: smile, beach, party, fun, concert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2985" y="1180978"/>
            <a:ext cx="4281623" cy="41019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7188" y="115910"/>
            <a:ext cx="1674841" cy="1674841"/>
          </a:xfrm>
          <a:prstGeom prst="rect">
            <a:avLst/>
          </a:prstGeom>
        </p:spPr>
      </p:pic>
    </p:spTree>
    <p:extLst>
      <p:ext uri="{BB962C8B-B14F-4D97-AF65-F5344CB8AC3E}">
        <p14:creationId xmlns:p14="http://schemas.microsoft.com/office/powerpoint/2010/main" val="3279035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1880" y="524973"/>
            <a:ext cx="8596668" cy="3197021"/>
          </a:xfrm>
        </p:spPr>
        <p:txBody>
          <a:bodyPr/>
          <a:lstStyle/>
          <a:p>
            <a:r>
              <a:rPr lang="en-US" b="1" dirty="0"/>
              <a:t>Ad Campaign </a:t>
            </a:r>
            <a:r>
              <a:rPr lang="en-US" b="1" dirty="0" smtClean="0"/>
              <a:t>Launch</a:t>
            </a:r>
          </a:p>
          <a:p>
            <a:r>
              <a:rPr lang="en-US" b="1" dirty="0" smtClean="0"/>
              <a:t>Task: </a:t>
            </a:r>
            <a:r>
              <a:rPr lang="en-US" dirty="0"/>
              <a:t>Determine the day of the week when most users register on </a:t>
            </a:r>
            <a:r>
              <a:rPr lang="en-US" dirty="0" smtClean="0"/>
              <a:t>Instagram</a:t>
            </a:r>
          </a:p>
          <a:p>
            <a:r>
              <a:rPr lang="en-US" dirty="0" smtClean="0"/>
              <a:t>Approach: To solve this will use users table, will fetch day from </a:t>
            </a:r>
            <a:r>
              <a:rPr lang="en-US" dirty="0" err="1" smtClean="0"/>
              <a:t>created_at</a:t>
            </a:r>
            <a:r>
              <a:rPr lang="en-US" dirty="0" smtClean="0"/>
              <a:t> column using </a:t>
            </a:r>
            <a:r>
              <a:rPr lang="en-US" dirty="0" err="1" smtClean="0"/>
              <a:t>dayname</a:t>
            </a:r>
            <a:r>
              <a:rPr lang="en-US" dirty="0" smtClean="0"/>
              <a:t>(), will count number of users registered from same table and group data by day name and sort data using order by () with user count</a:t>
            </a:r>
          </a:p>
          <a:p>
            <a:r>
              <a:rPr lang="en-US" dirty="0" smtClean="0"/>
              <a:t>Result: We have higher registrations on Thursday and Sunday</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623" y="3308932"/>
            <a:ext cx="7211098" cy="286742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7188" y="115910"/>
            <a:ext cx="1674841" cy="1674841"/>
          </a:xfrm>
          <a:prstGeom prst="rect">
            <a:avLst/>
          </a:prstGeom>
        </p:spPr>
      </p:pic>
    </p:spTree>
    <p:extLst>
      <p:ext uri="{BB962C8B-B14F-4D97-AF65-F5344CB8AC3E}">
        <p14:creationId xmlns:p14="http://schemas.microsoft.com/office/powerpoint/2010/main" val="27515637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1045</TotalTime>
  <Words>832</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Trebuchet MS</vt:lpstr>
      <vt:lpstr>Wingdings</vt:lpstr>
      <vt:lpstr>Wingdings 3</vt:lpstr>
      <vt:lpstr>Facet</vt:lpstr>
      <vt:lpstr>Instagram User Analytics </vt:lpstr>
      <vt:lpstr>Business task</vt:lpstr>
      <vt:lpstr>Description of project</vt:lpstr>
      <vt:lpstr>Approach</vt:lpstr>
      <vt:lpstr>Marketing Analysis</vt:lpstr>
      <vt:lpstr>PowerPoint Presentation</vt:lpstr>
      <vt:lpstr>PowerPoint Presentation</vt:lpstr>
      <vt:lpstr>PowerPoint Presentation</vt:lpstr>
      <vt:lpstr>PowerPoint Presentation</vt:lpstr>
      <vt:lpstr> Investor Metrics</vt:lpstr>
      <vt:lpstr>PowerPoint Presentation</vt:lpstr>
      <vt:lpstr>Insights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Admin</dc:creator>
  <cp:lastModifiedBy>Admin</cp:lastModifiedBy>
  <cp:revision>21</cp:revision>
  <dcterms:created xsi:type="dcterms:W3CDTF">2023-10-04T16:29:19Z</dcterms:created>
  <dcterms:modified xsi:type="dcterms:W3CDTF">2023-10-13T04:07:41Z</dcterms:modified>
</cp:coreProperties>
</file>