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62"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80" d="100"/>
          <a:sy n="80" d="100"/>
        </p:scale>
        <p:origin x="342" y="66"/>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2E75B-7239-46A0-8FE4-01A649839675}" type="doc">
      <dgm:prSet loTypeId="urn:microsoft.com/office/officeart/2009/3/layout/StepUpProcess" loCatId="process" qsTypeId="urn:microsoft.com/office/officeart/2005/8/quickstyle/3d1" qsCatId="3D" csTypeId="urn:microsoft.com/office/officeart/2005/8/colors/accent2_4" csCatId="accent2" phldr="1"/>
      <dgm:spPr/>
    </dgm:pt>
    <dgm:pt modelId="{DED49C5A-C453-4487-BA87-AE7D00F208D2}">
      <dgm:prSet phldrT="[Text]"/>
      <dgm:spPr/>
      <dgm:t>
        <a:bodyPr/>
        <a:lstStyle/>
        <a:p>
          <a:r>
            <a:rPr lang="en-US" b="1" i="0" smtClean="0"/>
            <a:t>Jobs Reviewed Over Time</a:t>
          </a:r>
          <a:endParaRPr lang="en-US"/>
        </a:p>
      </dgm:t>
    </dgm:pt>
    <dgm:pt modelId="{8F493E95-2FE6-4A24-B8EC-29B14A5FA39A}" type="parTrans" cxnId="{44ADFED2-7764-47F1-A55D-8BD3272E7400}">
      <dgm:prSet/>
      <dgm:spPr/>
      <dgm:t>
        <a:bodyPr/>
        <a:lstStyle/>
        <a:p>
          <a:endParaRPr lang="en-US"/>
        </a:p>
      </dgm:t>
    </dgm:pt>
    <dgm:pt modelId="{6B511B44-291B-4247-BFF5-74BF456AF43B}" type="sibTrans" cxnId="{44ADFED2-7764-47F1-A55D-8BD3272E7400}">
      <dgm:prSet/>
      <dgm:spPr/>
      <dgm:t>
        <a:bodyPr/>
        <a:lstStyle/>
        <a:p>
          <a:endParaRPr lang="en-US"/>
        </a:p>
      </dgm:t>
    </dgm:pt>
    <dgm:pt modelId="{13B69E38-3747-4654-BCED-55726A3D45BD}">
      <dgm:prSet phldrT="[Text]"/>
      <dgm:spPr/>
      <dgm:t>
        <a:bodyPr/>
        <a:lstStyle/>
        <a:p>
          <a:r>
            <a:rPr lang="en-US" b="1" i="0" dirty="0" smtClean="0"/>
            <a:t>Throughput Analysis</a:t>
          </a:r>
          <a:endParaRPr lang="en-US" dirty="0"/>
        </a:p>
      </dgm:t>
    </dgm:pt>
    <dgm:pt modelId="{72A56FEB-8167-405A-9CC3-FD34194498F2}" type="parTrans" cxnId="{C17D134F-F641-4B3C-AD02-5CAC241F3457}">
      <dgm:prSet/>
      <dgm:spPr/>
      <dgm:t>
        <a:bodyPr/>
        <a:lstStyle/>
        <a:p>
          <a:endParaRPr lang="en-US"/>
        </a:p>
      </dgm:t>
    </dgm:pt>
    <dgm:pt modelId="{70CCE3D9-70AB-49DB-9C8A-CAC05B85EFB0}" type="sibTrans" cxnId="{C17D134F-F641-4B3C-AD02-5CAC241F3457}">
      <dgm:prSet/>
      <dgm:spPr/>
      <dgm:t>
        <a:bodyPr/>
        <a:lstStyle/>
        <a:p>
          <a:endParaRPr lang="en-US"/>
        </a:p>
      </dgm:t>
    </dgm:pt>
    <dgm:pt modelId="{FD8877AD-9808-46D9-80BF-A44DE681D83E}">
      <dgm:prSet phldrT="[Text]"/>
      <dgm:spPr/>
      <dgm:t>
        <a:bodyPr/>
        <a:lstStyle/>
        <a:p>
          <a:r>
            <a:rPr lang="en-US" b="1" i="0" dirty="0" smtClean="0"/>
            <a:t>Language Share Analysis</a:t>
          </a:r>
          <a:endParaRPr lang="en-US" dirty="0"/>
        </a:p>
      </dgm:t>
    </dgm:pt>
    <dgm:pt modelId="{BFCF1ED3-602F-4E80-B521-6EB7C104D4B1}" type="parTrans" cxnId="{213C0F8A-2030-4D59-9EB9-BC8E24ECCFFB}">
      <dgm:prSet/>
      <dgm:spPr/>
      <dgm:t>
        <a:bodyPr/>
        <a:lstStyle/>
        <a:p>
          <a:endParaRPr lang="en-US"/>
        </a:p>
      </dgm:t>
    </dgm:pt>
    <dgm:pt modelId="{9039E4A8-D38C-47A3-B3E0-B3BAF39E3119}" type="sibTrans" cxnId="{213C0F8A-2030-4D59-9EB9-BC8E24ECCFFB}">
      <dgm:prSet/>
      <dgm:spPr/>
      <dgm:t>
        <a:bodyPr/>
        <a:lstStyle/>
        <a:p>
          <a:endParaRPr lang="en-US"/>
        </a:p>
      </dgm:t>
    </dgm:pt>
    <dgm:pt modelId="{D3BB3510-1495-4444-9513-194D84FC2993}">
      <dgm:prSet phldrT="[Text]"/>
      <dgm:spPr/>
      <dgm:t>
        <a:bodyPr/>
        <a:lstStyle/>
        <a:p>
          <a:r>
            <a:rPr lang="en-US" b="1" i="0" smtClean="0"/>
            <a:t>Duplicate Rows Detection</a:t>
          </a:r>
          <a:endParaRPr lang="en-US" dirty="0"/>
        </a:p>
      </dgm:t>
    </dgm:pt>
    <dgm:pt modelId="{9BAE7449-E432-4971-A558-34538CF21C3B}" type="parTrans" cxnId="{4094A04B-12C7-49FB-9953-07D8901718DF}">
      <dgm:prSet/>
      <dgm:spPr/>
      <dgm:t>
        <a:bodyPr/>
        <a:lstStyle/>
        <a:p>
          <a:endParaRPr lang="en-US"/>
        </a:p>
      </dgm:t>
    </dgm:pt>
    <dgm:pt modelId="{14DFB619-7A7A-44F2-9E22-987F7A3966BC}" type="sibTrans" cxnId="{4094A04B-12C7-49FB-9953-07D8901718DF}">
      <dgm:prSet/>
      <dgm:spPr/>
      <dgm:t>
        <a:bodyPr/>
        <a:lstStyle/>
        <a:p>
          <a:endParaRPr lang="en-US"/>
        </a:p>
      </dgm:t>
    </dgm:pt>
    <dgm:pt modelId="{7F4C28E8-4DFD-4404-B603-555C7532D32D}" type="pres">
      <dgm:prSet presAssocID="{4142E75B-7239-46A0-8FE4-01A649839675}" presName="rootnode" presStyleCnt="0">
        <dgm:presLayoutVars>
          <dgm:chMax/>
          <dgm:chPref/>
          <dgm:dir/>
          <dgm:animLvl val="lvl"/>
        </dgm:presLayoutVars>
      </dgm:prSet>
      <dgm:spPr/>
    </dgm:pt>
    <dgm:pt modelId="{A26F3E03-A6CD-4D65-9845-F28EB34800D1}" type="pres">
      <dgm:prSet presAssocID="{DED49C5A-C453-4487-BA87-AE7D00F208D2}" presName="composite" presStyleCnt="0"/>
      <dgm:spPr/>
    </dgm:pt>
    <dgm:pt modelId="{012012E8-D3A5-4AC0-B033-589D4CE4B4C8}" type="pres">
      <dgm:prSet presAssocID="{DED49C5A-C453-4487-BA87-AE7D00F208D2}" presName="LShape" presStyleLbl="alignNode1" presStyleIdx="0" presStyleCnt="7"/>
      <dgm:spPr/>
    </dgm:pt>
    <dgm:pt modelId="{FFBE2C1C-A7F0-40CC-BA91-78B8F69EF13A}" type="pres">
      <dgm:prSet presAssocID="{DED49C5A-C453-4487-BA87-AE7D00F208D2}" presName="ParentText" presStyleLbl="revTx" presStyleIdx="0" presStyleCnt="4">
        <dgm:presLayoutVars>
          <dgm:chMax val="0"/>
          <dgm:chPref val="0"/>
          <dgm:bulletEnabled val="1"/>
        </dgm:presLayoutVars>
      </dgm:prSet>
      <dgm:spPr/>
      <dgm:t>
        <a:bodyPr/>
        <a:lstStyle/>
        <a:p>
          <a:endParaRPr lang="en-US"/>
        </a:p>
      </dgm:t>
    </dgm:pt>
    <dgm:pt modelId="{2EF105B1-B82A-459A-8E22-C72AB4F50F00}" type="pres">
      <dgm:prSet presAssocID="{DED49C5A-C453-4487-BA87-AE7D00F208D2}" presName="Triangle" presStyleLbl="alignNode1" presStyleIdx="1" presStyleCnt="7"/>
      <dgm:spPr/>
    </dgm:pt>
    <dgm:pt modelId="{9A4F6CE6-FE0B-4F19-87D9-FB0132015B77}" type="pres">
      <dgm:prSet presAssocID="{6B511B44-291B-4247-BFF5-74BF456AF43B}" presName="sibTrans" presStyleCnt="0"/>
      <dgm:spPr/>
    </dgm:pt>
    <dgm:pt modelId="{6BBB31E9-2D93-4FB8-864A-181A5B4EFBD3}" type="pres">
      <dgm:prSet presAssocID="{6B511B44-291B-4247-BFF5-74BF456AF43B}" presName="space" presStyleCnt="0"/>
      <dgm:spPr/>
    </dgm:pt>
    <dgm:pt modelId="{7B653F3A-951D-4DA8-848F-63DE38450EF7}" type="pres">
      <dgm:prSet presAssocID="{13B69E38-3747-4654-BCED-55726A3D45BD}" presName="composite" presStyleCnt="0"/>
      <dgm:spPr/>
    </dgm:pt>
    <dgm:pt modelId="{7E42B95F-DA09-479D-A334-D6EC27D03330}" type="pres">
      <dgm:prSet presAssocID="{13B69E38-3747-4654-BCED-55726A3D45BD}" presName="LShape" presStyleLbl="alignNode1" presStyleIdx="2" presStyleCnt="7"/>
      <dgm:spPr/>
    </dgm:pt>
    <dgm:pt modelId="{31EB1D4B-1416-4B65-8BD6-8DBF590482BE}" type="pres">
      <dgm:prSet presAssocID="{13B69E38-3747-4654-BCED-55726A3D45BD}" presName="ParentText" presStyleLbl="revTx" presStyleIdx="1" presStyleCnt="4">
        <dgm:presLayoutVars>
          <dgm:chMax val="0"/>
          <dgm:chPref val="0"/>
          <dgm:bulletEnabled val="1"/>
        </dgm:presLayoutVars>
      </dgm:prSet>
      <dgm:spPr/>
      <dgm:t>
        <a:bodyPr/>
        <a:lstStyle/>
        <a:p>
          <a:endParaRPr lang="en-US"/>
        </a:p>
      </dgm:t>
    </dgm:pt>
    <dgm:pt modelId="{5779B913-7F7C-4758-AA6E-5278C090CE6C}" type="pres">
      <dgm:prSet presAssocID="{13B69E38-3747-4654-BCED-55726A3D45BD}" presName="Triangle" presStyleLbl="alignNode1" presStyleIdx="3" presStyleCnt="7"/>
      <dgm:spPr/>
    </dgm:pt>
    <dgm:pt modelId="{D90140F1-1E6F-4AEE-BD3C-D96777A957DA}" type="pres">
      <dgm:prSet presAssocID="{70CCE3D9-70AB-49DB-9C8A-CAC05B85EFB0}" presName="sibTrans" presStyleCnt="0"/>
      <dgm:spPr/>
    </dgm:pt>
    <dgm:pt modelId="{D3D417F0-F2AF-4911-B86D-491022739635}" type="pres">
      <dgm:prSet presAssocID="{70CCE3D9-70AB-49DB-9C8A-CAC05B85EFB0}" presName="space" presStyleCnt="0"/>
      <dgm:spPr/>
    </dgm:pt>
    <dgm:pt modelId="{CC1207C3-CF1E-483C-9E92-3C8EE7F30004}" type="pres">
      <dgm:prSet presAssocID="{FD8877AD-9808-46D9-80BF-A44DE681D83E}" presName="composite" presStyleCnt="0"/>
      <dgm:spPr/>
    </dgm:pt>
    <dgm:pt modelId="{3B6897C1-AC00-4170-AEFC-6F62CB4A4EC0}" type="pres">
      <dgm:prSet presAssocID="{FD8877AD-9808-46D9-80BF-A44DE681D83E}" presName="LShape" presStyleLbl="alignNode1" presStyleIdx="4" presStyleCnt="7"/>
      <dgm:spPr/>
    </dgm:pt>
    <dgm:pt modelId="{73CDC9B2-FEEE-4D17-BB5B-AD71A10A176C}" type="pres">
      <dgm:prSet presAssocID="{FD8877AD-9808-46D9-80BF-A44DE681D83E}" presName="ParentText" presStyleLbl="revTx" presStyleIdx="2" presStyleCnt="4">
        <dgm:presLayoutVars>
          <dgm:chMax val="0"/>
          <dgm:chPref val="0"/>
          <dgm:bulletEnabled val="1"/>
        </dgm:presLayoutVars>
      </dgm:prSet>
      <dgm:spPr/>
      <dgm:t>
        <a:bodyPr/>
        <a:lstStyle/>
        <a:p>
          <a:endParaRPr lang="en-US"/>
        </a:p>
      </dgm:t>
    </dgm:pt>
    <dgm:pt modelId="{995E5DFA-E56B-480F-A17F-32C94EEBF3D4}" type="pres">
      <dgm:prSet presAssocID="{FD8877AD-9808-46D9-80BF-A44DE681D83E}" presName="Triangle" presStyleLbl="alignNode1" presStyleIdx="5" presStyleCnt="7"/>
      <dgm:spPr/>
    </dgm:pt>
    <dgm:pt modelId="{7AD77A39-4E0E-444D-8932-4490A335B4AF}" type="pres">
      <dgm:prSet presAssocID="{9039E4A8-D38C-47A3-B3E0-B3BAF39E3119}" presName="sibTrans" presStyleCnt="0"/>
      <dgm:spPr/>
    </dgm:pt>
    <dgm:pt modelId="{947463F0-2DC2-485C-A70B-40CA82841B73}" type="pres">
      <dgm:prSet presAssocID="{9039E4A8-D38C-47A3-B3E0-B3BAF39E3119}" presName="space" presStyleCnt="0"/>
      <dgm:spPr/>
    </dgm:pt>
    <dgm:pt modelId="{B0B39766-D2C9-4CEA-9340-07CB210F3040}" type="pres">
      <dgm:prSet presAssocID="{D3BB3510-1495-4444-9513-194D84FC2993}" presName="composite" presStyleCnt="0"/>
      <dgm:spPr/>
    </dgm:pt>
    <dgm:pt modelId="{2B5274AE-58E6-4B85-B9EB-3AD96E8DDC9A}" type="pres">
      <dgm:prSet presAssocID="{D3BB3510-1495-4444-9513-194D84FC2993}" presName="LShape" presStyleLbl="alignNode1" presStyleIdx="6" presStyleCnt="7"/>
      <dgm:spPr/>
    </dgm:pt>
    <dgm:pt modelId="{A65BD1D5-59E7-4E48-93E7-2BE2AC125B54}" type="pres">
      <dgm:prSet presAssocID="{D3BB3510-1495-4444-9513-194D84FC2993}" presName="ParentText" presStyleLbl="revTx" presStyleIdx="3" presStyleCnt="4">
        <dgm:presLayoutVars>
          <dgm:chMax val="0"/>
          <dgm:chPref val="0"/>
          <dgm:bulletEnabled val="1"/>
        </dgm:presLayoutVars>
      </dgm:prSet>
      <dgm:spPr/>
      <dgm:t>
        <a:bodyPr/>
        <a:lstStyle/>
        <a:p>
          <a:endParaRPr lang="en-US"/>
        </a:p>
      </dgm:t>
    </dgm:pt>
  </dgm:ptLst>
  <dgm:cxnLst>
    <dgm:cxn modelId="{B8F03007-82A7-4019-9634-BCE2FC93B222}" type="presOf" srcId="{DED49C5A-C453-4487-BA87-AE7D00F208D2}" destId="{FFBE2C1C-A7F0-40CC-BA91-78B8F69EF13A}" srcOrd="0" destOrd="0" presId="urn:microsoft.com/office/officeart/2009/3/layout/StepUpProcess"/>
    <dgm:cxn modelId="{4094A04B-12C7-49FB-9953-07D8901718DF}" srcId="{4142E75B-7239-46A0-8FE4-01A649839675}" destId="{D3BB3510-1495-4444-9513-194D84FC2993}" srcOrd="3" destOrd="0" parTransId="{9BAE7449-E432-4971-A558-34538CF21C3B}" sibTransId="{14DFB619-7A7A-44F2-9E22-987F7A3966BC}"/>
    <dgm:cxn modelId="{FBBF6805-B93C-4D70-960A-8AA4F4649819}" type="presOf" srcId="{4142E75B-7239-46A0-8FE4-01A649839675}" destId="{7F4C28E8-4DFD-4404-B603-555C7532D32D}" srcOrd="0" destOrd="0" presId="urn:microsoft.com/office/officeart/2009/3/layout/StepUpProcess"/>
    <dgm:cxn modelId="{44ADFED2-7764-47F1-A55D-8BD3272E7400}" srcId="{4142E75B-7239-46A0-8FE4-01A649839675}" destId="{DED49C5A-C453-4487-BA87-AE7D00F208D2}" srcOrd="0" destOrd="0" parTransId="{8F493E95-2FE6-4A24-B8EC-29B14A5FA39A}" sibTransId="{6B511B44-291B-4247-BFF5-74BF456AF43B}"/>
    <dgm:cxn modelId="{CCB296D5-DCF1-4EEF-BA3D-66F977D654AA}" type="presOf" srcId="{FD8877AD-9808-46D9-80BF-A44DE681D83E}" destId="{73CDC9B2-FEEE-4D17-BB5B-AD71A10A176C}" srcOrd="0" destOrd="0" presId="urn:microsoft.com/office/officeart/2009/3/layout/StepUpProcess"/>
    <dgm:cxn modelId="{C17D134F-F641-4B3C-AD02-5CAC241F3457}" srcId="{4142E75B-7239-46A0-8FE4-01A649839675}" destId="{13B69E38-3747-4654-BCED-55726A3D45BD}" srcOrd="1" destOrd="0" parTransId="{72A56FEB-8167-405A-9CC3-FD34194498F2}" sibTransId="{70CCE3D9-70AB-49DB-9C8A-CAC05B85EFB0}"/>
    <dgm:cxn modelId="{ECE427E7-9CE6-4598-AC71-FA11EC5F3727}" type="presOf" srcId="{13B69E38-3747-4654-BCED-55726A3D45BD}" destId="{31EB1D4B-1416-4B65-8BD6-8DBF590482BE}" srcOrd="0" destOrd="0" presId="urn:microsoft.com/office/officeart/2009/3/layout/StepUpProcess"/>
    <dgm:cxn modelId="{213C0F8A-2030-4D59-9EB9-BC8E24ECCFFB}" srcId="{4142E75B-7239-46A0-8FE4-01A649839675}" destId="{FD8877AD-9808-46D9-80BF-A44DE681D83E}" srcOrd="2" destOrd="0" parTransId="{BFCF1ED3-602F-4E80-B521-6EB7C104D4B1}" sibTransId="{9039E4A8-D38C-47A3-B3E0-B3BAF39E3119}"/>
    <dgm:cxn modelId="{F820A7D3-37F7-4E8E-9539-9EB3D734CFA2}" type="presOf" srcId="{D3BB3510-1495-4444-9513-194D84FC2993}" destId="{A65BD1D5-59E7-4E48-93E7-2BE2AC125B54}" srcOrd="0" destOrd="0" presId="urn:microsoft.com/office/officeart/2009/3/layout/StepUpProcess"/>
    <dgm:cxn modelId="{AEA34F81-1D8A-4645-A762-7240E80E926C}" type="presParOf" srcId="{7F4C28E8-4DFD-4404-B603-555C7532D32D}" destId="{A26F3E03-A6CD-4D65-9845-F28EB34800D1}" srcOrd="0" destOrd="0" presId="urn:microsoft.com/office/officeart/2009/3/layout/StepUpProcess"/>
    <dgm:cxn modelId="{3EA299B0-D2A1-4568-BE25-6E40A0A2FBC1}" type="presParOf" srcId="{A26F3E03-A6CD-4D65-9845-F28EB34800D1}" destId="{012012E8-D3A5-4AC0-B033-589D4CE4B4C8}" srcOrd="0" destOrd="0" presId="urn:microsoft.com/office/officeart/2009/3/layout/StepUpProcess"/>
    <dgm:cxn modelId="{31E6E3D4-FBA8-4679-89CA-1144F286D926}" type="presParOf" srcId="{A26F3E03-A6CD-4D65-9845-F28EB34800D1}" destId="{FFBE2C1C-A7F0-40CC-BA91-78B8F69EF13A}" srcOrd="1" destOrd="0" presId="urn:microsoft.com/office/officeart/2009/3/layout/StepUpProcess"/>
    <dgm:cxn modelId="{00162EDE-B5E0-44E1-A569-4055B1F79055}" type="presParOf" srcId="{A26F3E03-A6CD-4D65-9845-F28EB34800D1}" destId="{2EF105B1-B82A-459A-8E22-C72AB4F50F00}" srcOrd="2" destOrd="0" presId="urn:microsoft.com/office/officeart/2009/3/layout/StepUpProcess"/>
    <dgm:cxn modelId="{1D41E78F-4632-46B9-9016-0A3259A8C0B5}" type="presParOf" srcId="{7F4C28E8-4DFD-4404-B603-555C7532D32D}" destId="{9A4F6CE6-FE0B-4F19-87D9-FB0132015B77}" srcOrd="1" destOrd="0" presId="urn:microsoft.com/office/officeart/2009/3/layout/StepUpProcess"/>
    <dgm:cxn modelId="{349BC2D3-75CE-4184-8507-F573BD91C6B8}" type="presParOf" srcId="{9A4F6CE6-FE0B-4F19-87D9-FB0132015B77}" destId="{6BBB31E9-2D93-4FB8-864A-181A5B4EFBD3}" srcOrd="0" destOrd="0" presId="urn:microsoft.com/office/officeart/2009/3/layout/StepUpProcess"/>
    <dgm:cxn modelId="{1AE0DC2A-9BD7-476A-B70E-1578FB47E9C8}" type="presParOf" srcId="{7F4C28E8-4DFD-4404-B603-555C7532D32D}" destId="{7B653F3A-951D-4DA8-848F-63DE38450EF7}" srcOrd="2" destOrd="0" presId="urn:microsoft.com/office/officeart/2009/3/layout/StepUpProcess"/>
    <dgm:cxn modelId="{5F809200-8D04-457E-9776-DA20956621F6}" type="presParOf" srcId="{7B653F3A-951D-4DA8-848F-63DE38450EF7}" destId="{7E42B95F-DA09-479D-A334-D6EC27D03330}" srcOrd="0" destOrd="0" presId="urn:microsoft.com/office/officeart/2009/3/layout/StepUpProcess"/>
    <dgm:cxn modelId="{9903D228-5B4E-401E-9EC7-ED0A0ABA90F0}" type="presParOf" srcId="{7B653F3A-951D-4DA8-848F-63DE38450EF7}" destId="{31EB1D4B-1416-4B65-8BD6-8DBF590482BE}" srcOrd="1" destOrd="0" presId="urn:microsoft.com/office/officeart/2009/3/layout/StepUpProcess"/>
    <dgm:cxn modelId="{AD8970D5-4029-4741-9A64-C8D01E2E7C98}" type="presParOf" srcId="{7B653F3A-951D-4DA8-848F-63DE38450EF7}" destId="{5779B913-7F7C-4758-AA6E-5278C090CE6C}" srcOrd="2" destOrd="0" presId="urn:microsoft.com/office/officeart/2009/3/layout/StepUpProcess"/>
    <dgm:cxn modelId="{39695F90-0E1E-424A-B87B-BA416455F970}" type="presParOf" srcId="{7F4C28E8-4DFD-4404-B603-555C7532D32D}" destId="{D90140F1-1E6F-4AEE-BD3C-D96777A957DA}" srcOrd="3" destOrd="0" presId="urn:microsoft.com/office/officeart/2009/3/layout/StepUpProcess"/>
    <dgm:cxn modelId="{84599E0D-CCCA-49AE-ADF8-6C67FD6BB906}" type="presParOf" srcId="{D90140F1-1E6F-4AEE-BD3C-D96777A957DA}" destId="{D3D417F0-F2AF-4911-B86D-491022739635}" srcOrd="0" destOrd="0" presId="urn:microsoft.com/office/officeart/2009/3/layout/StepUpProcess"/>
    <dgm:cxn modelId="{50764F2B-E004-4B9B-A87C-A8ED0E347DC3}" type="presParOf" srcId="{7F4C28E8-4DFD-4404-B603-555C7532D32D}" destId="{CC1207C3-CF1E-483C-9E92-3C8EE7F30004}" srcOrd="4" destOrd="0" presId="urn:microsoft.com/office/officeart/2009/3/layout/StepUpProcess"/>
    <dgm:cxn modelId="{8FFB428E-E01E-4CAE-9034-C1D962934235}" type="presParOf" srcId="{CC1207C3-CF1E-483C-9E92-3C8EE7F30004}" destId="{3B6897C1-AC00-4170-AEFC-6F62CB4A4EC0}" srcOrd="0" destOrd="0" presId="urn:microsoft.com/office/officeart/2009/3/layout/StepUpProcess"/>
    <dgm:cxn modelId="{76009548-5C9A-48FC-9543-3F813A4D9C28}" type="presParOf" srcId="{CC1207C3-CF1E-483C-9E92-3C8EE7F30004}" destId="{73CDC9B2-FEEE-4D17-BB5B-AD71A10A176C}" srcOrd="1" destOrd="0" presId="urn:microsoft.com/office/officeart/2009/3/layout/StepUpProcess"/>
    <dgm:cxn modelId="{002D73BF-8359-4A3B-B95B-47D16E7D95BC}" type="presParOf" srcId="{CC1207C3-CF1E-483C-9E92-3C8EE7F30004}" destId="{995E5DFA-E56B-480F-A17F-32C94EEBF3D4}" srcOrd="2" destOrd="0" presId="urn:microsoft.com/office/officeart/2009/3/layout/StepUpProcess"/>
    <dgm:cxn modelId="{AF0B8F8F-CF91-4C55-9B02-C39005ABF3F3}" type="presParOf" srcId="{7F4C28E8-4DFD-4404-B603-555C7532D32D}" destId="{7AD77A39-4E0E-444D-8932-4490A335B4AF}" srcOrd="5" destOrd="0" presId="urn:microsoft.com/office/officeart/2009/3/layout/StepUpProcess"/>
    <dgm:cxn modelId="{08A11791-C920-4015-BF5A-9FD04F0EC4A8}" type="presParOf" srcId="{7AD77A39-4E0E-444D-8932-4490A335B4AF}" destId="{947463F0-2DC2-485C-A70B-40CA82841B73}" srcOrd="0" destOrd="0" presId="urn:microsoft.com/office/officeart/2009/3/layout/StepUpProcess"/>
    <dgm:cxn modelId="{609CF8B0-F224-47AD-9A6A-9D61BAA64C3C}" type="presParOf" srcId="{7F4C28E8-4DFD-4404-B603-555C7532D32D}" destId="{B0B39766-D2C9-4CEA-9340-07CB210F3040}" srcOrd="6" destOrd="0" presId="urn:microsoft.com/office/officeart/2009/3/layout/StepUpProcess"/>
    <dgm:cxn modelId="{B39219E8-7FF6-40B7-A862-9122ECFF92A6}" type="presParOf" srcId="{B0B39766-D2C9-4CEA-9340-07CB210F3040}" destId="{2B5274AE-58E6-4B85-B9EB-3AD96E8DDC9A}" srcOrd="0" destOrd="0" presId="urn:microsoft.com/office/officeart/2009/3/layout/StepUpProcess"/>
    <dgm:cxn modelId="{447827D3-D6C0-4B1E-966A-228789292244}" type="presParOf" srcId="{B0B39766-D2C9-4CEA-9340-07CB210F3040}" destId="{A65BD1D5-59E7-4E48-93E7-2BE2AC125B5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45AE36-298A-450F-ACD4-529F724D7193}" type="doc">
      <dgm:prSet loTypeId="urn:microsoft.com/office/officeart/2009/3/layout/StepUpProcess" loCatId="process" qsTypeId="urn:microsoft.com/office/officeart/2005/8/quickstyle/3d1" qsCatId="3D" csTypeId="urn:microsoft.com/office/officeart/2005/8/colors/accent2_4" csCatId="accent2" phldr="1"/>
      <dgm:spPr/>
      <dgm:t>
        <a:bodyPr/>
        <a:lstStyle/>
        <a:p>
          <a:endParaRPr lang="en-US"/>
        </a:p>
      </dgm:t>
    </dgm:pt>
    <dgm:pt modelId="{3FBB580D-11DE-41BB-A752-E881B021DD67}">
      <dgm:prSet phldrT="[Text]"/>
      <dgm:spPr/>
      <dgm:t>
        <a:bodyPr/>
        <a:lstStyle/>
        <a:p>
          <a:r>
            <a:rPr lang="en-US" b="1" i="0" smtClean="0"/>
            <a:t>Weekly User Engagement</a:t>
          </a:r>
          <a:endParaRPr lang="en-US"/>
        </a:p>
      </dgm:t>
    </dgm:pt>
    <dgm:pt modelId="{0B5CA9A3-87C8-46CF-9886-5CEB6759BBCC}" type="parTrans" cxnId="{5E844CB7-6FC4-4335-A3CD-E9BCE7585621}">
      <dgm:prSet/>
      <dgm:spPr/>
      <dgm:t>
        <a:bodyPr/>
        <a:lstStyle/>
        <a:p>
          <a:endParaRPr lang="en-US"/>
        </a:p>
      </dgm:t>
    </dgm:pt>
    <dgm:pt modelId="{90418689-1979-455A-BE1D-DAE6C7651CEE}" type="sibTrans" cxnId="{5E844CB7-6FC4-4335-A3CD-E9BCE7585621}">
      <dgm:prSet/>
      <dgm:spPr/>
      <dgm:t>
        <a:bodyPr/>
        <a:lstStyle/>
        <a:p>
          <a:endParaRPr lang="en-US"/>
        </a:p>
      </dgm:t>
    </dgm:pt>
    <dgm:pt modelId="{A6DFD009-37E7-4D3E-ABD9-06B65169D8FA}">
      <dgm:prSet phldrT="[Text]"/>
      <dgm:spPr/>
      <dgm:t>
        <a:bodyPr/>
        <a:lstStyle/>
        <a:p>
          <a:r>
            <a:rPr lang="en-US" b="1" i="0" dirty="0" smtClean="0"/>
            <a:t>User Growth Analysis</a:t>
          </a:r>
          <a:endParaRPr lang="en-US" dirty="0"/>
        </a:p>
      </dgm:t>
    </dgm:pt>
    <dgm:pt modelId="{F47A694B-D683-4C82-BFAE-B7F9499C4EDF}" type="parTrans" cxnId="{9F56AD41-26EA-4D30-83A6-41BE99003971}">
      <dgm:prSet/>
      <dgm:spPr/>
      <dgm:t>
        <a:bodyPr/>
        <a:lstStyle/>
        <a:p>
          <a:endParaRPr lang="en-US"/>
        </a:p>
      </dgm:t>
    </dgm:pt>
    <dgm:pt modelId="{633DD3BA-AFFF-4CAA-BDE4-F61F27AA0433}" type="sibTrans" cxnId="{9F56AD41-26EA-4D30-83A6-41BE99003971}">
      <dgm:prSet/>
      <dgm:spPr/>
      <dgm:t>
        <a:bodyPr/>
        <a:lstStyle/>
        <a:p>
          <a:endParaRPr lang="en-US"/>
        </a:p>
      </dgm:t>
    </dgm:pt>
    <dgm:pt modelId="{C36FB765-4CAA-48B2-9B55-628F2D25C876}">
      <dgm:prSet phldrT="[Text]"/>
      <dgm:spPr/>
      <dgm:t>
        <a:bodyPr/>
        <a:lstStyle/>
        <a:p>
          <a:r>
            <a:rPr lang="en-US" b="1" i="0" dirty="0" smtClean="0"/>
            <a:t>Weekly Retention Analysis</a:t>
          </a:r>
          <a:endParaRPr lang="en-US" dirty="0"/>
        </a:p>
      </dgm:t>
    </dgm:pt>
    <dgm:pt modelId="{0EDF2D50-B18B-469C-8908-F0AA6061A09F}" type="parTrans" cxnId="{8CFEC413-43D1-4963-8F58-B462A36EFEFF}">
      <dgm:prSet/>
      <dgm:spPr/>
      <dgm:t>
        <a:bodyPr/>
        <a:lstStyle/>
        <a:p>
          <a:endParaRPr lang="en-US"/>
        </a:p>
      </dgm:t>
    </dgm:pt>
    <dgm:pt modelId="{DA0CBEF2-EB4C-4DD2-A63E-11F8AACFDC91}" type="sibTrans" cxnId="{8CFEC413-43D1-4963-8F58-B462A36EFEFF}">
      <dgm:prSet/>
      <dgm:spPr/>
      <dgm:t>
        <a:bodyPr/>
        <a:lstStyle/>
        <a:p>
          <a:endParaRPr lang="en-US"/>
        </a:p>
      </dgm:t>
    </dgm:pt>
    <dgm:pt modelId="{EBBB8128-DCC2-4FDC-83B3-EA4712D420AF}">
      <dgm:prSet phldrT="[Text]"/>
      <dgm:spPr/>
      <dgm:t>
        <a:bodyPr/>
        <a:lstStyle/>
        <a:p>
          <a:r>
            <a:rPr lang="en-US" b="1" i="0" smtClean="0"/>
            <a:t>Weekly Engagement Per Device</a:t>
          </a:r>
          <a:endParaRPr lang="en-US" dirty="0"/>
        </a:p>
      </dgm:t>
    </dgm:pt>
    <dgm:pt modelId="{09625288-AF82-422C-B6C4-FFEF672610B6}" type="parTrans" cxnId="{1E3D312E-0C5D-4E4E-A9C4-CAB56EE37F6E}">
      <dgm:prSet/>
      <dgm:spPr/>
      <dgm:t>
        <a:bodyPr/>
        <a:lstStyle/>
        <a:p>
          <a:endParaRPr lang="en-US"/>
        </a:p>
      </dgm:t>
    </dgm:pt>
    <dgm:pt modelId="{00614A4D-9409-4D1F-BDE2-8262BAF555A7}" type="sibTrans" cxnId="{1E3D312E-0C5D-4E4E-A9C4-CAB56EE37F6E}">
      <dgm:prSet/>
      <dgm:spPr/>
      <dgm:t>
        <a:bodyPr/>
        <a:lstStyle/>
        <a:p>
          <a:endParaRPr lang="en-US"/>
        </a:p>
      </dgm:t>
    </dgm:pt>
    <dgm:pt modelId="{AF3C0156-3E38-4643-AABA-B65167305AE1}">
      <dgm:prSet phldrT="[Text]"/>
      <dgm:spPr/>
      <dgm:t>
        <a:bodyPr/>
        <a:lstStyle/>
        <a:p>
          <a:r>
            <a:rPr lang="en-US" b="1" i="0" smtClean="0"/>
            <a:t>Email Engagement Analysis</a:t>
          </a:r>
          <a:endParaRPr lang="en-US" dirty="0"/>
        </a:p>
      </dgm:t>
    </dgm:pt>
    <dgm:pt modelId="{925AB740-7F3A-4BD4-9EFA-CD167E5CBFB9}" type="parTrans" cxnId="{9FDBD3CF-0910-478F-898C-2154F9830BE3}">
      <dgm:prSet/>
      <dgm:spPr/>
      <dgm:t>
        <a:bodyPr/>
        <a:lstStyle/>
        <a:p>
          <a:endParaRPr lang="en-US"/>
        </a:p>
      </dgm:t>
    </dgm:pt>
    <dgm:pt modelId="{CBA92A23-4E74-435F-A944-E81956E598B8}" type="sibTrans" cxnId="{9FDBD3CF-0910-478F-898C-2154F9830BE3}">
      <dgm:prSet/>
      <dgm:spPr/>
      <dgm:t>
        <a:bodyPr/>
        <a:lstStyle/>
        <a:p>
          <a:endParaRPr lang="en-US"/>
        </a:p>
      </dgm:t>
    </dgm:pt>
    <dgm:pt modelId="{D9E4C95A-DF9E-4D55-839B-7C91146BCF01}" type="pres">
      <dgm:prSet presAssocID="{A845AE36-298A-450F-ACD4-529F724D7193}" presName="rootnode" presStyleCnt="0">
        <dgm:presLayoutVars>
          <dgm:chMax/>
          <dgm:chPref/>
          <dgm:dir/>
          <dgm:animLvl val="lvl"/>
        </dgm:presLayoutVars>
      </dgm:prSet>
      <dgm:spPr/>
      <dgm:t>
        <a:bodyPr/>
        <a:lstStyle/>
        <a:p>
          <a:endParaRPr lang="en-US"/>
        </a:p>
      </dgm:t>
    </dgm:pt>
    <dgm:pt modelId="{D989CF0D-5D1F-4AFC-902B-D20EBE6B90EC}" type="pres">
      <dgm:prSet presAssocID="{3FBB580D-11DE-41BB-A752-E881B021DD67}" presName="composite" presStyleCnt="0"/>
      <dgm:spPr/>
    </dgm:pt>
    <dgm:pt modelId="{C5D0FC45-4846-4D39-9AB4-868A97559DFC}" type="pres">
      <dgm:prSet presAssocID="{3FBB580D-11DE-41BB-A752-E881B021DD67}" presName="LShape" presStyleLbl="alignNode1" presStyleIdx="0" presStyleCnt="9"/>
      <dgm:spPr/>
    </dgm:pt>
    <dgm:pt modelId="{5B777434-3A46-46BD-A9F7-5B17E8FD6183}" type="pres">
      <dgm:prSet presAssocID="{3FBB580D-11DE-41BB-A752-E881B021DD67}" presName="ParentText" presStyleLbl="revTx" presStyleIdx="0" presStyleCnt="5">
        <dgm:presLayoutVars>
          <dgm:chMax val="0"/>
          <dgm:chPref val="0"/>
          <dgm:bulletEnabled val="1"/>
        </dgm:presLayoutVars>
      </dgm:prSet>
      <dgm:spPr/>
      <dgm:t>
        <a:bodyPr/>
        <a:lstStyle/>
        <a:p>
          <a:endParaRPr lang="en-US"/>
        </a:p>
      </dgm:t>
    </dgm:pt>
    <dgm:pt modelId="{977A64EF-8590-4E0A-ADB4-1E07E89F23E9}" type="pres">
      <dgm:prSet presAssocID="{3FBB580D-11DE-41BB-A752-E881B021DD67}" presName="Triangle" presStyleLbl="alignNode1" presStyleIdx="1" presStyleCnt="9"/>
      <dgm:spPr/>
    </dgm:pt>
    <dgm:pt modelId="{3691C864-3842-40E3-9BCC-C513C40F3090}" type="pres">
      <dgm:prSet presAssocID="{90418689-1979-455A-BE1D-DAE6C7651CEE}" presName="sibTrans" presStyleCnt="0"/>
      <dgm:spPr/>
    </dgm:pt>
    <dgm:pt modelId="{D0CDC346-A09C-42A4-9A25-27184D26045B}" type="pres">
      <dgm:prSet presAssocID="{90418689-1979-455A-BE1D-DAE6C7651CEE}" presName="space" presStyleCnt="0"/>
      <dgm:spPr/>
    </dgm:pt>
    <dgm:pt modelId="{86BC9154-A23A-4C3A-B1FD-63BEEF08A066}" type="pres">
      <dgm:prSet presAssocID="{A6DFD009-37E7-4D3E-ABD9-06B65169D8FA}" presName="composite" presStyleCnt="0"/>
      <dgm:spPr/>
    </dgm:pt>
    <dgm:pt modelId="{5907E8D0-7095-453B-B906-CB8B39762FD2}" type="pres">
      <dgm:prSet presAssocID="{A6DFD009-37E7-4D3E-ABD9-06B65169D8FA}" presName="LShape" presStyleLbl="alignNode1" presStyleIdx="2" presStyleCnt="9"/>
      <dgm:spPr/>
    </dgm:pt>
    <dgm:pt modelId="{311822C2-174D-46D4-9F02-F61200387F41}" type="pres">
      <dgm:prSet presAssocID="{A6DFD009-37E7-4D3E-ABD9-06B65169D8FA}" presName="ParentText" presStyleLbl="revTx" presStyleIdx="1" presStyleCnt="5">
        <dgm:presLayoutVars>
          <dgm:chMax val="0"/>
          <dgm:chPref val="0"/>
          <dgm:bulletEnabled val="1"/>
        </dgm:presLayoutVars>
      </dgm:prSet>
      <dgm:spPr/>
      <dgm:t>
        <a:bodyPr/>
        <a:lstStyle/>
        <a:p>
          <a:endParaRPr lang="en-US"/>
        </a:p>
      </dgm:t>
    </dgm:pt>
    <dgm:pt modelId="{BAF7FF32-163C-45FA-B18A-93B07954910F}" type="pres">
      <dgm:prSet presAssocID="{A6DFD009-37E7-4D3E-ABD9-06B65169D8FA}" presName="Triangle" presStyleLbl="alignNode1" presStyleIdx="3" presStyleCnt="9"/>
      <dgm:spPr/>
    </dgm:pt>
    <dgm:pt modelId="{1E209F39-7C4F-4667-AEB9-474931698448}" type="pres">
      <dgm:prSet presAssocID="{633DD3BA-AFFF-4CAA-BDE4-F61F27AA0433}" presName="sibTrans" presStyleCnt="0"/>
      <dgm:spPr/>
    </dgm:pt>
    <dgm:pt modelId="{F2CE34C9-E0CA-4995-A076-70C87D1FC974}" type="pres">
      <dgm:prSet presAssocID="{633DD3BA-AFFF-4CAA-BDE4-F61F27AA0433}" presName="space" presStyleCnt="0"/>
      <dgm:spPr/>
    </dgm:pt>
    <dgm:pt modelId="{2CE8EFE9-8245-401D-8155-40C4052D064A}" type="pres">
      <dgm:prSet presAssocID="{C36FB765-4CAA-48B2-9B55-628F2D25C876}" presName="composite" presStyleCnt="0"/>
      <dgm:spPr/>
    </dgm:pt>
    <dgm:pt modelId="{B976E8AB-1C31-4C52-A5DA-0D846C65526E}" type="pres">
      <dgm:prSet presAssocID="{C36FB765-4CAA-48B2-9B55-628F2D25C876}" presName="LShape" presStyleLbl="alignNode1" presStyleIdx="4" presStyleCnt="9"/>
      <dgm:spPr/>
    </dgm:pt>
    <dgm:pt modelId="{740217BA-8CCB-4085-ACFB-2F8CEFE6977E}" type="pres">
      <dgm:prSet presAssocID="{C36FB765-4CAA-48B2-9B55-628F2D25C876}" presName="ParentText" presStyleLbl="revTx" presStyleIdx="2" presStyleCnt="5">
        <dgm:presLayoutVars>
          <dgm:chMax val="0"/>
          <dgm:chPref val="0"/>
          <dgm:bulletEnabled val="1"/>
        </dgm:presLayoutVars>
      </dgm:prSet>
      <dgm:spPr/>
      <dgm:t>
        <a:bodyPr/>
        <a:lstStyle/>
        <a:p>
          <a:endParaRPr lang="en-US"/>
        </a:p>
      </dgm:t>
    </dgm:pt>
    <dgm:pt modelId="{DABC3A46-89E5-4E40-945E-70AB92C4A0AB}" type="pres">
      <dgm:prSet presAssocID="{C36FB765-4CAA-48B2-9B55-628F2D25C876}" presName="Triangle" presStyleLbl="alignNode1" presStyleIdx="5" presStyleCnt="9"/>
      <dgm:spPr/>
    </dgm:pt>
    <dgm:pt modelId="{F5D508EC-28C5-4498-B46F-5EF62C5300E2}" type="pres">
      <dgm:prSet presAssocID="{DA0CBEF2-EB4C-4DD2-A63E-11F8AACFDC91}" presName="sibTrans" presStyleCnt="0"/>
      <dgm:spPr/>
    </dgm:pt>
    <dgm:pt modelId="{47AB6B56-0A8F-42C8-A883-69ABA7DDC521}" type="pres">
      <dgm:prSet presAssocID="{DA0CBEF2-EB4C-4DD2-A63E-11F8AACFDC91}" presName="space" presStyleCnt="0"/>
      <dgm:spPr/>
    </dgm:pt>
    <dgm:pt modelId="{A7322655-1E95-4214-AC74-6D1A3F7939EA}" type="pres">
      <dgm:prSet presAssocID="{EBBB8128-DCC2-4FDC-83B3-EA4712D420AF}" presName="composite" presStyleCnt="0"/>
      <dgm:spPr/>
    </dgm:pt>
    <dgm:pt modelId="{EA1B329D-9975-45D0-B3D5-FD6EC6E91EEA}" type="pres">
      <dgm:prSet presAssocID="{EBBB8128-DCC2-4FDC-83B3-EA4712D420AF}" presName="LShape" presStyleLbl="alignNode1" presStyleIdx="6" presStyleCnt="9"/>
      <dgm:spPr/>
    </dgm:pt>
    <dgm:pt modelId="{D4101342-7B11-4BA6-A1B8-DF33DDB94084}" type="pres">
      <dgm:prSet presAssocID="{EBBB8128-DCC2-4FDC-83B3-EA4712D420AF}" presName="ParentText" presStyleLbl="revTx" presStyleIdx="3" presStyleCnt="5">
        <dgm:presLayoutVars>
          <dgm:chMax val="0"/>
          <dgm:chPref val="0"/>
          <dgm:bulletEnabled val="1"/>
        </dgm:presLayoutVars>
      </dgm:prSet>
      <dgm:spPr/>
      <dgm:t>
        <a:bodyPr/>
        <a:lstStyle/>
        <a:p>
          <a:endParaRPr lang="en-US"/>
        </a:p>
      </dgm:t>
    </dgm:pt>
    <dgm:pt modelId="{69923520-FE5C-4BC3-BF47-5C48B2C6C62C}" type="pres">
      <dgm:prSet presAssocID="{EBBB8128-DCC2-4FDC-83B3-EA4712D420AF}" presName="Triangle" presStyleLbl="alignNode1" presStyleIdx="7" presStyleCnt="9"/>
      <dgm:spPr/>
    </dgm:pt>
    <dgm:pt modelId="{6D0F18BD-23C2-4B75-90BC-613270DA4625}" type="pres">
      <dgm:prSet presAssocID="{00614A4D-9409-4D1F-BDE2-8262BAF555A7}" presName="sibTrans" presStyleCnt="0"/>
      <dgm:spPr/>
    </dgm:pt>
    <dgm:pt modelId="{FD42078E-4F9B-491F-AE2F-F7FBCFA1C373}" type="pres">
      <dgm:prSet presAssocID="{00614A4D-9409-4D1F-BDE2-8262BAF555A7}" presName="space" presStyleCnt="0"/>
      <dgm:spPr/>
    </dgm:pt>
    <dgm:pt modelId="{DA74F5C5-9D41-481E-8B87-5BE842D0C936}" type="pres">
      <dgm:prSet presAssocID="{AF3C0156-3E38-4643-AABA-B65167305AE1}" presName="composite" presStyleCnt="0"/>
      <dgm:spPr/>
    </dgm:pt>
    <dgm:pt modelId="{B9E575AA-C1D8-4034-8B1B-F0372155066D}" type="pres">
      <dgm:prSet presAssocID="{AF3C0156-3E38-4643-AABA-B65167305AE1}" presName="LShape" presStyleLbl="alignNode1" presStyleIdx="8" presStyleCnt="9"/>
      <dgm:spPr/>
    </dgm:pt>
    <dgm:pt modelId="{7EC2F3B0-1D76-4933-B870-017FAC28C487}" type="pres">
      <dgm:prSet presAssocID="{AF3C0156-3E38-4643-AABA-B65167305AE1}" presName="ParentText" presStyleLbl="revTx" presStyleIdx="4" presStyleCnt="5">
        <dgm:presLayoutVars>
          <dgm:chMax val="0"/>
          <dgm:chPref val="0"/>
          <dgm:bulletEnabled val="1"/>
        </dgm:presLayoutVars>
      </dgm:prSet>
      <dgm:spPr/>
      <dgm:t>
        <a:bodyPr/>
        <a:lstStyle/>
        <a:p>
          <a:endParaRPr lang="en-US"/>
        </a:p>
      </dgm:t>
    </dgm:pt>
  </dgm:ptLst>
  <dgm:cxnLst>
    <dgm:cxn modelId="{FACA4A38-F1E9-4867-A514-EA6A5E802881}" type="presOf" srcId="{3FBB580D-11DE-41BB-A752-E881B021DD67}" destId="{5B777434-3A46-46BD-A9F7-5B17E8FD6183}" srcOrd="0" destOrd="0" presId="urn:microsoft.com/office/officeart/2009/3/layout/StepUpProcess"/>
    <dgm:cxn modelId="{2EEBBC4C-5DA5-4388-B4E5-039E92723365}" type="presOf" srcId="{AF3C0156-3E38-4643-AABA-B65167305AE1}" destId="{7EC2F3B0-1D76-4933-B870-017FAC28C487}" srcOrd="0" destOrd="0" presId="urn:microsoft.com/office/officeart/2009/3/layout/StepUpProcess"/>
    <dgm:cxn modelId="{456F53CB-1FFD-4A0C-A130-D0C852B762B9}" type="presOf" srcId="{C36FB765-4CAA-48B2-9B55-628F2D25C876}" destId="{740217BA-8CCB-4085-ACFB-2F8CEFE6977E}" srcOrd="0" destOrd="0" presId="urn:microsoft.com/office/officeart/2009/3/layout/StepUpProcess"/>
    <dgm:cxn modelId="{5E844CB7-6FC4-4335-A3CD-E9BCE7585621}" srcId="{A845AE36-298A-450F-ACD4-529F724D7193}" destId="{3FBB580D-11DE-41BB-A752-E881B021DD67}" srcOrd="0" destOrd="0" parTransId="{0B5CA9A3-87C8-46CF-9886-5CEB6759BBCC}" sibTransId="{90418689-1979-455A-BE1D-DAE6C7651CEE}"/>
    <dgm:cxn modelId="{6F991A5D-1DAA-450B-8E7D-9DAE1372370B}" type="presOf" srcId="{EBBB8128-DCC2-4FDC-83B3-EA4712D420AF}" destId="{D4101342-7B11-4BA6-A1B8-DF33DDB94084}" srcOrd="0" destOrd="0" presId="urn:microsoft.com/office/officeart/2009/3/layout/StepUpProcess"/>
    <dgm:cxn modelId="{6CAB54F9-E7C2-4007-92CB-881337613C18}" type="presOf" srcId="{A845AE36-298A-450F-ACD4-529F724D7193}" destId="{D9E4C95A-DF9E-4D55-839B-7C91146BCF01}" srcOrd="0" destOrd="0" presId="urn:microsoft.com/office/officeart/2009/3/layout/StepUpProcess"/>
    <dgm:cxn modelId="{9FDBD3CF-0910-478F-898C-2154F9830BE3}" srcId="{A845AE36-298A-450F-ACD4-529F724D7193}" destId="{AF3C0156-3E38-4643-AABA-B65167305AE1}" srcOrd="4" destOrd="0" parTransId="{925AB740-7F3A-4BD4-9EFA-CD167E5CBFB9}" sibTransId="{CBA92A23-4E74-435F-A944-E81956E598B8}"/>
    <dgm:cxn modelId="{9F56AD41-26EA-4D30-83A6-41BE99003971}" srcId="{A845AE36-298A-450F-ACD4-529F724D7193}" destId="{A6DFD009-37E7-4D3E-ABD9-06B65169D8FA}" srcOrd="1" destOrd="0" parTransId="{F47A694B-D683-4C82-BFAE-B7F9499C4EDF}" sibTransId="{633DD3BA-AFFF-4CAA-BDE4-F61F27AA0433}"/>
    <dgm:cxn modelId="{1E3D312E-0C5D-4E4E-A9C4-CAB56EE37F6E}" srcId="{A845AE36-298A-450F-ACD4-529F724D7193}" destId="{EBBB8128-DCC2-4FDC-83B3-EA4712D420AF}" srcOrd="3" destOrd="0" parTransId="{09625288-AF82-422C-B6C4-FFEF672610B6}" sibTransId="{00614A4D-9409-4D1F-BDE2-8262BAF555A7}"/>
    <dgm:cxn modelId="{80F3A3CA-E037-470B-BAD4-59CBEFA67AA8}" type="presOf" srcId="{A6DFD009-37E7-4D3E-ABD9-06B65169D8FA}" destId="{311822C2-174D-46D4-9F02-F61200387F41}" srcOrd="0" destOrd="0" presId="urn:microsoft.com/office/officeart/2009/3/layout/StepUpProcess"/>
    <dgm:cxn modelId="{8CFEC413-43D1-4963-8F58-B462A36EFEFF}" srcId="{A845AE36-298A-450F-ACD4-529F724D7193}" destId="{C36FB765-4CAA-48B2-9B55-628F2D25C876}" srcOrd="2" destOrd="0" parTransId="{0EDF2D50-B18B-469C-8908-F0AA6061A09F}" sibTransId="{DA0CBEF2-EB4C-4DD2-A63E-11F8AACFDC91}"/>
    <dgm:cxn modelId="{12BD7382-D15D-4C10-8E68-A6F73DF9BB0B}" type="presParOf" srcId="{D9E4C95A-DF9E-4D55-839B-7C91146BCF01}" destId="{D989CF0D-5D1F-4AFC-902B-D20EBE6B90EC}" srcOrd="0" destOrd="0" presId="urn:microsoft.com/office/officeart/2009/3/layout/StepUpProcess"/>
    <dgm:cxn modelId="{07D12B6D-2176-4866-B74D-A2637E3291D9}" type="presParOf" srcId="{D989CF0D-5D1F-4AFC-902B-D20EBE6B90EC}" destId="{C5D0FC45-4846-4D39-9AB4-868A97559DFC}" srcOrd="0" destOrd="0" presId="urn:microsoft.com/office/officeart/2009/3/layout/StepUpProcess"/>
    <dgm:cxn modelId="{24B2A50F-F176-4DEA-8E8B-CF06C0697B3E}" type="presParOf" srcId="{D989CF0D-5D1F-4AFC-902B-D20EBE6B90EC}" destId="{5B777434-3A46-46BD-A9F7-5B17E8FD6183}" srcOrd="1" destOrd="0" presId="urn:microsoft.com/office/officeart/2009/3/layout/StepUpProcess"/>
    <dgm:cxn modelId="{B47701F4-2181-4657-B1DD-54DD97178B4C}" type="presParOf" srcId="{D989CF0D-5D1F-4AFC-902B-D20EBE6B90EC}" destId="{977A64EF-8590-4E0A-ADB4-1E07E89F23E9}" srcOrd="2" destOrd="0" presId="urn:microsoft.com/office/officeart/2009/3/layout/StepUpProcess"/>
    <dgm:cxn modelId="{F4206D62-4254-4319-AABD-09AFBB337273}" type="presParOf" srcId="{D9E4C95A-DF9E-4D55-839B-7C91146BCF01}" destId="{3691C864-3842-40E3-9BCC-C513C40F3090}" srcOrd="1" destOrd="0" presId="urn:microsoft.com/office/officeart/2009/3/layout/StepUpProcess"/>
    <dgm:cxn modelId="{2D83BF5C-3083-4648-8F6B-981946DEF98F}" type="presParOf" srcId="{3691C864-3842-40E3-9BCC-C513C40F3090}" destId="{D0CDC346-A09C-42A4-9A25-27184D26045B}" srcOrd="0" destOrd="0" presId="urn:microsoft.com/office/officeart/2009/3/layout/StepUpProcess"/>
    <dgm:cxn modelId="{8E16FAF2-DECE-466F-B80F-0280BE05F5EF}" type="presParOf" srcId="{D9E4C95A-DF9E-4D55-839B-7C91146BCF01}" destId="{86BC9154-A23A-4C3A-B1FD-63BEEF08A066}" srcOrd="2" destOrd="0" presId="urn:microsoft.com/office/officeart/2009/3/layout/StepUpProcess"/>
    <dgm:cxn modelId="{6759BC4E-974F-48FE-9DF7-2874C7185FD0}" type="presParOf" srcId="{86BC9154-A23A-4C3A-B1FD-63BEEF08A066}" destId="{5907E8D0-7095-453B-B906-CB8B39762FD2}" srcOrd="0" destOrd="0" presId="urn:microsoft.com/office/officeart/2009/3/layout/StepUpProcess"/>
    <dgm:cxn modelId="{FACF175F-20C4-4A2F-BA22-7D9264B89408}" type="presParOf" srcId="{86BC9154-A23A-4C3A-B1FD-63BEEF08A066}" destId="{311822C2-174D-46D4-9F02-F61200387F41}" srcOrd="1" destOrd="0" presId="urn:microsoft.com/office/officeart/2009/3/layout/StepUpProcess"/>
    <dgm:cxn modelId="{E25944DF-E3B1-4008-9731-C7CE61D90CF3}" type="presParOf" srcId="{86BC9154-A23A-4C3A-B1FD-63BEEF08A066}" destId="{BAF7FF32-163C-45FA-B18A-93B07954910F}" srcOrd="2" destOrd="0" presId="urn:microsoft.com/office/officeart/2009/3/layout/StepUpProcess"/>
    <dgm:cxn modelId="{1F4D2A9E-09C9-4A6C-801E-5058085F4744}" type="presParOf" srcId="{D9E4C95A-DF9E-4D55-839B-7C91146BCF01}" destId="{1E209F39-7C4F-4667-AEB9-474931698448}" srcOrd="3" destOrd="0" presId="urn:microsoft.com/office/officeart/2009/3/layout/StepUpProcess"/>
    <dgm:cxn modelId="{2A132594-B469-42AD-BE08-27F5EA770E31}" type="presParOf" srcId="{1E209F39-7C4F-4667-AEB9-474931698448}" destId="{F2CE34C9-E0CA-4995-A076-70C87D1FC974}" srcOrd="0" destOrd="0" presId="urn:microsoft.com/office/officeart/2009/3/layout/StepUpProcess"/>
    <dgm:cxn modelId="{AB77B648-4C38-47B7-B5CA-CF1906D25703}" type="presParOf" srcId="{D9E4C95A-DF9E-4D55-839B-7C91146BCF01}" destId="{2CE8EFE9-8245-401D-8155-40C4052D064A}" srcOrd="4" destOrd="0" presId="urn:microsoft.com/office/officeart/2009/3/layout/StepUpProcess"/>
    <dgm:cxn modelId="{1136D4C3-41E9-475C-AE8F-0D83EDD96866}" type="presParOf" srcId="{2CE8EFE9-8245-401D-8155-40C4052D064A}" destId="{B976E8AB-1C31-4C52-A5DA-0D846C65526E}" srcOrd="0" destOrd="0" presId="urn:microsoft.com/office/officeart/2009/3/layout/StepUpProcess"/>
    <dgm:cxn modelId="{6EFD2567-3FE7-4E54-AD11-6ED75B1523CA}" type="presParOf" srcId="{2CE8EFE9-8245-401D-8155-40C4052D064A}" destId="{740217BA-8CCB-4085-ACFB-2F8CEFE6977E}" srcOrd="1" destOrd="0" presId="urn:microsoft.com/office/officeart/2009/3/layout/StepUpProcess"/>
    <dgm:cxn modelId="{7C9D54E1-2C56-4175-9816-70EA4C88B462}" type="presParOf" srcId="{2CE8EFE9-8245-401D-8155-40C4052D064A}" destId="{DABC3A46-89E5-4E40-945E-70AB92C4A0AB}" srcOrd="2" destOrd="0" presId="urn:microsoft.com/office/officeart/2009/3/layout/StepUpProcess"/>
    <dgm:cxn modelId="{108CBA01-5242-4A5A-BC0D-D591F579979C}" type="presParOf" srcId="{D9E4C95A-DF9E-4D55-839B-7C91146BCF01}" destId="{F5D508EC-28C5-4498-B46F-5EF62C5300E2}" srcOrd="5" destOrd="0" presId="urn:microsoft.com/office/officeart/2009/3/layout/StepUpProcess"/>
    <dgm:cxn modelId="{C7969BDD-825F-4111-AAE1-4E7A1CD409FA}" type="presParOf" srcId="{F5D508EC-28C5-4498-B46F-5EF62C5300E2}" destId="{47AB6B56-0A8F-42C8-A883-69ABA7DDC521}" srcOrd="0" destOrd="0" presId="urn:microsoft.com/office/officeart/2009/3/layout/StepUpProcess"/>
    <dgm:cxn modelId="{81906461-3B4F-486D-9310-7C6590C0D9CA}" type="presParOf" srcId="{D9E4C95A-DF9E-4D55-839B-7C91146BCF01}" destId="{A7322655-1E95-4214-AC74-6D1A3F7939EA}" srcOrd="6" destOrd="0" presId="urn:microsoft.com/office/officeart/2009/3/layout/StepUpProcess"/>
    <dgm:cxn modelId="{C2072D53-0C46-49C5-ABB0-DC778C638301}" type="presParOf" srcId="{A7322655-1E95-4214-AC74-6D1A3F7939EA}" destId="{EA1B329D-9975-45D0-B3D5-FD6EC6E91EEA}" srcOrd="0" destOrd="0" presId="urn:microsoft.com/office/officeart/2009/3/layout/StepUpProcess"/>
    <dgm:cxn modelId="{AD620974-1B42-4E4D-8DD3-C92C3F77F939}" type="presParOf" srcId="{A7322655-1E95-4214-AC74-6D1A3F7939EA}" destId="{D4101342-7B11-4BA6-A1B8-DF33DDB94084}" srcOrd="1" destOrd="0" presId="urn:microsoft.com/office/officeart/2009/3/layout/StepUpProcess"/>
    <dgm:cxn modelId="{10B17819-F8A5-44B9-A7CD-6AE13A622964}" type="presParOf" srcId="{A7322655-1E95-4214-AC74-6D1A3F7939EA}" destId="{69923520-FE5C-4BC3-BF47-5C48B2C6C62C}" srcOrd="2" destOrd="0" presId="urn:microsoft.com/office/officeart/2009/3/layout/StepUpProcess"/>
    <dgm:cxn modelId="{5BC8196C-DE72-4BDB-A1F3-9D84271E8564}" type="presParOf" srcId="{D9E4C95A-DF9E-4D55-839B-7C91146BCF01}" destId="{6D0F18BD-23C2-4B75-90BC-613270DA4625}" srcOrd="7" destOrd="0" presId="urn:microsoft.com/office/officeart/2009/3/layout/StepUpProcess"/>
    <dgm:cxn modelId="{E4FFACE4-BC7F-468E-A38D-E13BF2281CBD}" type="presParOf" srcId="{6D0F18BD-23C2-4B75-90BC-613270DA4625}" destId="{FD42078E-4F9B-491F-AE2F-F7FBCFA1C373}" srcOrd="0" destOrd="0" presId="urn:microsoft.com/office/officeart/2009/3/layout/StepUpProcess"/>
    <dgm:cxn modelId="{54DCB3D0-481D-4F49-A00D-87D8914F9DF5}" type="presParOf" srcId="{D9E4C95A-DF9E-4D55-839B-7C91146BCF01}" destId="{DA74F5C5-9D41-481E-8B87-5BE842D0C936}" srcOrd="8" destOrd="0" presId="urn:microsoft.com/office/officeart/2009/3/layout/StepUpProcess"/>
    <dgm:cxn modelId="{CA9EAD45-0AE4-4462-820F-E6C240D367E4}" type="presParOf" srcId="{DA74F5C5-9D41-481E-8B87-5BE842D0C936}" destId="{B9E575AA-C1D8-4034-8B1B-F0372155066D}" srcOrd="0" destOrd="0" presId="urn:microsoft.com/office/officeart/2009/3/layout/StepUpProcess"/>
    <dgm:cxn modelId="{C49E23B9-F984-40B2-863C-B1E7D1CFC5B7}" type="presParOf" srcId="{DA74F5C5-9D41-481E-8B87-5BE842D0C936}" destId="{7EC2F3B0-1D76-4933-B870-017FAC28C48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F56F10-6334-4402-AFF8-C0B6C1376E8A}" type="doc">
      <dgm:prSet loTypeId="urn:microsoft.com/office/officeart/2005/8/layout/vList3" loCatId="list" qsTypeId="urn:microsoft.com/office/officeart/2005/8/quickstyle/simple3" qsCatId="simple" csTypeId="urn:microsoft.com/office/officeart/2005/8/colors/colorful1" csCatId="colorful" phldr="1"/>
      <dgm:spPr/>
      <dgm:t>
        <a:bodyPr/>
        <a:lstStyle/>
        <a:p>
          <a:endParaRPr lang="en-US"/>
        </a:p>
      </dgm:t>
    </dgm:pt>
    <dgm:pt modelId="{F5A94BD3-3021-44F1-B59D-A3D16ECBC79F}">
      <dgm:prSet phldrT="[Text]"/>
      <dgm:spPr/>
      <dgm:t>
        <a:bodyPr/>
        <a:lstStyle/>
        <a:p>
          <a:r>
            <a:rPr lang="en-US" dirty="0" smtClean="0"/>
            <a:t>On an average 0.01 jobs are reviewed per day per hour</a:t>
          </a:r>
          <a:endParaRPr lang="en-US" dirty="0"/>
        </a:p>
      </dgm:t>
    </dgm:pt>
    <dgm:pt modelId="{4A1A1BCA-CE03-4D5E-8D93-014FC4454A4C}" type="parTrans" cxnId="{00083E25-3759-452D-90BA-5DE0027DDC76}">
      <dgm:prSet/>
      <dgm:spPr/>
      <dgm:t>
        <a:bodyPr/>
        <a:lstStyle/>
        <a:p>
          <a:endParaRPr lang="en-US"/>
        </a:p>
      </dgm:t>
    </dgm:pt>
    <dgm:pt modelId="{3D77A953-64C6-43CA-9325-B810FC4070C0}" type="sibTrans" cxnId="{00083E25-3759-452D-90BA-5DE0027DDC76}">
      <dgm:prSet/>
      <dgm:spPr/>
      <dgm:t>
        <a:bodyPr/>
        <a:lstStyle/>
        <a:p>
          <a:endParaRPr lang="en-US"/>
        </a:p>
      </dgm:t>
    </dgm:pt>
    <dgm:pt modelId="{F5282CCC-9465-4644-A270-E23216B3720A}">
      <dgm:prSet phldrT="[Text]"/>
      <dgm:spPr/>
      <dgm:t>
        <a:bodyPr/>
        <a:lstStyle/>
        <a:p>
          <a:r>
            <a:rPr lang="en-US" dirty="0" smtClean="0"/>
            <a:t>7 day rolling average is between 1 to 1.33</a:t>
          </a:r>
          <a:endParaRPr lang="en-US" dirty="0"/>
        </a:p>
      </dgm:t>
    </dgm:pt>
    <dgm:pt modelId="{9C808A87-7B7B-4277-8446-F7294D0E9B62}" type="parTrans" cxnId="{32426B85-CCBE-41E0-9132-8C4C98170237}">
      <dgm:prSet/>
      <dgm:spPr/>
      <dgm:t>
        <a:bodyPr/>
        <a:lstStyle/>
        <a:p>
          <a:endParaRPr lang="en-US"/>
        </a:p>
      </dgm:t>
    </dgm:pt>
    <dgm:pt modelId="{861D9E29-4673-4462-84DC-1ED1C179A028}" type="sibTrans" cxnId="{32426B85-CCBE-41E0-9132-8C4C98170237}">
      <dgm:prSet/>
      <dgm:spPr/>
      <dgm:t>
        <a:bodyPr/>
        <a:lstStyle/>
        <a:p>
          <a:endParaRPr lang="en-US"/>
        </a:p>
      </dgm:t>
    </dgm:pt>
    <dgm:pt modelId="{951BA979-9A74-4153-965B-BF5C82C627B3}">
      <dgm:prSet phldrT="[Text]"/>
      <dgm:spPr/>
      <dgm:t>
        <a:bodyPr/>
        <a:lstStyle/>
        <a:p>
          <a:r>
            <a:rPr lang="en-US" dirty="0" smtClean="0"/>
            <a:t>Persian language holds highest percent share of 37.50%</a:t>
          </a:r>
          <a:endParaRPr lang="en-US" dirty="0"/>
        </a:p>
      </dgm:t>
    </dgm:pt>
    <dgm:pt modelId="{198286B1-62FF-491C-B2AB-F63D042C27EA}" type="parTrans" cxnId="{FCA776B4-FE0D-46F8-A1F5-08B610EA1879}">
      <dgm:prSet/>
      <dgm:spPr/>
      <dgm:t>
        <a:bodyPr/>
        <a:lstStyle/>
        <a:p>
          <a:endParaRPr lang="en-US"/>
        </a:p>
      </dgm:t>
    </dgm:pt>
    <dgm:pt modelId="{9E16FC9A-27B0-4CFF-B3E5-15837446C54B}" type="sibTrans" cxnId="{FCA776B4-FE0D-46F8-A1F5-08B610EA1879}">
      <dgm:prSet/>
      <dgm:spPr/>
      <dgm:t>
        <a:bodyPr/>
        <a:lstStyle/>
        <a:p>
          <a:endParaRPr lang="en-US"/>
        </a:p>
      </dgm:t>
    </dgm:pt>
    <dgm:pt modelId="{01F86CDD-9286-42D7-B566-7A9BA9D7D00F}">
      <dgm:prSet phldrT="[Text]"/>
      <dgm:spPr/>
      <dgm:t>
        <a:bodyPr/>
        <a:lstStyle/>
        <a:p>
          <a:r>
            <a:rPr lang="en-US" dirty="0" smtClean="0"/>
            <a:t>Our </a:t>
          </a:r>
          <a:r>
            <a:rPr lang="en-US" dirty="0" err="1" smtClean="0"/>
            <a:t>job_data</a:t>
          </a:r>
          <a:r>
            <a:rPr lang="en-US" dirty="0" smtClean="0"/>
            <a:t> table shows 2 duplicate records with same job id 23</a:t>
          </a:r>
          <a:endParaRPr lang="en-US" dirty="0"/>
        </a:p>
      </dgm:t>
    </dgm:pt>
    <dgm:pt modelId="{88552D16-CD2E-4C87-9E2B-DB36FC17B065}" type="parTrans" cxnId="{75FCA6DD-CF92-443D-AB54-6B54E0B87660}">
      <dgm:prSet/>
      <dgm:spPr/>
      <dgm:t>
        <a:bodyPr/>
        <a:lstStyle/>
        <a:p>
          <a:endParaRPr lang="en-US"/>
        </a:p>
      </dgm:t>
    </dgm:pt>
    <dgm:pt modelId="{E27EFCE5-DC18-4040-A8D7-033AE1A55042}" type="sibTrans" cxnId="{75FCA6DD-CF92-443D-AB54-6B54E0B87660}">
      <dgm:prSet/>
      <dgm:spPr/>
      <dgm:t>
        <a:bodyPr/>
        <a:lstStyle/>
        <a:p>
          <a:endParaRPr lang="en-US"/>
        </a:p>
      </dgm:t>
    </dgm:pt>
    <dgm:pt modelId="{323C9321-3F7E-41A3-9B57-1DFA43F2856B}">
      <dgm:prSet phldrT="[Text]"/>
      <dgm:spPr/>
      <dgm:t>
        <a:bodyPr/>
        <a:lstStyle/>
        <a:p>
          <a:r>
            <a:rPr lang="en-US" dirty="0" smtClean="0"/>
            <a:t>Weekly engagement analysis shows we have trends in user engagement as increasing and decreasing on 2 weeks period but it decreased drastically in week 35, we should perform RCA to overcome this</a:t>
          </a:r>
          <a:endParaRPr lang="en-US" dirty="0"/>
        </a:p>
      </dgm:t>
    </dgm:pt>
    <dgm:pt modelId="{88CADA0D-9FE2-4D4A-930B-F0420485AFA3}" type="parTrans" cxnId="{9E76E301-60D5-46BC-8D6C-BF2B519F8BB3}">
      <dgm:prSet/>
      <dgm:spPr/>
      <dgm:t>
        <a:bodyPr/>
        <a:lstStyle/>
        <a:p>
          <a:endParaRPr lang="en-US"/>
        </a:p>
      </dgm:t>
    </dgm:pt>
    <dgm:pt modelId="{0D0C6A49-4CC6-4838-B131-3CA66F7C4AEB}" type="sibTrans" cxnId="{9E76E301-60D5-46BC-8D6C-BF2B519F8BB3}">
      <dgm:prSet/>
      <dgm:spPr/>
      <dgm:t>
        <a:bodyPr/>
        <a:lstStyle/>
        <a:p>
          <a:endParaRPr lang="en-US"/>
        </a:p>
      </dgm:t>
    </dgm:pt>
    <dgm:pt modelId="{83E86AC3-405C-4442-8C85-6FA18A91100C}">
      <dgm:prSet phldrT="[Text]"/>
      <dgm:spPr/>
      <dgm:t>
        <a:bodyPr/>
        <a:lstStyle/>
        <a:p>
          <a:r>
            <a:rPr lang="en-US" dirty="0" smtClean="0"/>
            <a:t>Growth analysis shows number of new users per day, which reflects we have less number of new users in the beginning and we can see considerable increase in later part which is good sign</a:t>
          </a:r>
          <a:endParaRPr lang="en-US" dirty="0"/>
        </a:p>
      </dgm:t>
    </dgm:pt>
    <dgm:pt modelId="{6C61DF3D-EFC1-434C-A093-168067FB16E4}" type="parTrans" cxnId="{2A2FB349-8C59-46C6-922C-D204DDA02C93}">
      <dgm:prSet/>
      <dgm:spPr/>
      <dgm:t>
        <a:bodyPr/>
        <a:lstStyle/>
        <a:p>
          <a:endParaRPr lang="en-US"/>
        </a:p>
      </dgm:t>
    </dgm:pt>
    <dgm:pt modelId="{8792708C-5B39-4D19-9243-78886300C6FB}" type="sibTrans" cxnId="{2A2FB349-8C59-46C6-922C-D204DDA02C93}">
      <dgm:prSet/>
      <dgm:spPr/>
      <dgm:t>
        <a:bodyPr/>
        <a:lstStyle/>
        <a:p>
          <a:endParaRPr lang="en-US"/>
        </a:p>
      </dgm:t>
    </dgm:pt>
    <dgm:pt modelId="{F4F6D1F8-E36B-4D22-9322-EEF04DE747C9}">
      <dgm:prSet phldrT="[Text]"/>
      <dgm:spPr/>
      <dgm:t>
        <a:bodyPr/>
        <a:lstStyle/>
        <a:p>
          <a:r>
            <a:rPr lang="en-US" dirty="0" smtClean="0"/>
            <a:t>Retention analysis shows 452 retained users which needs to be focused in order to perform well</a:t>
          </a:r>
          <a:endParaRPr lang="en-US" dirty="0"/>
        </a:p>
      </dgm:t>
    </dgm:pt>
    <dgm:pt modelId="{6E6DBC68-CABB-45E9-96E0-30B2E1B894EC}" type="parTrans" cxnId="{53FAE5A1-686F-47D7-BC7D-0DDB0F3B7590}">
      <dgm:prSet/>
      <dgm:spPr/>
      <dgm:t>
        <a:bodyPr/>
        <a:lstStyle/>
        <a:p>
          <a:endParaRPr lang="en-US"/>
        </a:p>
      </dgm:t>
    </dgm:pt>
    <dgm:pt modelId="{8DECCAED-D3C1-40AD-9C31-D5035A7660AA}" type="sibTrans" cxnId="{53FAE5A1-686F-47D7-BC7D-0DDB0F3B7590}">
      <dgm:prSet/>
      <dgm:spPr/>
      <dgm:t>
        <a:bodyPr/>
        <a:lstStyle/>
        <a:p>
          <a:endParaRPr lang="en-US"/>
        </a:p>
      </dgm:t>
    </dgm:pt>
    <dgm:pt modelId="{BF3875A6-E7CB-4E17-99BD-AEDAB3D6689E}">
      <dgm:prSet phldrT="[Text]"/>
      <dgm:spPr/>
      <dgm:t>
        <a:bodyPr/>
        <a:lstStyle/>
        <a:p>
          <a:r>
            <a:rPr lang="en-US" dirty="0" smtClean="0"/>
            <a:t>Weekly engagement analysis shows we are doing well with different devices, that means our compatibility is good in terms of being accessible through different devices</a:t>
          </a:r>
          <a:endParaRPr lang="en-US" dirty="0"/>
        </a:p>
      </dgm:t>
    </dgm:pt>
    <dgm:pt modelId="{4429CDA2-9A78-49D5-B10E-013CC43891E1}" type="parTrans" cxnId="{68041721-CE28-41AA-984E-C365ED53F35F}">
      <dgm:prSet/>
      <dgm:spPr/>
      <dgm:t>
        <a:bodyPr/>
        <a:lstStyle/>
        <a:p>
          <a:endParaRPr lang="en-US"/>
        </a:p>
      </dgm:t>
    </dgm:pt>
    <dgm:pt modelId="{3DCC23AE-AA71-4091-8B3D-495F36BBE186}" type="sibTrans" cxnId="{68041721-CE28-41AA-984E-C365ED53F35F}">
      <dgm:prSet/>
      <dgm:spPr/>
      <dgm:t>
        <a:bodyPr/>
        <a:lstStyle/>
        <a:p>
          <a:endParaRPr lang="en-US"/>
        </a:p>
      </dgm:t>
    </dgm:pt>
    <dgm:pt modelId="{58E8065B-26C4-4E03-AF86-DC1E7577B0D0}">
      <dgm:prSet phldrT="[Text]"/>
      <dgm:spPr/>
      <dgm:t>
        <a:bodyPr/>
        <a:lstStyle/>
        <a:p>
          <a:r>
            <a:rPr lang="en-US" dirty="0" smtClean="0"/>
            <a:t>Email engagement analysis shows details regarding different email activity aspects per week, this also shows on an average only 50% emails are being clicked through compared to opened email per week, we need to perform RCA here too to improve engagement via email</a:t>
          </a:r>
          <a:endParaRPr lang="en-US" dirty="0"/>
        </a:p>
      </dgm:t>
    </dgm:pt>
    <dgm:pt modelId="{8DE572D1-A7CA-423D-AEF3-378389A869CB}" type="parTrans" cxnId="{470DE3FB-AFC5-4BDD-AD3D-20280EA5B8DD}">
      <dgm:prSet/>
      <dgm:spPr/>
      <dgm:t>
        <a:bodyPr/>
        <a:lstStyle/>
        <a:p>
          <a:endParaRPr lang="en-US"/>
        </a:p>
      </dgm:t>
    </dgm:pt>
    <dgm:pt modelId="{5FC99AE4-9779-4810-A965-95F5A2222CA4}" type="sibTrans" cxnId="{470DE3FB-AFC5-4BDD-AD3D-20280EA5B8DD}">
      <dgm:prSet/>
      <dgm:spPr/>
      <dgm:t>
        <a:bodyPr/>
        <a:lstStyle/>
        <a:p>
          <a:endParaRPr lang="en-US"/>
        </a:p>
      </dgm:t>
    </dgm:pt>
    <dgm:pt modelId="{1A80D984-5AFA-4667-BB43-43D79CD9D654}" type="pres">
      <dgm:prSet presAssocID="{CDF56F10-6334-4402-AFF8-C0B6C1376E8A}" presName="linearFlow" presStyleCnt="0">
        <dgm:presLayoutVars>
          <dgm:dir/>
          <dgm:resizeHandles val="exact"/>
        </dgm:presLayoutVars>
      </dgm:prSet>
      <dgm:spPr/>
    </dgm:pt>
    <dgm:pt modelId="{9007D5CA-9B62-42F2-9275-6C047B844C44}" type="pres">
      <dgm:prSet presAssocID="{F5A94BD3-3021-44F1-B59D-A3D16ECBC79F}" presName="composite" presStyleCnt="0"/>
      <dgm:spPr/>
    </dgm:pt>
    <dgm:pt modelId="{2CBC17AF-2F92-4A74-9F98-CE1052CECB7F}" type="pres">
      <dgm:prSet presAssocID="{F5A94BD3-3021-44F1-B59D-A3D16ECBC79F}" presName="imgShp" presStyleLbl="fgImgPlace1" presStyleIdx="0" presStyleCnt="9" custLinFactX="-100000" custLinFactNeighborX="-139890"/>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t>
        <a:bodyPr/>
        <a:lstStyle/>
        <a:p>
          <a:endParaRPr lang="en-US"/>
        </a:p>
      </dgm:t>
    </dgm:pt>
    <dgm:pt modelId="{3A9D26E2-4FD5-4970-893E-386DA3FC6A72}" type="pres">
      <dgm:prSet presAssocID="{F5A94BD3-3021-44F1-B59D-A3D16ECBC79F}" presName="txShp" presStyleLbl="node1" presStyleIdx="0" presStyleCnt="9" custScaleX="127585">
        <dgm:presLayoutVars>
          <dgm:bulletEnabled val="1"/>
        </dgm:presLayoutVars>
      </dgm:prSet>
      <dgm:spPr/>
    </dgm:pt>
    <dgm:pt modelId="{31CF38D9-B074-442C-BEC8-AF664CAEB8AF}" type="pres">
      <dgm:prSet presAssocID="{3D77A953-64C6-43CA-9325-B810FC4070C0}" presName="spacing" presStyleCnt="0"/>
      <dgm:spPr/>
    </dgm:pt>
    <dgm:pt modelId="{ED085986-045D-4E77-9C97-B78B397CAC04}" type="pres">
      <dgm:prSet presAssocID="{F5282CCC-9465-4644-A270-E23216B3720A}" presName="composite" presStyleCnt="0"/>
      <dgm:spPr/>
    </dgm:pt>
    <dgm:pt modelId="{4E29034B-B13F-426C-8557-6297E252C040}" type="pres">
      <dgm:prSet presAssocID="{F5282CCC-9465-4644-A270-E23216B3720A}" presName="imgShp" presStyleLbl="fgImgPlace1" presStyleIdx="1" presStyleCnt="9" custLinFactX="-100000" custLinFactNeighborX="-138959"/>
      <dgm:spPr>
        <a:blipFill rotWithShape="1">
          <a:blip xmlns:r="http://schemas.openxmlformats.org/officeDocument/2006/relationships" r:embed="rId2"/>
          <a:stretch>
            <a:fillRect/>
          </a:stretch>
        </a:blipFill>
      </dgm:spPr>
    </dgm:pt>
    <dgm:pt modelId="{278B659F-DB4F-410A-A708-110E0C48D66D}" type="pres">
      <dgm:prSet presAssocID="{F5282CCC-9465-4644-A270-E23216B3720A}" presName="txShp" presStyleLbl="node1" presStyleIdx="1" presStyleCnt="9" custScaleX="128894">
        <dgm:presLayoutVars>
          <dgm:bulletEnabled val="1"/>
        </dgm:presLayoutVars>
      </dgm:prSet>
      <dgm:spPr/>
    </dgm:pt>
    <dgm:pt modelId="{3AD42DAF-F9D3-46B2-9ADF-7600FDDAE352}" type="pres">
      <dgm:prSet presAssocID="{861D9E29-4673-4462-84DC-1ED1C179A028}" presName="spacing" presStyleCnt="0"/>
      <dgm:spPr/>
    </dgm:pt>
    <dgm:pt modelId="{085E7447-B0A2-4651-94CD-808EB4D94465}" type="pres">
      <dgm:prSet presAssocID="{951BA979-9A74-4153-965B-BF5C82C627B3}" presName="composite" presStyleCnt="0"/>
      <dgm:spPr/>
    </dgm:pt>
    <dgm:pt modelId="{F18B483C-7CB6-4CA7-A7C8-A8A37621E85E}" type="pres">
      <dgm:prSet presAssocID="{951BA979-9A74-4153-965B-BF5C82C627B3}" presName="imgShp" presStyleLbl="fgImgPlace1" presStyleIdx="2" presStyleCnt="9" custLinFactX="-100000" custLinFactNeighborX="-139890" custLinFactNeighborY="629"/>
      <dgm:spPr>
        <a:blipFill rotWithShape="1">
          <a:blip xmlns:r="http://schemas.openxmlformats.org/officeDocument/2006/relationships" r:embed="rId2"/>
          <a:stretch>
            <a:fillRect/>
          </a:stretch>
        </a:blipFill>
      </dgm:spPr>
    </dgm:pt>
    <dgm:pt modelId="{83C9BE12-42E8-47CC-8C5E-6F6C175ED43C}" type="pres">
      <dgm:prSet presAssocID="{951BA979-9A74-4153-965B-BF5C82C627B3}" presName="txShp" presStyleLbl="node1" presStyleIdx="2" presStyleCnt="9" custScaleX="128894">
        <dgm:presLayoutVars>
          <dgm:bulletEnabled val="1"/>
        </dgm:presLayoutVars>
      </dgm:prSet>
      <dgm:spPr/>
    </dgm:pt>
    <dgm:pt modelId="{05884BE3-BC29-4525-9678-C1B3BCEC03AB}" type="pres">
      <dgm:prSet presAssocID="{9E16FC9A-27B0-4CFF-B3E5-15837446C54B}" presName="spacing" presStyleCnt="0"/>
      <dgm:spPr/>
    </dgm:pt>
    <dgm:pt modelId="{331DE06A-B8D6-4822-969C-247FA8E6F69C}" type="pres">
      <dgm:prSet presAssocID="{01F86CDD-9286-42D7-B566-7A9BA9D7D00F}" presName="composite" presStyleCnt="0"/>
      <dgm:spPr/>
    </dgm:pt>
    <dgm:pt modelId="{60F88038-C9AF-48BE-AAE2-D2A0F15CC3E6}" type="pres">
      <dgm:prSet presAssocID="{01F86CDD-9286-42D7-B566-7A9BA9D7D00F}" presName="imgShp" presStyleLbl="fgImgPlace1" presStyleIdx="3" presStyleCnt="9" custLinFactX="-100000" custLinFactNeighborX="-139890"/>
      <dgm:spPr>
        <a:blipFill rotWithShape="1">
          <a:blip xmlns:r="http://schemas.openxmlformats.org/officeDocument/2006/relationships" r:embed="rId2"/>
          <a:stretch>
            <a:fillRect/>
          </a:stretch>
        </a:blipFill>
      </dgm:spPr>
    </dgm:pt>
    <dgm:pt modelId="{66347FE7-CAF6-4163-AF85-00767DB359AA}" type="pres">
      <dgm:prSet presAssocID="{01F86CDD-9286-42D7-B566-7A9BA9D7D00F}" presName="txShp" presStyleLbl="node1" presStyleIdx="3" presStyleCnt="9" custScaleX="128894">
        <dgm:presLayoutVars>
          <dgm:bulletEnabled val="1"/>
        </dgm:presLayoutVars>
      </dgm:prSet>
      <dgm:spPr/>
    </dgm:pt>
    <dgm:pt modelId="{864BF794-CF8A-4FB3-88F3-1045FBF3855D}" type="pres">
      <dgm:prSet presAssocID="{E27EFCE5-DC18-4040-A8D7-033AE1A55042}" presName="spacing" presStyleCnt="0"/>
      <dgm:spPr/>
    </dgm:pt>
    <dgm:pt modelId="{77D0544C-30BE-4858-8EB9-F5360B1D0630}" type="pres">
      <dgm:prSet presAssocID="{323C9321-3F7E-41A3-9B57-1DFA43F2856B}" presName="composite" presStyleCnt="0"/>
      <dgm:spPr/>
    </dgm:pt>
    <dgm:pt modelId="{48F7B228-A927-4CF3-B910-900619F397E0}" type="pres">
      <dgm:prSet presAssocID="{323C9321-3F7E-41A3-9B57-1DFA43F2856B}" presName="imgShp" presStyleLbl="fgImgPlace1" presStyleIdx="4" presStyleCnt="9" custLinFactX="-100000" custLinFactNeighborX="-139890"/>
      <dgm:spPr>
        <a:blipFill rotWithShape="1">
          <a:blip xmlns:r="http://schemas.openxmlformats.org/officeDocument/2006/relationships" r:embed="rId2"/>
          <a:stretch>
            <a:fillRect/>
          </a:stretch>
        </a:blipFill>
      </dgm:spPr>
    </dgm:pt>
    <dgm:pt modelId="{FB804726-BFF6-41F4-8240-58B785BA7B8A}" type="pres">
      <dgm:prSet presAssocID="{323C9321-3F7E-41A3-9B57-1DFA43F2856B}" presName="txShp" presStyleLbl="node1" presStyleIdx="4" presStyleCnt="9" custScaleX="128894">
        <dgm:presLayoutVars>
          <dgm:bulletEnabled val="1"/>
        </dgm:presLayoutVars>
      </dgm:prSet>
      <dgm:spPr/>
    </dgm:pt>
    <dgm:pt modelId="{182F332F-83C0-43A7-9BF7-B45F76113DBA}" type="pres">
      <dgm:prSet presAssocID="{0D0C6A49-4CC6-4838-B131-3CA66F7C4AEB}" presName="spacing" presStyleCnt="0"/>
      <dgm:spPr/>
    </dgm:pt>
    <dgm:pt modelId="{58849862-1BA2-49EE-A95F-F8944F771EF4}" type="pres">
      <dgm:prSet presAssocID="{83E86AC3-405C-4442-8C85-6FA18A91100C}" presName="composite" presStyleCnt="0"/>
      <dgm:spPr/>
    </dgm:pt>
    <dgm:pt modelId="{744C7639-EB88-4864-A2BC-E4F07EE3DA6A}" type="pres">
      <dgm:prSet presAssocID="{83E86AC3-405C-4442-8C85-6FA18A91100C}" presName="imgShp" presStyleLbl="fgImgPlace1" presStyleIdx="5" presStyleCnt="9" custLinFactX="-100000" custLinFactNeighborX="-139890"/>
      <dgm:spPr>
        <a:blipFill rotWithShape="1">
          <a:blip xmlns:r="http://schemas.openxmlformats.org/officeDocument/2006/relationships" r:embed="rId2"/>
          <a:stretch>
            <a:fillRect/>
          </a:stretch>
        </a:blipFill>
      </dgm:spPr>
    </dgm:pt>
    <dgm:pt modelId="{3AFB5E2F-4C7F-42E9-A18C-20435492B9AA}" type="pres">
      <dgm:prSet presAssocID="{83E86AC3-405C-4442-8C85-6FA18A91100C}" presName="txShp" presStyleLbl="node1" presStyleIdx="5" presStyleCnt="9" custScaleX="128894">
        <dgm:presLayoutVars>
          <dgm:bulletEnabled val="1"/>
        </dgm:presLayoutVars>
      </dgm:prSet>
      <dgm:spPr/>
    </dgm:pt>
    <dgm:pt modelId="{F6ADB0A2-B927-4C7B-8B22-4D74738B1C50}" type="pres">
      <dgm:prSet presAssocID="{8792708C-5B39-4D19-9243-78886300C6FB}" presName="spacing" presStyleCnt="0"/>
      <dgm:spPr/>
    </dgm:pt>
    <dgm:pt modelId="{09518044-ACD8-4576-8826-EFE41EF829DF}" type="pres">
      <dgm:prSet presAssocID="{F4F6D1F8-E36B-4D22-9322-EEF04DE747C9}" presName="composite" presStyleCnt="0"/>
      <dgm:spPr/>
    </dgm:pt>
    <dgm:pt modelId="{DAFD1551-CDF5-48DC-8262-C9A26C3DBFED}" type="pres">
      <dgm:prSet presAssocID="{F4F6D1F8-E36B-4D22-9322-EEF04DE747C9}" presName="imgShp" presStyleLbl="fgImgPlace1" presStyleIdx="6" presStyleCnt="9" custLinFactX="-100000" custLinFactNeighborX="-139890"/>
      <dgm:spPr>
        <a:blipFill rotWithShape="1">
          <a:blip xmlns:r="http://schemas.openxmlformats.org/officeDocument/2006/relationships" r:embed="rId2"/>
          <a:stretch>
            <a:fillRect/>
          </a:stretch>
        </a:blipFill>
      </dgm:spPr>
    </dgm:pt>
    <dgm:pt modelId="{517532FB-5B2A-47A8-B764-54953C2C4278}" type="pres">
      <dgm:prSet presAssocID="{F4F6D1F8-E36B-4D22-9322-EEF04DE747C9}" presName="txShp" presStyleLbl="node1" presStyleIdx="6" presStyleCnt="9" custScaleX="128894">
        <dgm:presLayoutVars>
          <dgm:bulletEnabled val="1"/>
        </dgm:presLayoutVars>
      </dgm:prSet>
      <dgm:spPr/>
    </dgm:pt>
    <dgm:pt modelId="{38D49410-A355-4106-B869-72F9D5566F2C}" type="pres">
      <dgm:prSet presAssocID="{8DECCAED-D3C1-40AD-9C31-D5035A7660AA}" presName="spacing" presStyleCnt="0"/>
      <dgm:spPr/>
    </dgm:pt>
    <dgm:pt modelId="{09E9F7D6-4E68-4D61-842A-3E5BCA2953FC}" type="pres">
      <dgm:prSet presAssocID="{BF3875A6-E7CB-4E17-99BD-AEDAB3D6689E}" presName="composite" presStyleCnt="0"/>
      <dgm:spPr/>
    </dgm:pt>
    <dgm:pt modelId="{7A3E9743-6D1B-40DB-BCE2-C975367BF3E3}" type="pres">
      <dgm:prSet presAssocID="{BF3875A6-E7CB-4E17-99BD-AEDAB3D6689E}" presName="imgShp" presStyleLbl="fgImgPlace1" presStyleIdx="7" presStyleCnt="9" custLinFactX="-100000" custLinFactNeighborX="-138959"/>
      <dgm:spPr>
        <a:blipFill rotWithShape="1">
          <a:blip xmlns:r="http://schemas.openxmlformats.org/officeDocument/2006/relationships" r:embed="rId2"/>
          <a:stretch>
            <a:fillRect/>
          </a:stretch>
        </a:blipFill>
      </dgm:spPr>
    </dgm:pt>
    <dgm:pt modelId="{8718A347-5C7F-482E-97BB-24133816E951}" type="pres">
      <dgm:prSet presAssocID="{BF3875A6-E7CB-4E17-99BD-AEDAB3D6689E}" presName="txShp" presStyleLbl="node1" presStyleIdx="7" presStyleCnt="9" custScaleX="128894">
        <dgm:presLayoutVars>
          <dgm:bulletEnabled val="1"/>
        </dgm:presLayoutVars>
      </dgm:prSet>
      <dgm:spPr/>
    </dgm:pt>
    <dgm:pt modelId="{802087D3-8AC4-4A3A-B268-B186F228DDEF}" type="pres">
      <dgm:prSet presAssocID="{3DCC23AE-AA71-4091-8B3D-495F36BBE186}" presName="spacing" presStyleCnt="0"/>
      <dgm:spPr/>
    </dgm:pt>
    <dgm:pt modelId="{D0C50675-8250-4273-9490-0AB7D7EE2E26}" type="pres">
      <dgm:prSet presAssocID="{58E8065B-26C4-4E03-AF86-DC1E7577B0D0}" presName="composite" presStyleCnt="0"/>
      <dgm:spPr/>
    </dgm:pt>
    <dgm:pt modelId="{46E795B0-1A63-4593-A2A5-222001B928FE}" type="pres">
      <dgm:prSet presAssocID="{58E8065B-26C4-4E03-AF86-DC1E7577B0D0}" presName="imgShp" presStyleLbl="fgImgPlace1" presStyleIdx="8" presStyleCnt="9" custLinFactX="-100000" custLinFactNeighborX="-139890"/>
      <dgm:spPr>
        <a:blipFill rotWithShape="1">
          <a:blip xmlns:r="http://schemas.openxmlformats.org/officeDocument/2006/relationships" r:embed="rId2"/>
          <a:stretch>
            <a:fillRect/>
          </a:stretch>
        </a:blipFill>
      </dgm:spPr>
    </dgm:pt>
    <dgm:pt modelId="{43B40345-909F-4338-9006-4A04F2125BBB}" type="pres">
      <dgm:prSet presAssocID="{58E8065B-26C4-4E03-AF86-DC1E7577B0D0}" presName="txShp" presStyleLbl="node1" presStyleIdx="8" presStyleCnt="9" custScaleX="128894">
        <dgm:presLayoutVars>
          <dgm:bulletEnabled val="1"/>
        </dgm:presLayoutVars>
      </dgm:prSet>
      <dgm:spPr/>
    </dgm:pt>
  </dgm:ptLst>
  <dgm:cxnLst>
    <dgm:cxn modelId="{FCA776B4-FE0D-46F8-A1F5-08B610EA1879}" srcId="{CDF56F10-6334-4402-AFF8-C0B6C1376E8A}" destId="{951BA979-9A74-4153-965B-BF5C82C627B3}" srcOrd="2" destOrd="0" parTransId="{198286B1-62FF-491C-B2AB-F63D042C27EA}" sibTransId="{9E16FC9A-27B0-4CFF-B3E5-15837446C54B}"/>
    <dgm:cxn modelId="{9E76E301-60D5-46BC-8D6C-BF2B519F8BB3}" srcId="{CDF56F10-6334-4402-AFF8-C0B6C1376E8A}" destId="{323C9321-3F7E-41A3-9B57-1DFA43F2856B}" srcOrd="4" destOrd="0" parTransId="{88CADA0D-9FE2-4D4A-930B-F0420485AFA3}" sibTransId="{0D0C6A49-4CC6-4838-B131-3CA66F7C4AEB}"/>
    <dgm:cxn modelId="{53FAE5A1-686F-47D7-BC7D-0DDB0F3B7590}" srcId="{CDF56F10-6334-4402-AFF8-C0B6C1376E8A}" destId="{F4F6D1F8-E36B-4D22-9322-EEF04DE747C9}" srcOrd="6" destOrd="0" parTransId="{6E6DBC68-CABB-45E9-96E0-30B2E1B894EC}" sibTransId="{8DECCAED-D3C1-40AD-9C31-D5035A7660AA}"/>
    <dgm:cxn modelId="{AB13E1EE-F70F-4006-B3CA-87045F5ED0DD}" type="presOf" srcId="{83E86AC3-405C-4442-8C85-6FA18A91100C}" destId="{3AFB5E2F-4C7F-42E9-A18C-20435492B9AA}" srcOrd="0" destOrd="0" presId="urn:microsoft.com/office/officeart/2005/8/layout/vList3"/>
    <dgm:cxn modelId="{2A2FB349-8C59-46C6-922C-D204DDA02C93}" srcId="{CDF56F10-6334-4402-AFF8-C0B6C1376E8A}" destId="{83E86AC3-405C-4442-8C85-6FA18A91100C}" srcOrd="5" destOrd="0" parTransId="{6C61DF3D-EFC1-434C-A093-168067FB16E4}" sibTransId="{8792708C-5B39-4D19-9243-78886300C6FB}"/>
    <dgm:cxn modelId="{215E5F01-F8C9-4952-9785-B9C106F24299}" type="presOf" srcId="{F5282CCC-9465-4644-A270-E23216B3720A}" destId="{278B659F-DB4F-410A-A708-110E0C48D66D}" srcOrd="0" destOrd="0" presId="urn:microsoft.com/office/officeart/2005/8/layout/vList3"/>
    <dgm:cxn modelId="{32426B85-CCBE-41E0-9132-8C4C98170237}" srcId="{CDF56F10-6334-4402-AFF8-C0B6C1376E8A}" destId="{F5282CCC-9465-4644-A270-E23216B3720A}" srcOrd="1" destOrd="0" parTransId="{9C808A87-7B7B-4277-8446-F7294D0E9B62}" sibTransId="{861D9E29-4673-4462-84DC-1ED1C179A028}"/>
    <dgm:cxn modelId="{B6241696-0F44-4306-A7F2-5C1383D81DBC}" type="presOf" srcId="{01F86CDD-9286-42D7-B566-7A9BA9D7D00F}" destId="{66347FE7-CAF6-4163-AF85-00767DB359AA}" srcOrd="0" destOrd="0" presId="urn:microsoft.com/office/officeart/2005/8/layout/vList3"/>
    <dgm:cxn modelId="{75FCA6DD-CF92-443D-AB54-6B54E0B87660}" srcId="{CDF56F10-6334-4402-AFF8-C0B6C1376E8A}" destId="{01F86CDD-9286-42D7-B566-7A9BA9D7D00F}" srcOrd="3" destOrd="0" parTransId="{88552D16-CD2E-4C87-9E2B-DB36FC17B065}" sibTransId="{E27EFCE5-DC18-4040-A8D7-033AE1A55042}"/>
    <dgm:cxn modelId="{54DC7DBC-4486-4786-B57C-B0558AE7E2B4}" type="presOf" srcId="{F4F6D1F8-E36B-4D22-9322-EEF04DE747C9}" destId="{517532FB-5B2A-47A8-B764-54953C2C4278}" srcOrd="0" destOrd="0" presId="urn:microsoft.com/office/officeart/2005/8/layout/vList3"/>
    <dgm:cxn modelId="{31CCA64E-AF8C-43F3-BD38-DE3ACD57309B}" type="presOf" srcId="{58E8065B-26C4-4E03-AF86-DC1E7577B0D0}" destId="{43B40345-909F-4338-9006-4A04F2125BBB}" srcOrd="0" destOrd="0" presId="urn:microsoft.com/office/officeart/2005/8/layout/vList3"/>
    <dgm:cxn modelId="{68041721-CE28-41AA-984E-C365ED53F35F}" srcId="{CDF56F10-6334-4402-AFF8-C0B6C1376E8A}" destId="{BF3875A6-E7CB-4E17-99BD-AEDAB3D6689E}" srcOrd="7" destOrd="0" parTransId="{4429CDA2-9A78-49D5-B10E-013CC43891E1}" sibTransId="{3DCC23AE-AA71-4091-8B3D-495F36BBE186}"/>
    <dgm:cxn modelId="{5360F193-BDB9-4CEF-8C0C-D00E01E777CB}" type="presOf" srcId="{951BA979-9A74-4153-965B-BF5C82C627B3}" destId="{83C9BE12-42E8-47CC-8C5E-6F6C175ED43C}" srcOrd="0" destOrd="0" presId="urn:microsoft.com/office/officeart/2005/8/layout/vList3"/>
    <dgm:cxn modelId="{ADA60A81-4E43-4556-AAE5-256BDA0EDBEA}" type="presOf" srcId="{BF3875A6-E7CB-4E17-99BD-AEDAB3D6689E}" destId="{8718A347-5C7F-482E-97BB-24133816E951}" srcOrd="0" destOrd="0" presId="urn:microsoft.com/office/officeart/2005/8/layout/vList3"/>
    <dgm:cxn modelId="{E9B4A3CA-9108-4895-A3EE-E64320F87961}" type="presOf" srcId="{323C9321-3F7E-41A3-9B57-1DFA43F2856B}" destId="{FB804726-BFF6-41F4-8240-58B785BA7B8A}" srcOrd="0" destOrd="0" presId="urn:microsoft.com/office/officeart/2005/8/layout/vList3"/>
    <dgm:cxn modelId="{00083E25-3759-452D-90BA-5DE0027DDC76}" srcId="{CDF56F10-6334-4402-AFF8-C0B6C1376E8A}" destId="{F5A94BD3-3021-44F1-B59D-A3D16ECBC79F}" srcOrd="0" destOrd="0" parTransId="{4A1A1BCA-CE03-4D5E-8D93-014FC4454A4C}" sibTransId="{3D77A953-64C6-43CA-9325-B810FC4070C0}"/>
    <dgm:cxn modelId="{470DE3FB-AFC5-4BDD-AD3D-20280EA5B8DD}" srcId="{CDF56F10-6334-4402-AFF8-C0B6C1376E8A}" destId="{58E8065B-26C4-4E03-AF86-DC1E7577B0D0}" srcOrd="8" destOrd="0" parTransId="{8DE572D1-A7CA-423D-AEF3-378389A869CB}" sibTransId="{5FC99AE4-9779-4810-A965-95F5A2222CA4}"/>
    <dgm:cxn modelId="{712F4009-1F2E-4C54-85ED-53254CBEE9A5}" type="presOf" srcId="{CDF56F10-6334-4402-AFF8-C0B6C1376E8A}" destId="{1A80D984-5AFA-4667-BB43-43D79CD9D654}" srcOrd="0" destOrd="0" presId="urn:microsoft.com/office/officeart/2005/8/layout/vList3"/>
    <dgm:cxn modelId="{824D67C6-3A72-49D2-B115-12C1155FA636}" type="presOf" srcId="{F5A94BD3-3021-44F1-B59D-A3D16ECBC79F}" destId="{3A9D26E2-4FD5-4970-893E-386DA3FC6A72}" srcOrd="0" destOrd="0" presId="urn:microsoft.com/office/officeart/2005/8/layout/vList3"/>
    <dgm:cxn modelId="{60267E4C-62CF-4444-AAFE-DADE25BA53C5}" type="presParOf" srcId="{1A80D984-5AFA-4667-BB43-43D79CD9D654}" destId="{9007D5CA-9B62-42F2-9275-6C047B844C44}" srcOrd="0" destOrd="0" presId="urn:microsoft.com/office/officeart/2005/8/layout/vList3"/>
    <dgm:cxn modelId="{DA815BC6-99D3-47D1-ADF6-EBD3AD836B9D}" type="presParOf" srcId="{9007D5CA-9B62-42F2-9275-6C047B844C44}" destId="{2CBC17AF-2F92-4A74-9F98-CE1052CECB7F}" srcOrd="0" destOrd="0" presId="urn:microsoft.com/office/officeart/2005/8/layout/vList3"/>
    <dgm:cxn modelId="{6CC14FDC-C1B7-4A02-9E18-608652B2C3F2}" type="presParOf" srcId="{9007D5CA-9B62-42F2-9275-6C047B844C44}" destId="{3A9D26E2-4FD5-4970-893E-386DA3FC6A72}" srcOrd="1" destOrd="0" presId="urn:microsoft.com/office/officeart/2005/8/layout/vList3"/>
    <dgm:cxn modelId="{0597D366-469B-46ED-ACF7-A04E61E5FA0D}" type="presParOf" srcId="{1A80D984-5AFA-4667-BB43-43D79CD9D654}" destId="{31CF38D9-B074-442C-BEC8-AF664CAEB8AF}" srcOrd="1" destOrd="0" presId="urn:microsoft.com/office/officeart/2005/8/layout/vList3"/>
    <dgm:cxn modelId="{88CC2574-DBEB-4EEE-A9A9-162BD4BCE983}" type="presParOf" srcId="{1A80D984-5AFA-4667-BB43-43D79CD9D654}" destId="{ED085986-045D-4E77-9C97-B78B397CAC04}" srcOrd="2" destOrd="0" presId="urn:microsoft.com/office/officeart/2005/8/layout/vList3"/>
    <dgm:cxn modelId="{934B9BAE-CD67-4BCA-9938-8921A37ACDEF}" type="presParOf" srcId="{ED085986-045D-4E77-9C97-B78B397CAC04}" destId="{4E29034B-B13F-426C-8557-6297E252C040}" srcOrd="0" destOrd="0" presId="urn:microsoft.com/office/officeart/2005/8/layout/vList3"/>
    <dgm:cxn modelId="{A6123A60-2BEB-4937-828B-325DAB6E15AC}" type="presParOf" srcId="{ED085986-045D-4E77-9C97-B78B397CAC04}" destId="{278B659F-DB4F-410A-A708-110E0C48D66D}" srcOrd="1" destOrd="0" presId="urn:microsoft.com/office/officeart/2005/8/layout/vList3"/>
    <dgm:cxn modelId="{49889BE2-C25B-4B59-AA4B-7676E42AC2B1}" type="presParOf" srcId="{1A80D984-5AFA-4667-BB43-43D79CD9D654}" destId="{3AD42DAF-F9D3-46B2-9ADF-7600FDDAE352}" srcOrd="3" destOrd="0" presId="urn:microsoft.com/office/officeart/2005/8/layout/vList3"/>
    <dgm:cxn modelId="{1797F07F-2AD5-461D-AAEA-D33A307BB57D}" type="presParOf" srcId="{1A80D984-5AFA-4667-BB43-43D79CD9D654}" destId="{085E7447-B0A2-4651-94CD-808EB4D94465}" srcOrd="4" destOrd="0" presId="urn:microsoft.com/office/officeart/2005/8/layout/vList3"/>
    <dgm:cxn modelId="{40BDBCC1-7309-46D4-B0CC-E707B789A3D5}" type="presParOf" srcId="{085E7447-B0A2-4651-94CD-808EB4D94465}" destId="{F18B483C-7CB6-4CA7-A7C8-A8A37621E85E}" srcOrd="0" destOrd="0" presId="urn:microsoft.com/office/officeart/2005/8/layout/vList3"/>
    <dgm:cxn modelId="{651A43C9-C6FA-43C4-9B9B-F15B9E90F414}" type="presParOf" srcId="{085E7447-B0A2-4651-94CD-808EB4D94465}" destId="{83C9BE12-42E8-47CC-8C5E-6F6C175ED43C}" srcOrd="1" destOrd="0" presId="urn:microsoft.com/office/officeart/2005/8/layout/vList3"/>
    <dgm:cxn modelId="{E713173E-1088-4BAD-9AF2-7BD3F9E28F64}" type="presParOf" srcId="{1A80D984-5AFA-4667-BB43-43D79CD9D654}" destId="{05884BE3-BC29-4525-9678-C1B3BCEC03AB}" srcOrd="5" destOrd="0" presId="urn:microsoft.com/office/officeart/2005/8/layout/vList3"/>
    <dgm:cxn modelId="{B318F174-1E40-4112-A75F-07CE8762931E}" type="presParOf" srcId="{1A80D984-5AFA-4667-BB43-43D79CD9D654}" destId="{331DE06A-B8D6-4822-969C-247FA8E6F69C}" srcOrd="6" destOrd="0" presId="urn:microsoft.com/office/officeart/2005/8/layout/vList3"/>
    <dgm:cxn modelId="{CB1843F5-07D8-43E9-8713-35C14B43771E}" type="presParOf" srcId="{331DE06A-B8D6-4822-969C-247FA8E6F69C}" destId="{60F88038-C9AF-48BE-AAE2-D2A0F15CC3E6}" srcOrd="0" destOrd="0" presId="urn:microsoft.com/office/officeart/2005/8/layout/vList3"/>
    <dgm:cxn modelId="{0F607D84-601C-408B-AE4D-761F11CD29F3}" type="presParOf" srcId="{331DE06A-B8D6-4822-969C-247FA8E6F69C}" destId="{66347FE7-CAF6-4163-AF85-00767DB359AA}" srcOrd="1" destOrd="0" presId="urn:microsoft.com/office/officeart/2005/8/layout/vList3"/>
    <dgm:cxn modelId="{7F2B147D-E900-44D5-850C-B6E84C5C109A}" type="presParOf" srcId="{1A80D984-5AFA-4667-BB43-43D79CD9D654}" destId="{864BF794-CF8A-4FB3-88F3-1045FBF3855D}" srcOrd="7" destOrd="0" presId="urn:microsoft.com/office/officeart/2005/8/layout/vList3"/>
    <dgm:cxn modelId="{0EFAF4BF-C820-4FC8-8C89-BDB485C4063D}" type="presParOf" srcId="{1A80D984-5AFA-4667-BB43-43D79CD9D654}" destId="{77D0544C-30BE-4858-8EB9-F5360B1D0630}" srcOrd="8" destOrd="0" presId="urn:microsoft.com/office/officeart/2005/8/layout/vList3"/>
    <dgm:cxn modelId="{46CD2F1D-62A1-4A35-8E70-E9B917A9D42D}" type="presParOf" srcId="{77D0544C-30BE-4858-8EB9-F5360B1D0630}" destId="{48F7B228-A927-4CF3-B910-900619F397E0}" srcOrd="0" destOrd="0" presId="urn:microsoft.com/office/officeart/2005/8/layout/vList3"/>
    <dgm:cxn modelId="{F388A88E-F904-435B-B43F-F07438E42EEC}" type="presParOf" srcId="{77D0544C-30BE-4858-8EB9-F5360B1D0630}" destId="{FB804726-BFF6-41F4-8240-58B785BA7B8A}" srcOrd="1" destOrd="0" presId="urn:microsoft.com/office/officeart/2005/8/layout/vList3"/>
    <dgm:cxn modelId="{13A30921-B7D7-4C9D-B08D-FBDB5FB0268D}" type="presParOf" srcId="{1A80D984-5AFA-4667-BB43-43D79CD9D654}" destId="{182F332F-83C0-43A7-9BF7-B45F76113DBA}" srcOrd="9" destOrd="0" presId="urn:microsoft.com/office/officeart/2005/8/layout/vList3"/>
    <dgm:cxn modelId="{0CE0D826-22D1-4FD2-8EA6-FE1E9CD229AC}" type="presParOf" srcId="{1A80D984-5AFA-4667-BB43-43D79CD9D654}" destId="{58849862-1BA2-49EE-A95F-F8944F771EF4}" srcOrd="10" destOrd="0" presId="urn:microsoft.com/office/officeart/2005/8/layout/vList3"/>
    <dgm:cxn modelId="{EE898561-F687-45BD-AB3B-8FC035267B65}" type="presParOf" srcId="{58849862-1BA2-49EE-A95F-F8944F771EF4}" destId="{744C7639-EB88-4864-A2BC-E4F07EE3DA6A}" srcOrd="0" destOrd="0" presId="urn:microsoft.com/office/officeart/2005/8/layout/vList3"/>
    <dgm:cxn modelId="{D06DD3D0-855A-4251-9F9C-009CD7334993}" type="presParOf" srcId="{58849862-1BA2-49EE-A95F-F8944F771EF4}" destId="{3AFB5E2F-4C7F-42E9-A18C-20435492B9AA}" srcOrd="1" destOrd="0" presId="urn:microsoft.com/office/officeart/2005/8/layout/vList3"/>
    <dgm:cxn modelId="{9672B332-35F2-4825-B211-CFF7685B111C}" type="presParOf" srcId="{1A80D984-5AFA-4667-BB43-43D79CD9D654}" destId="{F6ADB0A2-B927-4C7B-8B22-4D74738B1C50}" srcOrd="11" destOrd="0" presId="urn:microsoft.com/office/officeart/2005/8/layout/vList3"/>
    <dgm:cxn modelId="{0433B989-BB9B-47DA-B33F-17B0CD145FB7}" type="presParOf" srcId="{1A80D984-5AFA-4667-BB43-43D79CD9D654}" destId="{09518044-ACD8-4576-8826-EFE41EF829DF}" srcOrd="12" destOrd="0" presId="urn:microsoft.com/office/officeart/2005/8/layout/vList3"/>
    <dgm:cxn modelId="{8E8D8C8F-2CE3-41AF-9230-139EB09E6203}" type="presParOf" srcId="{09518044-ACD8-4576-8826-EFE41EF829DF}" destId="{DAFD1551-CDF5-48DC-8262-C9A26C3DBFED}" srcOrd="0" destOrd="0" presId="urn:microsoft.com/office/officeart/2005/8/layout/vList3"/>
    <dgm:cxn modelId="{EC4CAE70-C5D1-474B-999D-E96648220E15}" type="presParOf" srcId="{09518044-ACD8-4576-8826-EFE41EF829DF}" destId="{517532FB-5B2A-47A8-B764-54953C2C4278}" srcOrd="1" destOrd="0" presId="urn:microsoft.com/office/officeart/2005/8/layout/vList3"/>
    <dgm:cxn modelId="{CA92D962-C94B-4901-A492-9C201B028E58}" type="presParOf" srcId="{1A80D984-5AFA-4667-BB43-43D79CD9D654}" destId="{38D49410-A355-4106-B869-72F9D5566F2C}" srcOrd="13" destOrd="0" presId="urn:microsoft.com/office/officeart/2005/8/layout/vList3"/>
    <dgm:cxn modelId="{C2270510-6819-4512-A559-5B0389534C3B}" type="presParOf" srcId="{1A80D984-5AFA-4667-BB43-43D79CD9D654}" destId="{09E9F7D6-4E68-4D61-842A-3E5BCA2953FC}" srcOrd="14" destOrd="0" presId="urn:microsoft.com/office/officeart/2005/8/layout/vList3"/>
    <dgm:cxn modelId="{39F16FE6-2F59-413E-A68F-A0BE05417B79}" type="presParOf" srcId="{09E9F7D6-4E68-4D61-842A-3E5BCA2953FC}" destId="{7A3E9743-6D1B-40DB-BCE2-C975367BF3E3}" srcOrd="0" destOrd="0" presId="urn:microsoft.com/office/officeart/2005/8/layout/vList3"/>
    <dgm:cxn modelId="{F429D16F-E077-4261-8377-A5F9B0E3DCA7}" type="presParOf" srcId="{09E9F7D6-4E68-4D61-842A-3E5BCA2953FC}" destId="{8718A347-5C7F-482E-97BB-24133816E951}" srcOrd="1" destOrd="0" presId="urn:microsoft.com/office/officeart/2005/8/layout/vList3"/>
    <dgm:cxn modelId="{D2664D58-59A8-4FAA-85A4-4D7527A24E80}" type="presParOf" srcId="{1A80D984-5AFA-4667-BB43-43D79CD9D654}" destId="{802087D3-8AC4-4A3A-B268-B186F228DDEF}" srcOrd="15" destOrd="0" presId="urn:microsoft.com/office/officeart/2005/8/layout/vList3"/>
    <dgm:cxn modelId="{A5C8EE09-1B83-4F20-B21B-F4A4AF37E12C}" type="presParOf" srcId="{1A80D984-5AFA-4667-BB43-43D79CD9D654}" destId="{D0C50675-8250-4273-9490-0AB7D7EE2E26}" srcOrd="16" destOrd="0" presId="urn:microsoft.com/office/officeart/2005/8/layout/vList3"/>
    <dgm:cxn modelId="{4F3A8155-CAEA-4A1A-8314-1D78105FA36C}" type="presParOf" srcId="{D0C50675-8250-4273-9490-0AB7D7EE2E26}" destId="{46E795B0-1A63-4593-A2A5-222001B928FE}" srcOrd="0" destOrd="0" presId="urn:microsoft.com/office/officeart/2005/8/layout/vList3"/>
    <dgm:cxn modelId="{E2DFEC51-02E9-4B25-B7F8-9AEB32F65024}" type="presParOf" srcId="{D0C50675-8250-4273-9490-0AB7D7EE2E26}" destId="{43B40345-909F-4338-9006-4A04F2125BB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012E8-D3A5-4AC0-B033-589D4CE4B4C8}">
      <dsp:nvSpPr>
        <dsp:cNvPr id="0" name=""/>
        <dsp:cNvSpPr/>
      </dsp:nvSpPr>
      <dsp:spPr>
        <a:xfrm rot="5400000">
          <a:off x="456089" y="1754962"/>
          <a:ext cx="1360330" cy="2263559"/>
        </a:xfrm>
        <a:prstGeom prst="corner">
          <a:avLst>
            <a:gd name="adj1" fmla="val 16120"/>
            <a:gd name="adj2" fmla="val 1611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w="6350" cap="flat" cmpd="sng" algn="ctr">
          <a:solidFill>
            <a:schemeClr val="accent2">
              <a:shade val="5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FBE2C1C-A7F0-40CC-BA91-78B8F69EF13A}">
      <dsp:nvSpPr>
        <dsp:cNvPr id="0" name=""/>
        <dsp:cNvSpPr/>
      </dsp:nvSpPr>
      <dsp:spPr>
        <a:xfrm>
          <a:off x="229016" y="2431279"/>
          <a:ext cx="2043554" cy="17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i="0" kern="1200" smtClean="0"/>
            <a:t>Jobs Reviewed Over Time</a:t>
          </a:r>
          <a:endParaRPr lang="en-US" sz="2600" kern="1200"/>
        </a:p>
      </dsp:txBody>
      <dsp:txXfrm>
        <a:off x="229016" y="2431279"/>
        <a:ext cx="2043554" cy="1791295"/>
      </dsp:txXfrm>
    </dsp:sp>
    <dsp:sp modelId="{2EF105B1-B82A-459A-8E22-C72AB4F50F00}">
      <dsp:nvSpPr>
        <dsp:cNvPr id="0" name=""/>
        <dsp:cNvSpPr/>
      </dsp:nvSpPr>
      <dsp:spPr>
        <a:xfrm>
          <a:off x="1886994" y="1588316"/>
          <a:ext cx="385576" cy="385576"/>
        </a:xfrm>
        <a:prstGeom prst="triangle">
          <a:avLst>
            <a:gd name="adj" fmla="val 100000"/>
          </a:avLst>
        </a:prstGeom>
        <a:gradFill rotWithShape="0">
          <a:gsLst>
            <a:gs pos="0">
              <a:schemeClr val="accent2">
                <a:shade val="50000"/>
                <a:hueOff val="83060"/>
                <a:satOff val="10241"/>
                <a:lumOff val="11639"/>
                <a:alphaOff val="0"/>
                <a:satMod val="103000"/>
                <a:lumMod val="102000"/>
                <a:tint val="94000"/>
              </a:schemeClr>
            </a:gs>
            <a:gs pos="50000">
              <a:schemeClr val="accent2">
                <a:shade val="50000"/>
                <a:hueOff val="83060"/>
                <a:satOff val="10241"/>
                <a:lumOff val="11639"/>
                <a:alphaOff val="0"/>
                <a:satMod val="110000"/>
                <a:lumMod val="100000"/>
                <a:shade val="100000"/>
              </a:schemeClr>
            </a:gs>
            <a:gs pos="100000">
              <a:schemeClr val="accent2">
                <a:shade val="50000"/>
                <a:hueOff val="83060"/>
                <a:satOff val="10241"/>
                <a:lumOff val="11639"/>
                <a:alphaOff val="0"/>
                <a:lumMod val="99000"/>
                <a:satMod val="120000"/>
                <a:shade val="78000"/>
              </a:schemeClr>
            </a:gs>
          </a:gsLst>
          <a:lin ang="5400000" scaled="0"/>
        </a:gradFill>
        <a:ln w="6350" cap="flat" cmpd="sng" algn="ctr">
          <a:solidFill>
            <a:schemeClr val="accent2">
              <a:shade val="50000"/>
              <a:hueOff val="83060"/>
              <a:satOff val="10241"/>
              <a:lumOff val="1163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E42B95F-DA09-479D-A334-D6EC27D03330}">
      <dsp:nvSpPr>
        <dsp:cNvPr id="0" name=""/>
        <dsp:cNvSpPr/>
      </dsp:nvSpPr>
      <dsp:spPr>
        <a:xfrm rot="5400000">
          <a:off x="2957799" y="1135912"/>
          <a:ext cx="1360330" cy="2263559"/>
        </a:xfrm>
        <a:prstGeom prst="corner">
          <a:avLst>
            <a:gd name="adj1" fmla="val 16120"/>
            <a:gd name="adj2" fmla="val 16110"/>
          </a:avLst>
        </a:prstGeom>
        <a:gradFill rotWithShape="0">
          <a:gsLst>
            <a:gs pos="0">
              <a:schemeClr val="accent2">
                <a:shade val="50000"/>
                <a:hueOff val="166120"/>
                <a:satOff val="20482"/>
                <a:lumOff val="23278"/>
                <a:alphaOff val="0"/>
                <a:satMod val="103000"/>
                <a:lumMod val="102000"/>
                <a:tint val="94000"/>
              </a:schemeClr>
            </a:gs>
            <a:gs pos="50000">
              <a:schemeClr val="accent2">
                <a:shade val="50000"/>
                <a:hueOff val="166120"/>
                <a:satOff val="20482"/>
                <a:lumOff val="23278"/>
                <a:alphaOff val="0"/>
                <a:satMod val="110000"/>
                <a:lumMod val="100000"/>
                <a:shade val="100000"/>
              </a:schemeClr>
            </a:gs>
            <a:gs pos="100000">
              <a:schemeClr val="accent2">
                <a:shade val="50000"/>
                <a:hueOff val="166120"/>
                <a:satOff val="20482"/>
                <a:lumOff val="23278"/>
                <a:alphaOff val="0"/>
                <a:lumMod val="99000"/>
                <a:satMod val="120000"/>
                <a:shade val="78000"/>
              </a:schemeClr>
            </a:gs>
          </a:gsLst>
          <a:lin ang="5400000" scaled="0"/>
        </a:gradFill>
        <a:ln w="6350" cap="flat" cmpd="sng" algn="ctr">
          <a:solidFill>
            <a:schemeClr val="accent2">
              <a:shade val="50000"/>
              <a:hueOff val="166120"/>
              <a:satOff val="20482"/>
              <a:lumOff val="232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1EB1D4B-1416-4B65-8BD6-8DBF590482BE}">
      <dsp:nvSpPr>
        <dsp:cNvPr id="0" name=""/>
        <dsp:cNvSpPr/>
      </dsp:nvSpPr>
      <dsp:spPr>
        <a:xfrm>
          <a:off x="2730726" y="1812228"/>
          <a:ext cx="2043554" cy="17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i="0" kern="1200" dirty="0" smtClean="0"/>
            <a:t>Throughput Analysis</a:t>
          </a:r>
          <a:endParaRPr lang="en-US" sz="2600" kern="1200" dirty="0"/>
        </a:p>
      </dsp:txBody>
      <dsp:txXfrm>
        <a:off x="2730726" y="1812228"/>
        <a:ext cx="2043554" cy="1791295"/>
      </dsp:txXfrm>
    </dsp:sp>
    <dsp:sp modelId="{5779B913-7F7C-4758-AA6E-5278C090CE6C}">
      <dsp:nvSpPr>
        <dsp:cNvPr id="0" name=""/>
        <dsp:cNvSpPr/>
      </dsp:nvSpPr>
      <dsp:spPr>
        <a:xfrm>
          <a:off x="4388704" y="969266"/>
          <a:ext cx="385576" cy="385576"/>
        </a:xfrm>
        <a:prstGeom prst="triangle">
          <a:avLst>
            <a:gd name="adj" fmla="val 100000"/>
          </a:avLst>
        </a:prstGeom>
        <a:gradFill rotWithShape="0">
          <a:gsLst>
            <a:gs pos="0">
              <a:schemeClr val="accent2">
                <a:shade val="50000"/>
                <a:hueOff val="249179"/>
                <a:satOff val="30723"/>
                <a:lumOff val="34917"/>
                <a:alphaOff val="0"/>
                <a:satMod val="103000"/>
                <a:lumMod val="102000"/>
                <a:tint val="94000"/>
              </a:schemeClr>
            </a:gs>
            <a:gs pos="50000">
              <a:schemeClr val="accent2">
                <a:shade val="50000"/>
                <a:hueOff val="249179"/>
                <a:satOff val="30723"/>
                <a:lumOff val="34917"/>
                <a:alphaOff val="0"/>
                <a:satMod val="110000"/>
                <a:lumMod val="100000"/>
                <a:shade val="100000"/>
              </a:schemeClr>
            </a:gs>
            <a:gs pos="100000">
              <a:schemeClr val="accent2">
                <a:shade val="50000"/>
                <a:hueOff val="249179"/>
                <a:satOff val="30723"/>
                <a:lumOff val="34917"/>
                <a:alphaOff val="0"/>
                <a:lumMod val="99000"/>
                <a:satMod val="120000"/>
                <a:shade val="78000"/>
              </a:schemeClr>
            </a:gs>
          </a:gsLst>
          <a:lin ang="5400000" scaled="0"/>
        </a:gradFill>
        <a:ln w="6350" cap="flat" cmpd="sng" algn="ctr">
          <a:solidFill>
            <a:schemeClr val="accent2">
              <a:shade val="50000"/>
              <a:hueOff val="249179"/>
              <a:satOff val="30723"/>
              <a:lumOff val="3491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B6897C1-AC00-4170-AEFC-6F62CB4A4EC0}">
      <dsp:nvSpPr>
        <dsp:cNvPr id="0" name=""/>
        <dsp:cNvSpPr/>
      </dsp:nvSpPr>
      <dsp:spPr>
        <a:xfrm rot="5400000">
          <a:off x="5459508" y="516861"/>
          <a:ext cx="1360330" cy="2263559"/>
        </a:xfrm>
        <a:prstGeom prst="corner">
          <a:avLst>
            <a:gd name="adj1" fmla="val 16120"/>
            <a:gd name="adj2" fmla="val 16110"/>
          </a:avLst>
        </a:prstGeom>
        <a:gradFill rotWithShape="0">
          <a:gsLst>
            <a:gs pos="0">
              <a:schemeClr val="accent2">
                <a:shade val="50000"/>
                <a:hueOff val="249179"/>
                <a:satOff val="30723"/>
                <a:lumOff val="34917"/>
                <a:alphaOff val="0"/>
                <a:satMod val="103000"/>
                <a:lumMod val="102000"/>
                <a:tint val="94000"/>
              </a:schemeClr>
            </a:gs>
            <a:gs pos="50000">
              <a:schemeClr val="accent2">
                <a:shade val="50000"/>
                <a:hueOff val="249179"/>
                <a:satOff val="30723"/>
                <a:lumOff val="34917"/>
                <a:alphaOff val="0"/>
                <a:satMod val="110000"/>
                <a:lumMod val="100000"/>
                <a:shade val="100000"/>
              </a:schemeClr>
            </a:gs>
            <a:gs pos="100000">
              <a:schemeClr val="accent2">
                <a:shade val="50000"/>
                <a:hueOff val="249179"/>
                <a:satOff val="30723"/>
                <a:lumOff val="34917"/>
                <a:alphaOff val="0"/>
                <a:lumMod val="99000"/>
                <a:satMod val="120000"/>
                <a:shade val="78000"/>
              </a:schemeClr>
            </a:gs>
          </a:gsLst>
          <a:lin ang="5400000" scaled="0"/>
        </a:gradFill>
        <a:ln w="6350" cap="flat" cmpd="sng" algn="ctr">
          <a:solidFill>
            <a:schemeClr val="accent2">
              <a:shade val="50000"/>
              <a:hueOff val="249179"/>
              <a:satOff val="30723"/>
              <a:lumOff val="3491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CDC9B2-FEEE-4D17-BB5B-AD71A10A176C}">
      <dsp:nvSpPr>
        <dsp:cNvPr id="0" name=""/>
        <dsp:cNvSpPr/>
      </dsp:nvSpPr>
      <dsp:spPr>
        <a:xfrm>
          <a:off x="5232435" y="1193178"/>
          <a:ext cx="2043554" cy="17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i="0" kern="1200" dirty="0" smtClean="0"/>
            <a:t>Language Share Analysis</a:t>
          </a:r>
          <a:endParaRPr lang="en-US" sz="2600" kern="1200" dirty="0"/>
        </a:p>
      </dsp:txBody>
      <dsp:txXfrm>
        <a:off x="5232435" y="1193178"/>
        <a:ext cx="2043554" cy="1791295"/>
      </dsp:txXfrm>
    </dsp:sp>
    <dsp:sp modelId="{995E5DFA-E56B-480F-A17F-32C94EEBF3D4}">
      <dsp:nvSpPr>
        <dsp:cNvPr id="0" name=""/>
        <dsp:cNvSpPr/>
      </dsp:nvSpPr>
      <dsp:spPr>
        <a:xfrm>
          <a:off x="6890414" y="350215"/>
          <a:ext cx="385576" cy="385576"/>
        </a:xfrm>
        <a:prstGeom prst="triangle">
          <a:avLst>
            <a:gd name="adj" fmla="val 100000"/>
          </a:avLst>
        </a:prstGeom>
        <a:gradFill rotWithShape="0">
          <a:gsLst>
            <a:gs pos="0">
              <a:schemeClr val="accent2">
                <a:shade val="50000"/>
                <a:hueOff val="166120"/>
                <a:satOff val="20482"/>
                <a:lumOff val="23278"/>
                <a:alphaOff val="0"/>
                <a:satMod val="103000"/>
                <a:lumMod val="102000"/>
                <a:tint val="94000"/>
              </a:schemeClr>
            </a:gs>
            <a:gs pos="50000">
              <a:schemeClr val="accent2">
                <a:shade val="50000"/>
                <a:hueOff val="166120"/>
                <a:satOff val="20482"/>
                <a:lumOff val="23278"/>
                <a:alphaOff val="0"/>
                <a:satMod val="110000"/>
                <a:lumMod val="100000"/>
                <a:shade val="100000"/>
              </a:schemeClr>
            </a:gs>
            <a:gs pos="100000">
              <a:schemeClr val="accent2">
                <a:shade val="50000"/>
                <a:hueOff val="166120"/>
                <a:satOff val="20482"/>
                <a:lumOff val="23278"/>
                <a:alphaOff val="0"/>
                <a:lumMod val="99000"/>
                <a:satMod val="120000"/>
                <a:shade val="78000"/>
              </a:schemeClr>
            </a:gs>
          </a:gsLst>
          <a:lin ang="5400000" scaled="0"/>
        </a:gradFill>
        <a:ln w="6350" cap="flat" cmpd="sng" algn="ctr">
          <a:solidFill>
            <a:schemeClr val="accent2">
              <a:shade val="50000"/>
              <a:hueOff val="166120"/>
              <a:satOff val="20482"/>
              <a:lumOff val="2327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B5274AE-58E6-4B85-B9EB-3AD96E8DDC9A}">
      <dsp:nvSpPr>
        <dsp:cNvPr id="0" name=""/>
        <dsp:cNvSpPr/>
      </dsp:nvSpPr>
      <dsp:spPr>
        <a:xfrm rot="5400000">
          <a:off x="7961218" y="-102189"/>
          <a:ext cx="1360330" cy="2263559"/>
        </a:xfrm>
        <a:prstGeom prst="corner">
          <a:avLst>
            <a:gd name="adj1" fmla="val 16120"/>
            <a:gd name="adj2" fmla="val 16110"/>
          </a:avLst>
        </a:prstGeom>
        <a:gradFill rotWithShape="0">
          <a:gsLst>
            <a:gs pos="0">
              <a:schemeClr val="accent2">
                <a:shade val="50000"/>
                <a:hueOff val="83060"/>
                <a:satOff val="10241"/>
                <a:lumOff val="11639"/>
                <a:alphaOff val="0"/>
                <a:satMod val="103000"/>
                <a:lumMod val="102000"/>
                <a:tint val="94000"/>
              </a:schemeClr>
            </a:gs>
            <a:gs pos="50000">
              <a:schemeClr val="accent2">
                <a:shade val="50000"/>
                <a:hueOff val="83060"/>
                <a:satOff val="10241"/>
                <a:lumOff val="11639"/>
                <a:alphaOff val="0"/>
                <a:satMod val="110000"/>
                <a:lumMod val="100000"/>
                <a:shade val="100000"/>
              </a:schemeClr>
            </a:gs>
            <a:gs pos="100000">
              <a:schemeClr val="accent2">
                <a:shade val="50000"/>
                <a:hueOff val="83060"/>
                <a:satOff val="10241"/>
                <a:lumOff val="11639"/>
                <a:alphaOff val="0"/>
                <a:lumMod val="99000"/>
                <a:satMod val="120000"/>
                <a:shade val="78000"/>
              </a:schemeClr>
            </a:gs>
          </a:gsLst>
          <a:lin ang="5400000" scaled="0"/>
        </a:gradFill>
        <a:ln w="6350" cap="flat" cmpd="sng" algn="ctr">
          <a:solidFill>
            <a:schemeClr val="accent2">
              <a:shade val="50000"/>
              <a:hueOff val="83060"/>
              <a:satOff val="10241"/>
              <a:lumOff val="1163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65BD1D5-59E7-4E48-93E7-2BE2AC125B54}">
      <dsp:nvSpPr>
        <dsp:cNvPr id="0" name=""/>
        <dsp:cNvSpPr/>
      </dsp:nvSpPr>
      <dsp:spPr>
        <a:xfrm>
          <a:off x="7734145" y="574127"/>
          <a:ext cx="2043554" cy="179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i="0" kern="1200" smtClean="0"/>
            <a:t>Duplicate Rows Detection</a:t>
          </a:r>
          <a:endParaRPr lang="en-US" sz="2600" kern="1200" dirty="0"/>
        </a:p>
      </dsp:txBody>
      <dsp:txXfrm>
        <a:off x="7734145" y="574127"/>
        <a:ext cx="2043554" cy="17912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FC45-4846-4D39-9AB4-868A97559DFC}">
      <dsp:nvSpPr>
        <dsp:cNvPr id="0" name=""/>
        <dsp:cNvSpPr/>
      </dsp:nvSpPr>
      <dsp:spPr>
        <a:xfrm rot="5400000">
          <a:off x="361679" y="2109541"/>
          <a:ext cx="1083653" cy="1803174"/>
        </a:xfrm>
        <a:prstGeom prst="corner">
          <a:avLst>
            <a:gd name="adj1" fmla="val 16120"/>
            <a:gd name="adj2" fmla="val 1611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w="6350" cap="flat" cmpd="sng" algn="ctr">
          <a:solidFill>
            <a:schemeClr val="accent2">
              <a:shade val="5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B777434-3A46-46BD-A9F7-5B17E8FD6183}">
      <dsp:nvSpPr>
        <dsp:cNvPr id="0" name=""/>
        <dsp:cNvSpPr/>
      </dsp:nvSpPr>
      <dsp:spPr>
        <a:xfrm>
          <a:off x="180790" y="2648301"/>
          <a:ext cx="1627916" cy="1426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i="0" kern="1200" smtClean="0"/>
            <a:t>Weekly User Engagement</a:t>
          </a:r>
          <a:endParaRPr lang="en-US" sz="1800" kern="1200"/>
        </a:p>
      </dsp:txBody>
      <dsp:txXfrm>
        <a:off x="180790" y="2648301"/>
        <a:ext cx="1627916" cy="1426964"/>
      </dsp:txXfrm>
    </dsp:sp>
    <dsp:sp modelId="{977A64EF-8590-4E0A-ADB4-1E07E89F23E9}">
      <dsp:nvSpPr>
        <dsp:cNvPr id="0" name=""/>
        <dsp:cNvSpPr/>
      </dsp:nvSpPr>
      <dsp:spPr>
        <a:xfrm>
          <a:off x="1501552" y="1976789"/>
          <a:ext cx="307154" cy="307154"/>
        </a:xfrm>
        <a:prstGeom prst="triangle">
          <a:avLst>
            <a:gd name="adj" fmla="val 100000"/>
          </a:avLst>
        </a:prstGeom>
        <a:gradFill rotWithShape="0">
          <a:gsLst>
            <a:gs pos="0">
              <a:schemeClr val="accent2">
                <a:shade val="50000"/>
                <a:hueOff val="64602"/>
                <a:satOff val="7965"/>
                <a:lumOff val="9052"/>
                <a:alphaOff val="0"/>
                <a:satMod val="103000"/>
                <a:lumMod val="102000"/>
                <a:tint val="94000"/>
              </a:schemeClr>
            </a:gs>
            <a:gs pos="50000">
              <a:schemeClr val="accent2">
                <a:shade val="50000"/>
                <a:hueOff val="64602"/>
                <a:satOff val="7965"/>
                <a:lumOff val="9052"/>
                <a:alphaOff val="0"/>
                <a:satMod val="110000"/>
                <a:lumMod val="100000"/>
                <a:shade val="100000"/>
              </a:schemeClr>
            </a:gs>
            <a:gs pos="100000">
              <a:schemeClr val="accent2">
                <a:shade val="50000"/>
                <a:hueOff val="64602"/>
                <a:satOff val="7965"/>
                <a:lumOff val="9052"/>
                <a:alphaOff val="0"/>
                <a:lumMod val="99000"/>
                <a:satMod val="120000"/>
                <a:shade val="78000"/>
              </a:schemeClr>
            </a:gs>
          </a:gsLst>
          <a:lin ang="5400000" scaled="0"/>
        </a:gradFill>
        <a:ln w="6350" cap="flat" cmpd="sng" algn="ctr">
          <a:solidFill>
            <a:schemeClr val="accent2">
              <a:shade val="50000"/>
              <a:hueOff val="64602"/>
              <a:satOff val="7965"/>
              <a:lumOff val="905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907E8D0-7095-453B-B906-CB8B39762FD2}">
      <dsp:nvSpPr>
        <dsp:cNvPr id="0" name=""/>
        <dsp:cNvSpPr/>
      </dsp:nvSpPr>
      <dsp:spPr>
        <a:xfrm rot="5400000">
          <a:off x="2354566" y="1616399"/>
          <a:ext cx="1083653" cy="1803174"/>
        </a:xfrm>
        <a:prstGeom prst="corner">
          <a:avLst>
            <a:gd name="adj1" fmla="val 16120"/>
            <a:gd name="adj2" fmla="val 16110"/>
          </a:avLst>
        </a:prstGeom>
        <a:gradFill rotWithShape="0">
          <a:gsLst>
            <a:gs pos="0">
              <a:schemeClr val="accent2">
                <a:shade val="50000"/>
                <a:hueOff val="129204"/>
                <a:satOff val="15931"/>
                <a:lumOff val="18105"/>
                <a:alphaOff val="0"/>
                <a:satMod val="103000"/>
                <a:lumMod val="102000"/>
                <a:tint val="94000"/>
              </a:schemeClr>
            </a:gs>
            <a:gs pos="50000">
              <a:schemeClr val="accent2">
                <a:shade val="50000"/>
                <a:hueOff val="129204"/>
                <a:satOff val="15931"/>
                <a:lumOff val="18105"/>
                <a:alphaOff val="0"/>
                <a:satMod val="110000"/>
                <a:lumMod val="100000"/>
                <a:shade val="100000"/>
              </a:schemeClr>
            </a:gs>
            <a:gs pos="100000">
              <a:schemeClr val="accent2">
                <a:shade val="50000"/>
                <a:hueOff val="129204"/>
                <a:satOff val="15931"/>
                <a:lumOff val="18105"/>
                <a:alphaOff val="0"/>
                <a:lumMod val="99000"/>
                <a:satMod val="120000"/>
                <a:shade val="78000"/>
              </a:schemeClr>
            </a:gs>
          </a:gsLst>
          <a:lin ang="5400000" scaled="0"/>
        </a:gradFill>
        <a:ln w="6350" cap="flat" cmpd="sng" algn="ctr">
          <a:solidFill>
            <a:schemeClr val="accent2">
              <a:shade val="50000"/>
              <a:hueOff val="129204"/>
              <a:satOff val="15931"/>
              <a:lumOff val="181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11822C2-174D-46D4-9F02-F61200387F41}">
      <dsp:nvSpPr>
        <dsp:cNvPr id="0" name=""/>
        <dsp:cNvSpPr/>
      </dsp:nvSpPr>
      <dsp:spPr>
        <a:xfrm>
          <a:off x="2173677" y="2155159"/>
          <a:ext cx="1627916" cy="1426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i="0" kern="1200" dirty="0" smtClean="0"/>
            <a:t>User Growth Analysis</a:t>
          </a:r>
          <a:endParaRPr lang="en-US" sz="1800" kern="1200" dirty="0"/>
        </a:p>
      </dsp:txBody>
      <dsp:txXfrm>
        <a:off x="2173677" y="2155159"/>
        <a:ext cx="1627916" cy="1426964"/>
      </dsp:txXfrm>
    </dsp:sp>
    <dsp:sp modelId="{BAF7FF32-163C-45FA-B18A-93B07954910F}">
      <dsp:nvSpPr>
        <dsp:cNvPr id="0" name=""/>
        <dsp:cNvSpPr/>
      </dsp:nvSpPr>
      <dsp:spPr>
        <a:xfrm>
          <a:off x="3494440" y="1483647"/>
          <a:ext cx="307154" cy="307154"/>
        </a:xfrm>
        <a:prstGeom prst="triangle">
          <a:avLst>
            <a:gd name="adj" fmla="val 100000"/>
          </a:avLst>
        </a:prstGeom>
        <a:gradFill rotWithShape="0">
          <a:gsLst>
            <a:gs pos="0">
              <a:schemeClr val="accent2">
                <a:shade val="50000"/>
                <a:hueOff val="193806"/>
                <a:satOff val="23896"/>
                <a:lumOff val="27157"/>
                <a:alphaOff val="0"/>
                <a:satMod val="103000"/>
                <a:lumMod val="102000"/>
                <a:tint val="94000"/>
              </a:schemeClr>
            </a:gs>
            <a:gs pos="50000">
              <a:schemeClr val="accent2">
                <a:shade val="50000"/>
                <a:hueOff val="193806"/>
                <a:satOff val="23896"/>
                <a:lumOff val="27157"/>
                <a:alphaOff val="0"/>
                <a:satMod val="110000"/>
                <a:lumMod val="100000"/>
                <a:shade val="100000"/>
              </a:schemeClr>
            </a:gs>
            <a:gs pos="100000">
              <a:schemeClr val="accent2">
                <a:shade val="50000"/>
                <a:hueOff val="193806"/>
                <a:satOff val="23896"/>
                <a:lumOff val="27157"/>
                <a:alphaOff val="0"/>
                <a:lumMod val="99000"/>
                <a:satMod val="120000"/>
                <a:shade val="78000"/>
              </a:schemeClr>
            </a:gs>
          </a:gsLst>
          <a:lin ang="5400000" scaled="0"/>
        </a:gradFill>
        <a:ln w="6350" cap="flat" cmpd="sng" algn="ctr">
          <a:solidFill>
            <a:schemeClr val="accent2">
              <a:shade val="50000"/>
              <a:hueOff val="193806"/>
              <a:satOff val="23896"/>
              <a:lumOff val="2715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976E8AB-1C31-4C52-A5DA-0D846C65526E}">
      <dsp:nvSpPr>
        <dsp:cNvPr id="0" name=""/>
        <dsp:cNvSpPr/>
      </dsp:nvSpPr>
      <dsp:spPr>
        <a:xfrm rot="5400000">
          <a:off x="4347454" y="1123257"/>
          <a:ext cx="1083653" cy="1803174"/>
        </a:xfrm>
        <a:prstGeom prst="corner">
          <a:avLst>
            <a:gd name="adj1" fmla="val 16120"/>
            <a:gd name="adj2" fmla="val 16110"/>
          </a:avLst>
        </a:prstGeom>
        <a:gradFill rotWithShape="0">
          <a:gsLst>
            <a:gs pos="0">
              <a:schemeClr val="accent2">
                <a:shade val="50000"/>
                <a:hueOff val="258408"/>
                <a:satOff val="31861"/>
                <a:lumOff val="36210"/>
                <a:alphaOff val="0"/>
                <a:satMod val="103000"/>
                <a:lumMod val="102000"/>
                <a:tint val="94000"/>
              </a:schemeClr>
            </a:gs>
            <a:gs pos="50000">
              <a:schemeClr val="accent2">
                <a:shade val="50000"/>
                <a:hueOff val="258408"/>
                <a:satOff val="31861"/>
                <a:lumOff val="36210"/>
                <a:alphaOff val="0"/>
                <a:satMod val="110000"/>
                <a:lumMod val="100000"/>
                <a:shade val="100000"/>
              </a:schemeClr>
            </a:gs>
            <a:gs pos="100000">
              <a:schemeClr val="accent2">
                <a:shade val="50000"/>
                <a:hueOff val="258408"/>
                <a:satOff val="31861"/>
                <a:lumOff val="36210"/>
                <a:alphaOff val="0"/>
                <a:lumMod val="99000"/>
                <a:satMod val="120000"/>
                <a:shade val="78000"/>
              </a:schemeClr>
            </a:gs>
          </a:gsLst>
          <a:lin ang="5400000" scaled="0"/>
        </a:gradFill>
        <a:ln w="6350" cap="flat" cmpd="sng" algn="ctr">
          <a:solidFill>
            <a:schemeClr val="accent2">
              <a:shade val="50000"/>
              <a:hueOff val="258408"/>
              <a:satOff val="31861"/>
              <a:lumOff val="362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40217BA-8CCB-4085-ACFB-2F8CEFE6977E}">
      <dsp:nvSpPr>
        <dsp:cNvPr id="0" name=""/>
        <dsp:cNvSpPr/>
      </dsp:nvSpPr>
      <dsp:spPr>
        <a:xfrm>
          <a:off x="4166565" y="1662017"/>
          <a:ext cx="1627916" cy="1426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i="0" kern="1200" dirty="0" smtClean="0"/>
            <a:t>Weekly Retention Analysis</a:t>
          </a:r>
          <a:endParaRPr lang="en-US" sz="1800" kern="1200" dirty="0"/>
        </a:p>
      </dsp:txBody>
      <dsp:txXfrm>
        <a:off x="4166565" y="1662017"/>
        <a:ext cx="1627916" cy="1426964"/>
      </dsp:txXfrm>
    </dsp:sp>
    <dsp:sp modelId="{DABC3A46-89E5-4E40-945E-70AB92C4A0AB}">
      <dsp:nvSpPr>
        <dsp:cNvPr id="0" name=""/>
        <dsp:cNvSpPr/>
      </dsp:nvSpPr>
      <dsp:spPr>
        <a:xfrm>
          <a:off x="5487327" y="990505"/>
          <a:ext cx="307154" cy="307154"/>
        </a:xfrm>
        <a:prstGeom prst="triangle">
          <a:avLst>
            <a:gd name="adj" fmla="val 100000"/>
          </a:avLst>
        </a:prstGeom>
        <a:gradFill rotWithShape="0">
          <a:gsLst>
            <a:gs pos="0">
              <a:schemeClr val="accent2">
                <a:shade val="50000"/>
                <a:hueOff val="258408"/>
                <a:satOff val="31861"/>
                <a:lumOff val="36210"/>
                <a:alphaOff val="0"/>
                <a:satMod val="103000"/>
                <a:lumMod val="102000"/>
                <a:tint val="94000"/>
              </a:schemeClr>
            </a:gs>
            <a:gs pos="50000">
              <a:schemeClr val="accent2">
                <a:shade val="50000"/>
                <a:hueOff val="258408"/>
                <a:satOff val="31861"/>
                <a:lumOff val="36210"/>
                <a:alphaOff val="0"/>
                <a:satMod val="110000"/>
                <a:lumMod val="100000"/>
                <a:shade val="100000"/>
              </a:schemeClr>
            </a:gs>
            <a:gs pos="100000">
              <a:schemeClr val="accent2">
                <a:shade val="50000"/>
                <a:hueOff val="258408"/>
                <a:satOff val="31861"/>
                <a:lumOff val="36210"/>
                <a:alphaOff val="0"/>
                <a:lumMod val="99000"/>
                <a:satMod val="120000"/>
                <a:shade val="78000"/>
              </a:schemeClr>
            </a:gs>
          </a:gsLst>
          <a:lin ang="5400000" scaled="0"/>
        </a:gradFill>
        <a:ln w="6350" cap="flat" cmpd="sng" algn="ctr">
          <a:solidFill>
            <a:schemeClr val="accent2">
              <a:shade val="50000"/>
              <a:hueOff val="258408"/>
              <a:satOff val="31861"/>
              <a:lumOff val="3621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A1B329D-9975-45D0-B3D5-FD6EC6E91EEA}">
      <dsp:nvSpPr>
        <dsp:cNvPr id="0" name=""/>
        <dsp:cNvSpPr/>
      </dsp:nvSpPr>
      <dsp:spPr>
        <a:xfrm rot="5400000">
          <a:off x="6340341" y="630115"/>
          <a:ext cx="1083653" cy="1803174"/>
        </a:xfrm>
        <a:prstGeom prst="corner">
          <a:avLst>
            <a:gd name="adj1" fmla="val 16120"/>
            <a:gd name="adj2" fmla="val 16110"/>
          </a:avLst>
        </a:prstGeom>
        <a:gradFill rotWithShape="0">
          <a:gsLst>
            <a:gs pos="0">
              <a:schemeClr val="accent2">
                <a:shade val="50000"/>
                <a:hueOff val="193806"/>
                <a:satOff val="23896"/>
                <a:lumOff val="27157"/>
                <a:alphaOff val="0"/>
                <a:satMod val="103000"/>
                <a:lumMod val="102000"/>
                <a:tint val="94000"/>
              </a:schemeClr>
            </a:gs>
            <a:gs pos="50000">
              <a:schemeClr val="accent2">
                <a:shade val="50000"/>
                <a:hueOff val="193806"/>
                <a:satOff val="23896"/>
                <a:lumOff val="27157"/>
                <a:alphaOff val="0"/>
                <a:satMod val="110000"/>
                <a:lumMod val="100000"/>
                <a:shade val="100000"/>
              </a:schemeClr>
            </a:gs>
            <a:gs pos="100000">
              <a:schemeClr val="accent2">
                <a:shade val="50000"/>
                <a:hueOff val="193806"/>
                <a:satOff val="23896"/>
                <a:lumOff val="27157"/>
                <a:alphaOff val="0"/>
                <a:lumMod val="99000"/>
                <a:satMod val="120000"/>
                <a:shade val="78000"/>
              </a:schemeClr>
            </a:gs>
          </a:gsLst>
          <a:lin ang="5400000" scaled="0"/>
        </a:gradFill>
        <a:ln w="6350" cap="flat" cmpd="sng" algn="ctr">
          <a:solidFill>
            <a:schemeClr val="accent2">
              <a:shade val="50000"/>
              <a:hueOff val="193806"/>
              <a:satOff val="23896"/>
              <a:lumOff val="2715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4101342-7B11-4BA6-A1B8-DF33DDB94084}">
      <dsp:nvSpPr>
        <dsp:cNvPr id="0" name=""/>
        <dsp:cNvSpPr/>
      </dsp:nvSpPr>
      <dsp:spPr>
        <a:xfrm>
          <a:off x="6159452" y="1168876"/>
          <a:ext cx="1627916" cy="1426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i="0" kern="1200" smtClean="0"/>
            <a:t>Weekly Engagement Per Device</a:t>
          </a:r>
          <a:endParaRPr lang="en-US" sz="1800" kern="1200" dirty="0"/>
        </a:p>
      </dsp:txBody>
      <dsp:txXfrm>
        <a:off x="6159452" y="1168876"/>
        <a:ext cx="1627916" cy="1426964"/>
      </dsp:txXfrm>
    </dsp:sp>
    <dsp:sp modelId="{69923520-FE5C-4BC3-BF47-5C48B2C6C62C}">
      <dsp:nvSpPr>
        <dsp:cNvPr id="0" name=""/>
        <dsp:cNvSpPr/>
      </dsp:nvSpPr>
      <dsp:spPr>
        <a:xfrm>
          <a:off x="7480215" y="497363"/>
          <a:ext cx="307154" cy="307154"/>
        </a:xfrm>
        <a:prstGeom prst="triangle">
          <a:avLst>
            <a:gd name="adj" fmla="val 100000"/>
          </a:avLst>
        </a:prstGeom>
        <a:gradFill rotWithShape="0">
          <a:gsLst>
            <a:gs pos="0">
              <a:schemeClr val="accent2">
                <a:shade val="50000"/>
                <a:hueOff val="129204"/>
                <a:satOff val="15931"/>
                <a:lumOff val="18105"/>
                <a:alphaOff val="0"/>
                <a:satMod val="103000"/>
                <a:lumMod val="102000"/>
                <a:tint val="94000"/>
              </a:schemeClr>
            </a:gs>
            <a:gs pos="50000">
              <a:schemeClr val="accent2">
                <a:shade val="50000"/>
                <a:hueOff val="129204"/>
                <a:satOff val="15931"/>
                <a:lumOff val="18105"/>
                <a:alphaOff val="0"/>
                <a:satMod val="110000"/>
                <a:lumMod val="100000"/>
                <a:shade val="100000"/>
              </a:schemeClr>
            </a:gs>
            <a:gs pos="100000">
              <a:schemeClr val="accent2">
                <a:shade val="50000"/>
                <a:hueOff val="129204"/>
                <a:satOff val="15931"/>
                <a:lumOff val="18105"/>
                <a:alphaOff val="0"/>
                <a:lumMod val="99000"/>
                <a:satMod val="120000"/>
                <a:shade val="78000"/>
              </a:schemeClr>
            </a:gs>
          </a:gsLst>
          <a:lin ang="5400000" scaled="0"/>
        </a:gradFill>
        <a:ln w="6350" cap="flat" cmpd="sng" algn="ctr">
          <a:solidFill>
            <a:schemeClr val="accent2">
              <a:shade val="50000"/>
              <a:hueOff val="129204"/>
              <a:satOff val="15931"/>
              <a:lumOff val="181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9E575AA-C1D8-4034-8B1B-F0372155066D}">
      <dsp:nvSpPr>
        <dsp:cNvPr id="0" name=""/>
        <dsp:cNvSpPr/>
      </dsp:nvSpPr>
      <dsp:spPr>
        <a:xfrm rot="5400000">
          <a:off x="8333229" y="136973"/>
          <a:ext cx="1083653" cy="1803174"/>
        </a:xfrm>
        <a:prstGeom prst="corner">
          <a:avLst>
            <a:gd name="adj1" fmla="val 16120"/>
            <a:gd name="adj2" fmla="val 16110"/>
          </a:avLst>
        </a:prstGeom>
        <a:gradFill rotWithShape="0">
          <a:gsLst>
            <a:gs pos="0">
              <a:schemeClr val="accent2">
                <a:shade val="50000"/>
                <a:hueOff val="64602"/>
                <a:satOff val="7965"/>
                <a:lumOff val="9052"/>
                <a:alphaOff val="0"/>
                <a:satMod val="103000"/>
                <a:lumMod val="102000"/>
                <a:tint val="94000"/>
              </a:schemeClr>
            </a:gs>
            <a:gs pos="50000">
              <a:schemeClr val="accent2">
                <a:shade val="50000"/>
                <a:hueOff val="64602"/>
                <a:satOff val="7965"/>
                <a:lumOff val="9052"/>
                <a:alphaOff val="0"/>
                <a:satMod val="110000"/>
                <a:lumMod val="100000"/>
                <a:shade val="100000"/>
              </a:schemeClr>
            </a:gs>
            <a:gs pos="100000">
              <a:schemeClr val="accent2">
                <a:shade val="50000"/>
                <a:hueOff val="64602"/>
                <a:satOff val="7965"/>
                <a:lumOff val="9052"/>
                <a:alphaOff val="0"/>
                <a:lumMod val="99000"/>
                <a:satMod val="120000"/>
                <a:shade val="78000"/>
              </a:schemeClr>
            </a:gs>
          </a:gsLst>
          <a:lin ang="5400000" scaled="0"/>
        </a:gradFill>
        <a:ln w="6350" cap="flat" cmpd="sng" algn="ctr">
          <a:solidFill>
            <a:schemeClr val="accent2">
              <a:shade val="50000"/>
              <a:hueOff val="64602"/>
              <a:satOff val="7965"/>
              <a:lumOff val="905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EC2F3B0-1D76-4933-B870-017FAC28C487}">
      <dsp:nvSpPr>
        <dsp:cNvPr id="0" name=""/>
        <dsp:cNvSpPr/>
      </dsp:nvSpPr>
      <dsp:spPr>
        <a:xfrm>
          <a:off x="8152340" y="675734"/>
          <a:ext cx="1627916" cy="1426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i="0" kern="1200" smtClean="0"/>
            <a:t>Email Engagement Analysis</a:t>
          </a:r>
          <a:endParaRPr lang="en-US" sz="1800" kern="1200" dirty="0"/>
        </a:p>
      </dsp:txBody>
      <dsp:txXfrm>
        <a:off x="8152340" y="675734"/>
        <a:ext cx="1627916" cy="1426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D26E2-4FD5-4970-893E-386DA3FC6A72}">
      <dsp:nvSpPr>
        <dsp:cNvPr id="0" name=""/>
        <dsp:cNvSpPr/>
      </dsp:nvSpPr>
      <dsp:spPr>
        <a:xfrm rot="10800000">
          <a:off x="727577" y="740"/>
          <a:ext cx="8146044" cy="528476"/>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On an average 0.01 jobs are reviewed per day per hour</a:t>
          </a:r>
          <a:endParaRPr lang="en-US" sz="1000" kern="1200" dirty="0"/>
        </a:p>
      </dsp:txBody>
      <dsp:txXfrm rot="10800000">
        <a:off x="859696" y="740"/>
        <a:ext cx="8013925" cy="528476"/>
      </dsp:txXfrm>
    </dsp:sp>
    <dsp:sp modelId="{2CBC17AF-2F92-4A74-9F98-CE1052CECB7F}">
      <dsp:nvSpPr>
        <dsp:cNvPr id="0" name=""/>
        <dsp:cNvSpPr/>
      </dsp:nvSpPr>
      <dsp:spPr>
        <a:xfrm>
          <a:off x="76201" y="740"/>
          <a:ext cx="528476" cy="52847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78B659F-DB4F-410A-A708-110E0C48D66D}">
      <dsp:nvSpPr>
        <dsp:cNvPr id="0" name=""/>
        <dsp:cNvSpPr/>
      </dsp:nvSpPr>
      <dsp:spPr>
        <a:xfrm rot="10800000">
          <a:off x="685789" y="686970"/>
          <a:ext cx="8229621" cy="528476"/>
        </a:xfrm>
        <a:prstGeom prst="homePlat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7 day rolling average is between 1 to 1.33</a:t>
          </a:r>
          <a:endParaRPr lang="en-US" sz="1000" kern="1200" dirty="0"/>
        </a:p>
      </dsp:txBody>
      <dsp:txXfrm rot="10800000">
        <a:off x="817908" y="686970"/>
        <a:ext cx="8097502" cy="528476"/>
      </dsp:txXfrm>
    </dsp:sp>
    <dsp:sp modelId="{4E29034B-B13F-426C-8557-6297E252C040}">
      <dsp:nvSpPr>
        <dsp:cNvPr id="0" name=""/>
        <dsp:cNvSpPr/>
      </dsp:nvSpPr>
      <dsp:spPr>
        <a:xfrm>
          <a:off x="81121" y="686970"/>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3C9BE12-42E8-47CC-8C5E-6F6C175ED43C}">
      <dsp:nvSpPr>
        <dsp:cNvPr id="0" name=""/>
        <dsp:cNvSpPr/>
      </dsp:nvSpPr>
      <dsp:spPr>
        <a:xfrm rot="10800000">
          <a:off x="685789" y="1373201"/>
          <a:ext cx="8229621" cy="528476"/>
        </a:xfrm>
        <a:prstGeom prst="homePlat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Persian language holds highest percent share of 37.50%</a:t>
          </a:r>
          <a:endParaRPr lang="en-US" sz="1000" kern="1200" dirty="0"/>
        </a:p>
      </dsp:txBody>
      <dsp:txXfrm rot="10800000">
        <a:off x="817908" y="1373201"/>
        <a:ext cx="8097502" cy="528476"/>
      </dsp:txXfrm>
    </dsp:sp>
    <dsp:sp modelId="{F18B483C-7CB6-4CA7-A7C8-A8A37621E85E}">
      <dsp:nvSpPr>
        <dsp:cNvPr id="0" name=""/>
        <dsp:cNvSpPr/>
      </dsp:nvSpPr>
      <dsp:spPr>
        <a:xfrm>
          <a:off x="76201" y="1376525"/>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66347FE7-CAF6-4163-AF85-00767DB359AA}">
      <dsp:nvSpPr>
        <dsp:cNvPr id="0" name=""/>
        <dsp:cNvSpPr/>
      </dsp:nvSpPr>
      <dsp:spPr>
        <a:xfrm rot="10800000">
          <a:off x="685789" y="2059431"/>
          <a:ext cx="8229621" cy="528476"/>
        </a:xfrm>
        <a:prstGeom prst="homePlat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Our </a:t>
          </a:r>
          <a:r>
            <a:rPr lang="en-US" sz="1000" kern="1200" dirty="0" err="1" smtClean="0"/>
            <a:t>job_data</a:t>
          </a:r>
          <a:r>
            <a:rPr lang="en-US" sz="1000" kern="1200" dirty="0" smtClean="0"/>
            <a:t> table shows 2 duplicate records with same job id 23</a:t>
          </a:r>
          <a:endParaRPr lang="en-US" sz="1000" kern="1200" dirty="0"/>
        </a:p>
      </dsp:txBody>
      <dsp:txXfrm rot="10800000">
        <a:off x="817908" y="2059431"/>
        <a:ext cx="8097502" cy="528476"/>
      </dsp:txXfrm>
    </dsp:sp>
    <dsp:sp modelId="{60F88038-C9AF-48BE-AAE2-D2A0F15CC3E6}">
      <dsp:nvSpPr>
        <dsp:cNvPr id="0" name=""/>
        <dsp:cNvSpPr/>
      </dsp:nvSpPr>
      <dsp:spPr>
        <a:xfrm>
          <a:off x="76201" y="2059431"/>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FB804726-BFF6-41F4-8240-58B785BA7B8A}">
      <dsp:nvSpPr>
        <dsp:cNvPr id="0" name=""/>
        <dsp:cNvSpPr/>
      </dsp:nvSpPr>
      <dsp:spPr>
        <a:xfrm rot="10800000">
          <a:off x="685789" y="2745661"/>
          <a:ext cx="8229621" cy="528476"/>
        </a:xfrm>
        <a:prstGeom prst="homePlat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Weekly engagement analysis shows we have trends in user engagement as increasing and decreasing on 2 weeks period but it decreased drastically in week 35, we should perform RCA to overcome this</a:t>
          </a:r>
          <a:endParaRPr lang="en-US" sz="1000" kern="1200" dirty="0"/>
        </a:p>
      </dsp:txBody>
      <dsp:txXfrm rot="10800000">
        <a:off x="817908" y="2745661"/>
        <a:ext cx="8097502" cy="528476"/>
      </dsp:txXfrm>
    </dsp:sp>
    <dsp:sp modelId="{48F7B228-A927-4CF3-B910-900619F397E0}">
      <dsp:nvSpPr>
        <dsp:cNvPr id="0" name=""/>
        <dsp:cNvSpPr/>
      </dsp:nvSpPr>
      <dsp:spPr>
        <a:xfrm>
          <a:off x="76201" y="2745661"/>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FB5E2F-4C7F-42E9-A18C-20435492B9AA}">
      <dsp:nvSpPr>
        <dsp:cNvPr id="0" name=""/>
        <dsp:cNvSpPr/>
      </dsp:nvSpPr>
      <dsp:spPr>
        <a:xfrm rot="10800000">
          <a:off x="685789" y="3431892"/>
          <a:ext cx="8229621" cy="528476"/>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Growth analysis shows number of new users per day, which reflects we have less number of new users in the beginning and we can see considerable increase in later part which is good sign</a:t>
          </a:r>
          <a:endParaRPr lang="en-US" sz="1000" kern="1200" dirty="0"/>
        </a:p>
      </dsp:txBody>
      <dsp:txXfrm rot="10800000">
        <a:off x="817908" y="3431892"/>
        <a:ext cx="8097502" cy="528476"/>
      </dsp:txXfrm>
    </dsp:sp>
    <dsp:sp modelId="{744C7639-EB88-4864-A2BC-E4F07EE3DA6A}">
      <dsp:nvSpPr>
        <dsp:cNvPr id="0" name=""/>
        <dsp:cNvSpPr/>
      </dsp:nvSpPr>
      <dsp:spPr>
        <a:xfrm>
          <a:off x="76201" y="3431892"/>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17532FB-5B2A-47A8-B764-54953C2C4278}">
      <dsp:nvSpPr>
        <dsp:cNvPr id="0" name=""/>
        <dsp:cNvSpPr/>
      </dsp:nvSpPr>
      <dsp:spPr>
        <a:xfrm rot="10800000">
          <a:off x="685789" y="4118122"/>
          <a:ext cx="8229621" cy="528476"/>
        </a:xfrm>
        <a:prstGeom prst="homePlat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Retention analysis shows 452 retained users which needs to be focused in order to perform well</a:t>
          </a:r>
          <a:endParaRPr lang="en-US" sz="1000" kern="1200" dirty="0"/>
        </a:p>
      </dsp:txBody>
      <dsp:txXfrm rot="10800000">
        <a:off x="817908" y="4118122"/>
        <a:ext cx="8097502" cy="528476"/>
      </dsp:txXfrm>
    </dsp:sp>
    <dsp:sp modelId="{DAFD1551-CDF5-48DC-8262-C9A26C3DBFED}">
      <dsp:nvSpPr>
        <dsp:cNvPr id="0" name=""/>
        <dsp:cNvSpPr/>
      </dsp:nvSpPr>
      <dsp:spPr>
        <a:xfrm>
          <a:off x="76201" y="4118122"/>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718A347-5C7F-482E-97BB-24133816E951}">
      <dsp:nvSpPr>
        <dsp:cNvPr id="0" name=""/>
        <dsp:cNvSpPr/>
      </dsp:nvSpPr>
      <dsp:spPr>
        <a:xfrm rot="10800000">
          <a:off x="685789" y="4804352"/>
          <a:ext cx="8229621" cy="528476"/>
        </a:xfrm>
        <a:prstGeom prst="homePlat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Weekly engagement analysis shows we are doing well with different devices, that means our compatibility is good in terms of being accessible through different devices</a:t>
          </a:r>
          <a:endParaRPr lang="en-US" sz="1000" kern="1200" dirty="0"/>
        </a:p>
      </dsp:txBody>
      <dsp:txXfrm rot="10800000">
        <a:off x="817908" y="4804352"/>
        <a:ext cx="8097502" cy="528476"/>
      </dsp:txXfrm>
    </dsp:sp>
    <dsp:sp modelId="{7A3E9743-6D1B-40DB-BCE2-C975367BF3E3}">
      <dsp:nvSpPr>
        <dsp:cNvPr id="0" name=""/>
        <dsp:cNvSpPr/>
      </dsp:nvSpPr>
      <dsp:spPr>
        <a:xfrm>
          <a:off x="81121" y="4804352"/>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3B40345-909F-4338-9006-4A04F2125BBB}">
      <dsp:nvSpPr>
        <dsp:cNvPr id="0" name=""/>
        <dsp:cNvSpPr/>
      </dsp:nvSpPr>
      <dsp:spPr>
        <a:xfrm rot="10800000">
          <a:off x="685789" y="5490583"/>
          <a:ext cx="8229621" cy="528476"/>
        </a:xfrm>
        <a:prstGeom prst="homePlat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3043" tIns="38100" rIns="71120" bIns="38100" numCol="1" spcCol="1270" anchor="ctr" anchorCtr="0">
          <a:noAutofit/>
        </a:bodyPr>
        <a:lstStyle/>
        <a:p>
          <a:pPr lvl="0" algn="ctr" defTabSz="444500">
            <a:lnSpc>
              <a:spcPct val="90000"/>
            </a:lnSpc>
            <a:spcBef>
              <a:spcPct val="0"/>
            </a:spcBef>
            <a:spcAft>
              <a:spcPct val="35000"/>
            </a:spcAft>
          </a:pPr>
          <a:r>
            <a:rPr lang="en-US" sz="1000" kern="1200" dirty="0" smtClean="0"/>
            <a:t>Email engagement analysis shows details regarding different email activity aspects per week, this also shows on an average only 50% emails are being clicked through compared to opened email per week, we need to perform RCA here too to improve engagement via email</a:t>
          </a:r>
          <a:endParaRPr lang="en-US" sz="1000" kern="1200" dirty="0"/>
        </a:p>
      </dsp:txBody>
      <dsp:txXfrm rot="10800000">
        <a:off x="817908" y="5490583"/>
        <a:ext cx="8097502" cy="528476"/>
      </dsp:txXfrm>
    </dsp:sp>
    <dsp:sp modelId="{46E795B0-1A63-4593-A2A5-222001B928FE}">
      <dsp:nvSpPr>
        <dsp:cNvPr id="0" name=""/>
        <dsp:cNvSpPr/>
      </dsp:nvSpPr>
      <dsp:spPr>
        <a:xfrm>
          <a:off x="76201" y="5490583"/>
          <a:ext cx="528476" cy="528476"/>
        </a:xfrm>
        <a:prstGeom prst="ellipse">
          <a:avLst/>
        </a:prstGeom>
        <a:blipFill rotWithShape="1">
          <a:blip xmlns:r="http://schemas.openxmlformats.org/officeDocument/2006/relationships" r:embed="rId2"/>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10/14/2023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F81D24A-EF38-4949-81EA-C39AA50871C5}" type="datetime1">
              <a:rPr lang="en-US" smtClean="0"/>
              <a:t>10/14/2023</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0624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E69A895-DC24-4A80-9E4B-77E8C98B8261}" type="datetime1">
              <a:rPr lang="en-US" smtClean="0"/>
              <a:t>10/14/2023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760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611491E-4104-40E9-885C-6629BDFE1DBB}" type="datetime1">
              <a:rPr lang="en-US" smtClean="0"/>
              <a:t>10/14/2023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4150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319F328-D78C-4AE3-9BD5-6819CFE7241A}" type="datetime1">
              <a:rPr lang="en-US" smtClean="0"/>
              <a:t>10/14/2023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507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scene3d>
              <a:camera prst="orthographicFront"/>
              <a:lightRig rig="threePt" dir="t"/>
            </a:scene3d>
            <a:sp3d extrusionH="57150">
              <a:bevelT w="38100" h="38100"/>
            </a:sp3d>
          </a:bodyPr>
          <a:lstStyle>
            <a:lvl1pPr algn="l">
              <a:defRPr sz="5400" b="1" cap="none" spc="0" baseline="0">
                <a:ln w="22225">
                  <a:solidFill>
                    <a:schemeClr val="tx2"/>
                  </a:solidFill>
                  <a:prstDash val="solid"/>
                </a:ln>
                <a:solidFill>
                  <a:schemeClr val="tx2"/>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3E783FD6-3C14-4BAD-B096-2ECF8D7D1C88}" type="datetime1">
              <a:rPr lang="en-US" smtClean="0"/>
              <a:t>10/14/2023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2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095541-7853-4DCC-906F-39CE0BB88B8E}" type="datetime1">
              <a:rPr lang="en-US" smtClean="0"/>
              <a:t>10/14/2023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3285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DD790FE-2B5A-46A8-B4F6-76CB6FDA68AC}" type="datetime1">
              <a:rPr lang="en-US" smtClean="0"/>
              <a:t>10/14/2023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1999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Date Placeholder 2"/>
          <p:cNvSpPr>
            <a:spLocks noGrp="1"/>
          </p:cNvSpPr>
          <p:nvPr>
            <p:ph type="dt" sz="half" idx="10"/>
          </p:nvPr>
        </p:nvSpPr>
        <p:spPr/>
        <p:txBody>
          <a:bodyPr/>
          <a:lstStyle/>
          <a:p>
            <a:fld id="{7DFC2738-2C3A-4E5B-A4DB-9708318E767B}" type="datetime1">
              <a:rPr lang="en-US" smtClean="0"/>
              <a:t>10/14/2023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5383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9EB1C49-F74B-47FE-8050-CE9AAF0717AC}" type="datetime1">
              <a:rPr lang="en-US" smtClean="0"/>
              <a:t>10/14/2023</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304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767358" y="381000"/>
            <a:ext cx="3293422" cy="1371600"/>
          </a:xfrm>
        </p:spPr>
        <p:txBody>
          <a:bodyPr anchor="b">
            <a:normAutofit/>
          </a:bodyPr>
          <a:lstStyle>
            <a:lvl1pPr algn="l">
              <a:defRPr sz="2800" b="1" cap="all" baseline="0">
                <a:solidFill>
                  <a:schemeClr val="tx2"/>
                </a:solidFill>
              </a:defRPr>
            </a:lvl1pPr>
          </a:lstStyle>
          <a:p>
            <a:r>
              <a:rPr lang="en-US" smtClean="0"/>
              <a:t>Click to edit Master title style</a:t>
            </a:r>
            <a:endParaRPr dirty="0"/>
          </a:p>
        </p:txBody>
      </p:sp>
      <p:sp>
        <p:nvSpPr>
          <p:cNvPr id="3" name="Content Placeholder 2"/>
          <p:cNvSpPr>
            <a:spLocks noGrp="1"/>
          </p:cNvSpPr>
          <p:nvPr>
            <p:ph idx="1"/>
          </p:nvPr>
        </p:nvSpPr>
        <p:spPr>
          <a:xfrm>
            <a:off x="5332411" y="482600"/>
            <a:ext cx="6043825"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white">
          <a:xfrm>
            <a:off x="176735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6293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4875529" y="0"/>
            <a:ext cx="73132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1" cap="none" spc="0" baseline="0">
                <a:ln w="22225">
                  <a:solidFill>
                    <a:schemeClr val="tx2"/>
                  </a:solidFill>
                  <a:prstDash val="solid"/>
                </a:ln>
                <a:solidFill>
                  <a:schemeClr val="tx2"/>
                </a:solidFill>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675C8C5-A9A9-4B3A-B134-0E3A713D185C}" type="datetime1">
              <a:rPr lang="en-US" smtClean="0"/>
              <a:pPr/>
              <a:t>10/14/2023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6782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0604" y="-9144"/>
            <a:ext cx="12178221" cy="6878638"/>
            <a:chOff x="10604" y="-9144"/>
            <a:chExt cx="12178221" cy="6878638"/>
          </a:xfrm>
        </p:grpSpPr>
        <p:sp>
          <p:nvSpPr>
            <p:cNvPr id="7" name="Rectangle 6"/>
            <p:cNvSpPr/>
            <p:nvPr/>
          </p:nvSpPr>
          <p:spPr>
            <a:xfrm>
              <a:off x="11884104" y="0"/>
              <a:ext cx="304721" cy="6858000"/>
            </a:xfrm>
            <a:prstGeom prst="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grpSp>
          <p:nvGrpSpPr>
            <p:cNvPr id="10" name="Group 9"/>
            <p:cNvGrpSpPr/>
            <p:nvPr/>
          </p:nvGrpSpPr>
          <p:grpSpPr>
            <a:xfrm flipV="1">
              <a:off x="10604" y="-9144"/>
              <a:ext cx="1951038" cy="6878638"/>
              <a:chOff x="-4636" y="-9144"/>
              <a:chExt cx="1951038" cy="6878638"/>
            </a:xfrm>
            <a:solidFill>
              <a:schemeClr val="bg2"/>
            </a:solidFill>
          </p:grpSpPr>
          <p:sp>
            <p:nvSpPr>
              <p:cNvPr id="17" name="Freeform 4"/>
              <p:cNvSpPr>
                <a:spLocks/>
              </p:cNvSpPr>
              <p:nvPr/>
            </p:nvSpPr>
            <p:spPr bwMode="grayWhite">
              <a:xfrm>
                <a:off x="135064" y="143256"/>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 name="Freeform 5"/>
              <p:cNvSpPr>
                <a:spLocks/>
              </p:cNvSpPr>
              <p:nvPr/>
            </p:nvSpPr>
            <p:spPr bwMode="grayWhite">
              <a:xfrm>
                <a:off x="42989" y="2829306"/>
                <a:ext cx="733425" cy="981075"/>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6"/>
              <p:cNvSpPr>
                <a:spLocks/>
              </p:cNvSpPr>
              <p:nvPr/>
            </p:nvSpPr>
            <p:spPr bwMode="grayWhite">
              <a:xfrm>
                <a:off x="89027" y="2084769"/>
                <a:ext cx="990600" cy="588963"/>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7"/>
              <p:cNvSpPr>
                <a:spLocks/>
              </p:cNvSpPr>
              <p:nvPr/>
            </p:nvSpPr>
            <p:spPr bwMode="grayWhite">
              <a:xfrm>
                <a:off x="12827" y="1132269"/>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8"/>
              <p:cNvSpPr>
                <a:spLocks/>
              </p:cNvSpPr>
              <p:nvPr/>
            </p:nvSpPr>
            <p:spPr bwMode="grayWhite">
              <a:xfrm>
                <a:off x="866902" y="711581"/>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9"/>
              <p:cNvSpPr>
                <a:spLocks/>
              </p:cNvSpPr>
              <p:nvPr/>
            </p:nvSpPr>
            <p:spPr bwMode="grayWhite">
              <a:xfrm>
                <a:off x="741489" y="3732594"/>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0"/>
              <p:cNvSpPr>
                <a:spLocks/>
              </p:cNvSpPr>
              <p:nvPr/>
            </p:nvSpPr>
            <p:spPr bwMode="grayWhite">
              <a:xfrm>
                <a:off x="770064" y="4589844"/>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1"/>
              <p:cNvSpPr>
                <a:spLocks/>
              </p:cNvSpPr>
              <p:nvPr/>
            </p:nvSpPr>
            <p:spPr bwMode="grayWhite">
              <a:xfrm>
                <a:off x="90614" y="3884994"/>
                <a:ext cx="649288" cy="985838"/>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5" name="Freeform 12"/>
              <p:cNvSpPr>
                <a:spLocks/>
              </p:cNvSpPr>
              <p:nvPr/>
            </p:nvSpPr>
            <p:spPr bwMode="grayWhite">
              <a:xfrm>
                <a:off x="882777" y="-9144"/>
                <a:ext cx="696913" cy="628650"/>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3"/>
              <p:cNvSpPr>
                <a:spLocks/>
              </p:cNvSpPr>
              <p:nvPr/>
            </p:nvSpPr>
            <p:spPr bwMode="grayWhite">
              <a:xfrm>
                <a:off x="-4636" y="4966081"/>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4"/>
              <p:cNvSpPr>
                <a:spLocks/>
              </p:cNvSpPr>
              <p:nvPr/>
            </p:nvSpPr>
            <p:spPr bwMode="grayWhite">
              <a:xfrm>
                <a:off x="616077" y="5509006"/>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5"/>
              <p:cNvSpPr>
                <a:spLocks/>
              </p:cNvSpPr>
              <p:nvPr/>
            </p:nvSpPr>
            <p:spPr bwMode="grayWhite">
              <a:xfrm>
                <a:off x="1132014" y="6086856"/>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9" name="Freeform 16"/>
              <p:cNvSpPr>
                <a:spLocks/>
              </p:cNvSpPr>
              <p:nvPr/>
            </p:nvSpPr>
            <p:spPr bwMode="grayWhite">
              <a:xfrm>
                <a:off x="8064" y="5947156"/>
                <a:ext cx="534988" cy="563563"/>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grayWhite">
              <a:xfrm>
                <a:off x="274764" y="6323394"/>
                <a:ext cx="676275" cy="541338"/>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r>
              <a:rPr lang="en-US" smtClean="0"/>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5A4F0574-43A3-46A0-8870-1B2305CBE5B3}" type="datetime1">
              <a:rPr lang="en-US" smtClean="0"/>
              <a:pPr/>
              <a:t>10/14/2023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923316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p:titleStyle>
    <p:body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3" name="Title 2"/>
          <p:cNvSpPr>
            <a:spLocks noGrp="1"/>
          </p:cNvSpPr>
          <p:nvPr>
            <p:ph type="ctrTitle"/>
          </p:nvPr>
        </p:nvSpPr>
        <p:spPr>
          <a:xfrm>
            <a:off x="150812" y="381000"/>
            <a:ext cx="6858000" cy="1905000"/>
          </a:xfrm>
        </p:spPr>
        <p:txBody>
          <a:bodyPr/>
          <a:lstStyle/>
          <a:p>
            <a:r>
              <a:rPr lang="en-US" dirty="0">
                <a:solidFill>
                  <a:schemeClr val="accent2">
                    <a:lumMod val="75000"/>
                  </a:schemeClr>
                </a:solidFill>
              </a:rPr>
              <a:t>Operation Analytics and Investigating Metric Spike</a:t>
            </a:r>
          </a:p>
        </p:txBody>
      </p:sp>
      <p:sp>
        <p:nvSpPr>
          <p:cNvPr id="2" name="Subtitle 1"/>
          <p:cNvSpPr>
            <a:spLocks noGrp="1"/>
          </p:cNvSpPr>
          <p:nvPr>
            <p:ph type="subTitle" idx="1"/>
          </p:nvPr>
        </p:nvSpPr>
        <p:spPr>
          <a:xfrm>
            <a:off x="136359" y="2438400"/>
            <a:ext cx="3748253" cy="838200"/>
          </a:xfrm>
        </p:spPr>
        <p:txBody>
          <a:bodyPr>
            <a:normAutofit fontScale="70000" lnSpcReduction="20000"/>
          </a:bodyPr>
          <a:lstStyle/>
          <a:p>
            <a:r>
              <a:rPr lang="en-US" dirty="0"/>
              <a:t>Project By: </a:t>
            </a:r>
            <a:r>
              <a:rPr lang="en-US" dirty="0" err="1"/>
              <a:t>Sneha</a:t>
            </a:r>
            <a:r>
              <a:rPr lang="en-US" dirty="0"/>
              <a:t> </a:t>
            </a:r>
            <a:r>
              <a:rPr lang="en-US" dirty="0" err="1" smtClean="0"/>
              <a:t>Pasalkar</a:t>
            </a:r>
            <a:endParaRPr lang="en-US" dirty="0" smtClean="0"/>
          </a:p>
          <a:p>
            <a:endParaRPr lang="en-US" dirty="0"/>
          </a:p>
          <a:p>
            <a:r>
              <a:rPr lang="en-US" dirty="0" smtClean="0"/>
              <a:t>Platform: </a:t>
            </a:r>
            <a:r>
              <a:rPr lang="en-US" dirty="0"/>
              <a:t>SQL workbench</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0003" y="304800"/>
            <a:ext cx="9782801" cy="1981200"/>
          </a:xfrm>
        </p:spPr>
        <p:txBody>
          <a:bodyPr/>
          <a:lstStyle/>
          <a:p>
            <a:r>
              <a:rPr lang="en-US" b="1" dirty="0"/>
              <a:t>Duplicate Rows </a:t>
            </a:r>
            <a:r>
              <a:rPr lang="en-US" b="1" dirty="0" smtClean="0"/>
              <a:t>Detection</a:t>
            </a:r>
          </a:p>
          <a:p>
            <a:r>
              <a:rPr lang="en-US" b="1" dirty="0" smtClean="0"/>
              <a:t>Task: </a:t>
            </a:r>
            <a:r>
              <a:rPr lang="en-US" dirty="0"/>
              <a:t>Write an SQL query to display duplicate rows from the </a:t>
            </a:r>
            <a:r>
              <a:rPr lang="en-US" dirty="0" err="1"/>
              <a:t>job_data</a:t>
            </a:r>
            <a:r>
              <a:rPr lang="en-US" dirty="0"/>
              <a:t> 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2316678"/>
            <a:ext cx="8892016" cy="3855522"/>
          </a:xfrm>
          <a:prstGeom prst="rect">
            <a:avLst/>
          </a:prstGeom>
        </p:spPr>
      </p:pic>
    </p:spTree>
    <p:extLst>
      <p:ext uri="{BB962C8B-B14F-4D97-AF65-F5344CB8AC3E}">
        <p14:creationId xmlns:p14="http://schemas.microsoft.com/office/powerpoint/2010/main" val="535934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2400"/>
            <a:ext cx="9067801" cy="80803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threePt" dir="t"/>
            </a:scene3d>
            <a:sp3d extrusionH="57150">
              <a:bevelT w="38100" h="38100"/>
            </a:sp3d>
          </a:bodyPr>
          <a:lstStyle/>
          <a:p>
            <a:r>
              <a:rPr lang="en-US" dirty="0"/>
              <a:t>Case Study 2: Investigating Metric Spike</a:t>
            </a:r>
            <a:endParaRPr lang="en-US" dirty="0"/>
          </a:p>
        </p:txBody>
      </p:sp>
      <p:sp>
        <p:nvSpPr>
          <p:cNvPr id="3" name="Content Placeholder 2"/>
          <p:cNvSpPr>
            <a:spLocks noGrp="1"/>
          </p:cNvSpPr>
          <p:nvPr>
            <p:ph idx="1"/>
          </p:nvPr>
        </p:nvSpPr>
        <p:spPr>
          <a:xfrm>
            <a:off x="1593436" y="1600200"/>
            <a:ext cx="9782801" cy="1447800"/>
          </a:xfrm>
        </p:spPr>
        <p:txBody>
          <a:bodyPr/>
          <a:lstStyle/>
          <a:p>
            <a:r>
              <a:rPr lang="en-US" b="1" dirty="0"/>
              <a:t>Weekly User Engagement</a:t>
            </a:r>
            <a:r>
              <a:rPr lang="en-US" b="1" dirty="0" smtClean="0"/>
              <a:t>:</a:t>
            </a:r>
          </a:p>
          <a:p>
            <a:r>
              <a:rPr lang="en-US" b="1" dirty="0" smtClean="0"/>
              <a:t>Task: </a:t>
            </a:r>
            <a:r>
              <a:rPr lang="en-US" dirty="0"/>
              <a:t>Write an SQL query to calculate the weekly user engagement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3124200"/>
            <a:ext cx="5331071"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956" y="3124200"/>
            <a:ext cx="3657600" cy="3639058"/>
          </a:xfrm>
          <a:prstGeom prst="rect">
            <a:avLst/>
          </a:prstGeom>
        </p:spPr>
      </p:pic>
    </p:spTree>
    <p:extLst>
      <p:ext uri="{BB962C8B-B14F-4D97-AF65-F5344CB8AC3E}">
        <p14:creationId xmlns:p14="http://schemas.microsoft.com/office/powerpoint/2010/main" val="4277066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161714"/>
            <a:ext cx="9677400" cy="1447800"/>
          </a:xfrm>
        </p:spPr>
        <p:txBody>
          <a:bodyPr/>
          <a:lstStyle/>
          <a:p>
            <a:r>
              <a:rPr lang="en-US" b="1" dirty="0"/>
              <a:t>User Growth Analysis</a:t>
            </a:r>
            <a:r>
              <a:rPr lang="en-US" b="1" dirty="0" smtClean="0"/>
              <a:t>:</a:t>
            </a:r>
          </a:p>
          <a:p>
            <a:r>
              <a:rPr lang="en-US" b="1" dirty="0" smtClean="0"/>
              <a:t>Task: </a:t>
            </a:r>
            <a:r>
              <a:rPr lang="en-US" dirty="0"/>
              <a:t>Write an SQL query to calculate the user growth for the product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068" y="1828800"/>
            <a:ext cx="3310360" cy="2514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1828800"/>
            <a:ext cx="6022861" cy="334979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012" y="5715000"/>
            <a:ext cx="9679978" cy="256258"/>
          </a:xfrm>
          <a:prstGeom prst="rect">
            <a:avLst/>
          </a:prstGeom>
        </p:spPr>
      </p:pic>
    </p:spTree>
    <p:extLst>
      <p:ext uri="{BB962C8B-B14F-4D97-AF65-F5344CB8AC3E}">
        <p14:creationId xmlns:p14="http://schemas.microsoft.com/office/powerpoint/2010/main" val="3222678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5813" y="297215"/>
            <a:ext cx="9144000" cy="1760185"/>
          </a:xfrm>
        </p:spPr>
        <p:txBody>
          <a:bodyPr/>
          <a:lstStyle/>
          <a:p>
            <a:r>
              <a:rPr lang="en-US" b="1" dirty="0"/>
              <a:t>Weekly Retention Analysis</a:t>
            </a:r>
            <a:r>
              <a:rPr lang="en-US" b="1" dirty="0" smtClean="0"/>
              <a:t>:</a:t>
            </a:r>
          </a:p>
          <a:p>
            <a:r>
              <a:rPr lang="en-US" b="1" dirty="0" smtClean="0"/>
              <a:t>Task:</a:t>
            </a:r>
            <a:r>
              <a:rPr lang="en-US" dirty="0" smtClean="0"/>
              <a:t> </a:t>
            </a:r>
            <a:r>
              <a:rPr lang="en-US" dirty="0"/>
              <a:t>Write an SQL query to calculate the weekly retention of users based on their sign-up cohort.</a:t>
            </a: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3" y="2209800"/>
            <a:ext cx="8947920" cy="3352800"/>
          </a:xfrm>
          <a:prstGeom prst="rect">
            <a:avLst/>
          </a:prstGeom>
        </p:spPr>
      </p:pic>
    </p:spTree>
    <p:extLst>
      <p:ext uri="{BB962C8B-B14F-4D97-AF65-F5344CB8AC3E}">
        <p14:creationId xmlns:p14="http://schemas.microsoft.com/office/powerpoint/2010/main" val="2946286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5813" y="228600"/>
            <a:ext cx="9296400" cy="1600200"/>
          </a:xfrm>
        </p:spPr>
        <p:txBody>
          <a:bodyPr/>
          <a:lstStyle/>
          <a:p>
            <a:r>
              <a:rPr lang="en-US" b="1" dirty="0"/>
              <a:t>Weekly Engagement Per Device</a:t>
            </a:r>
            <a:r>
              <a:rPr lang="en-US" b="1" dirty="0" smtClean="0"/>
              <a:t>:</a:t>
            </a:r>
          </a:p>
          <a:p>
            <a:r>
              <a:rPr lang="en-US" b="1" dirty="0" smtClean="0"/>
              <a:t>Task: </a:t>
            </a:r>
            <a:r>
              <a:rPr lang="en-US" dirty="0"/>
              <a:t> Write an SQL query to calculate the weekly engagement per device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3" y="1857499"/>
            <a:ext cx="5331240" cy="15715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627" y="1871430"/>
            <a:ext cx="3921186" cy="315776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 r="32727" b="18103"/>
          <a:stretch/>
        </p:blipFill>
        <p:spPr>
          <a:xfrm>
            <a:off x="2055813" y="5410200"/>
            <a:ext cx="9398000" cy="381000"/>
          </a:xfrm>
          <a:prstGeom prst="rect">
            <a:avLst/>
          </a:prstGeom>
        </p:spPr>
      </p:pic>
    </p:spTree>
    <p:extLst>
      <p:ext uri="{BB962C8B-B14F-4D97-AF65-F5344CB8AC3E}">
        <p14:creationId xmlns:p14="http://schemas.microsoft.com/office/powerpoint/2010/main" val="374853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381000"/>
            <a:ext cx="8991600" cy="1066800"/>
          </a:xfrm>
        </p:spPr>
        <p:txBody>
          <a:bodyPr>
            <a:normAutofit fontScale="85000" lnSpcReduction="20000"/>
          </a:bodyPr>
          <a:lstStyle/>
          <a:p>
            <a:r>
              <a:rPr lang="en-US" b="1" dirty="0"/>
              <a:t>Email Engagement </a:t>
            </a:r>
            <a:r>
              <a:rPr lang="en-US" b="1" dirty="0" smtClean="0"/>
              <a:t>Analysis</a:t>
            </a:r>
          </a:p>
          <a:p>
            <a:r>
              <a:rPr lang="en-US" b="1" dirty="0" smtClean="0"/>
              <a:t>Task: </a:t>
            </a:r>
            <a:r>
              <a:rPr lang="en-US" dirty="0"/>
              <a:t>Write an SQL query to calculate the email engagement metrics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1449779"/>
            <a:ext cx="8991600" cy="5235416"/>
          </a:xfrm>
          <a:prstGeom prst="rect">
            <a:avLst/>
          </a:prstGeom>
        </p:spPr>
      </p:pic>
    </p:spTree>
    <p:extLst>
      <p:ext uri="{BB962C8B-B14F-4D97-AF65-F5344CB8AC3E}">
        <p14:creationId xmlns:p14="http://schemas.microsoft.com/office/powerpoint/2010/main" val="3016013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2" y="0"/>
            <a:ext cx="2291176" cy="609600"/>
          </a:xfrm>
        </p:spPr>
        <p:txBody>
          <a:bodyPr/>
          <a:lstStyle/>
          <a:p>
            <a:r>
              <a:rPr lang="en-US" dirty="0" smtClean="0"/>
              <a:t>Insights:</a:t>
            </a:r>
            <a:endParaRPr lang="en-US" dirty="0"/>
          </a:p>
        </p:txBody>
      </p:sp>
      <p:graphicFrame>
        <p:nvGraphicFramePr>
          <p:cNvPr id="4" name="Diagram 3"/>
          <p:cNvGraphicFramePr/>
          <p:nvPr>
            <p:extLst>
              <p:ext uri="{D42A27DB-BD31-4B8C-83A1-F6EECF244321}">
                <p14:modId xmlns:p14="http://schemas.microsoft.com/office/powerpoint/2010/main" val="2949838084"/>
              </p:ext>
            </p:extLst>
          </p:nvPr>
        </p:nvGraphicFramePr>
        <p:xfrm>
          <a:off x="1903412" y="609600"/>
          <a:ext cx="96012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60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1752600"/>
            <a:ext cx="7924800" cy="1600200"/>
          </a:xfrm>
        </p:spPr>
        <p:txBody>
          <a:bodyPr>
            <a:normAutofit/>
          </a:bodyPr>
          <a:lstStyle/>
          <a:p>
            <a:r>
              <a:rPr lang="en-US" sz="8000" dirty="0" smtClean="0"/>
              <a:t>THANK YOU!</a:t>
            </a:r>
            <a:endParaRPr lang="en-US" sz="8000" dirty="0"/>
          </a:p>
        </p:txBody>
      </p:sp>
    </p:spTree>
    <p:extLst>
      <p:ext uri="{BB962C8B-B14F-4D97-AF65-F5344CB8AC3E}">
        <p14:creationId xmlns:p14="http://schemas.microsoft.com/office/powerpoint/2010/main" val="456740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Business task</a:t>
            </a:r>
            <a:endParaRPr lang="en-US" dirty="0"/>
          </a:p>
        </p:txBody>
      </p:sp>
      <p:sp>
        <p:nvSpPr>
          <p:cNvPr id="14" name="Content Placeholder 13"/>
          <p:cNvSpPr>
            <a:spLocks noGrp="1"/>
          </p:cNvSpPr>
          <p:nvPr>
            <p:ph idx="1"/>
          </p:nvPr>
        </p:nvSpPr>
        <p:spPr>
          <a:xfrm>
            <a:off x="1593436" y="1600200"/>
            <a:ext cx="9782801" cy="2590800"/>
          </a:xfrm>
        </p:spPr>
        <p:txBody>
          <a:bodyPr/>
          <a:lstStyle/>
          <a:p>
            <a:pPr marL="0" lvl="0" indent="0">
              <a:buNone/>
            </a:pPr>
            <a:r>
              <a:rPr lang="en-US" dirty="0"/>
              <a:t>Analyze end to end operations of the organization to identify areas of improvement, identify investigating metric spikes, so that we can answer questions posted by different departments of organization to help them improve operations and understand sudden changes in key metrics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12" y="4373563"/>
            <a:ext cx="3505200" cy="2332551"/>
          </a:xfrm>
          <a:prstGeom prst="rect">
            <a:avLst/>
          </a:prstGeom>
        </p:spPr>
      </p:pic>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Operational Analytics is a crucial process that involves analyzing a company's end-to-end operations</a:t>
            </a:r>
            <a:r>
              <a:rPr lang="en-US" dirty="0" smtClean="0"/>
              <a:t>.</a:t>
            </a:r>
          </a:p>
          <a:p>
            <a:r>
              <a:rPr lang="en-US" dirty="0" smtClean="0"/>
              <a:t>Will take </a:t>
            </a:r>
            <a:r>
              <a:rPr lang="en-US" dirty="0"/>
              <a:t>on the role of a Lead Data Analyst at a </a:t>
            </a:r>
            <a:r>
              <a:rPr lang="en-US" dirty="0" smtClean="0"/>
              <a:t>company.</a:t>
            </a:r>
          </a:p>
          <a:p>
            <a:r>
              <a:rPr lang="en-US" dirty="0"/>
              <a:t>W</a:t>
            </a:r>
            <a:r>
              <a:rPr lang="en-US" dirty="0" smtClean="0"/>
              <a:t>ork </a:t>
            </a:r>
            <a:r>
              <a:rPr lang="en-US" dirty="0"/>
              <a:t>closely with various teams, such as operations, support, and marketing, helping them derive valuable insights from the data they collect</a:t>
            </a:r>
            <a:r>
              <a:rPr lang="en-US" dirty="0" smtClean="0"/>
              <a:t>.</a:t>
            </a:r>
          </a:p>
          <a:p>
            <a:r>
              <a:rPr lang="en-US" dirty="0"/>
              <a:t> </a:t>
            </a:r>
            <a:r>
              <a:rPr lang="en-US" dirty="0" smtClean="0"/>
              <a:t>Task </a:t>
            </a:r>
            <a:r>
              <a:rPr lang="en-US" dirty="0"/>
              <a:t>will be to derive insights from this data to answer questions posed by different departments within the </a:t>
            </a:r>
            <a:r>
              <a:rPr lang="en-US" dirty="0" smtClean="0"/>
              <a:t>company that </a:t>
            </a:r>
            <a:r>
              <a:rPr lang="en-US" dirty="0"/>
              <a:t>can help improve the company's operations and understand sudden changes in key metrics.</a:t>
            </a:r>
          </a:p>
        </p:txBody>
      </p:sp>
    </p:spTree>
    <p:extLst>
      <p:ext uri="{BB962C8B-B14F-4D97-AF65-F5344CB8AC3E}">
        <p14:creationId xmlns:p14="http://schemas.microsoft.com/office/powerpoint/2010/main" val="291425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marL="0" indent="0">
              <a:buNone/>
            </a:pPr>
            <a:r>
              <a:rPr lang="en-US" dirty="0"/>
              <a:t>Our approach to this project will be mainly divided into two main parts:</a:t>
            </a:r>
          </a:p>
          <a:p>
            <a:pPr lvl="1"/>
            <a:r>
              <a:rPr lang="en-US" b="1" dirty="0"/>
              <a:t>Case Study 1: Job Data </a:t>
            </a:r>
            <a:r>
              <a:rPr lang="en-US" b="1" dirty="0" smtClean="0"/>
              <a:t>Analysis</a:t>
            </a:r>
          </a:p>
          <a:p>
            <a:pPr lvl="2"/>
            <a:r>
              <a:rPr lang="en-US" dirty="0" smtClean="0"/>
              <a:t>Contains only one table </a:t>
            </a:r>
            <a:r>
              <a:rPr lang="en-US" dirty="0" err="1" smtClean="0"/>
              <a:t>job_data</a:t>
            </a:r>
            <a:r>
              <a:rPr lang="en-US" dirty="0" smtClean="0"/>
              <a:t> for analysis</a:t>
            </a:r>
          </a:p>
          <a:p>
            <a:pPr lvl="1"/>
            <a:r>
              <a:rPr lang="en-US" b="1" dirty="0"/>
              <a:t>Case Study 2: Investigating Metric </a:t>
            </a:r>
            <a:r>
              <a:rPr lang="en-US" b="1" dirty="0" smtClean="0"/>
              <a:t>Spike</a:t>
            </a:r>
          </a:p>
          <a:p>
            <a:pPr lvl="2"/>
            <a:r>
              <a:rPr lang="en-US" dirty="0" smtClean="0"/>
              <a:t>Contains 3 tables: </a:t>
            </a:r>
            <a:r>
              <a:rPr lang="en-US" dirty="0" err="1" smtClean="0"/>
              <a:t>users,events,email_events</a:t>
            </a:r>
            <a:endParaRPr lang="en-US" dirty="0"/>
          </a:p>
        </p:txBody>
      </p:sp>
    </p:spTree>
    <p:extLst>
      <p:ext uri="{BB962C8B-B14F-4D97-AF65-F5344CB8AC3E}">
        <p14:creationId xmlns:p14="http://schemas.microsoft.com/office/powerpoint/2010/main" val="41601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threePt" dir="t"/>
            </a:scene3d>
            <a:sp3d extrusionH="57150">
              <a:bevelT w="38100" h="38100"/>
            </a:sp3d>
          </a:bodyPr>
          <a:lstStyle/>
          <a:p>
            <a:r>
              <a:rPr lang="en-US" dirty="0" smtClean="0"/>
              <a:t>Case Study 1 -</a:t>
            </a:r>
            <a:r>
              <a:rPr lang="en-US" dirty="0"/>
              <a:t>Job Data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7299999"/>
              </p:ext>
            </p:extLst>
          </p:nvPr>
        </p:nvGraphicFramePr>
        <p:xfrm>
          <a:off x="1593850" y="1600200"/>
          <a:ext cx="978217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52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cene3d>
              <a:camera prst="orthographicFront"/>
              <a:lightRig rig="threePt" dir="t"/>
            </a:scene3d>
            <a:sp3d extrusionH="57150">
              <a:bevelT w="38100" h="38100"/>
            </a:sp3d>
          </a:bodyPr>
          <a:lstStyle/>
          <a:p>
            <a:r>
              <a:rPr lang="en-US" dirty="0" smtClean="0"/>
              <a:t>Case study 2 - </a:t>
            </a:r>
            <a:r>
              <a:rPr lang="en-US" dirty="0"/>
              <a:t>Investigating Metric Spike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4467971"/>
              </p:ext>
            </p:extLst>
          </p:nvPr>
        </p:nvGraphicFramePr>
        <p:xfrm>
          <a:off x="1593850" y="1600200"/>
          <a:ext cx="978217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0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3" y="0"/>
            <a:ext cx="4191000" cy="655637"/>
          </a:xfrm>
        </p:spPr>
        <p:txBody>
          <a:bodyPr/>
          <a:lstStyle/>
          <a:p>
            <a:r>
              <a:rPr lang="en-US" dirty="0" smtClean="0"/>
              <a:t>Job Data Analysis</a:t>
            </a:r>
            <a:endParaRPr lang="en-US" dirty="0"/>
          </a:p>
        </p:txBody>
      </p:sp>
      <p:sp>
        <p:nvSpPr>
          <p:cNvPr id="3" name="Content Placeholder 2"/>
          <p:cNvSpPr>
            <a:spLocks noGrp="1"/>
          </p:cNvSpPr>
          <p:nvPr>
            <p:ph idx="1"/>
          </p:nvPr>
        </p:nvSpPr>
        <p:spPr>
          <a:xfrm>
            <a:off x="1674812" y="838200"/>
            <a:ext cx="9782801" cy="1752600"/>
          </a:xfrm>
        </p:spPr>
        <p:txBody>
          <a:bodyPr/>
          <a:lstStyle/>
          <a:p>
            <a:r>
              <a:rPr lang="en-US" b="1" dirty="0"/>
              <a:t>Jobs Reviewed Over </a:t>
            </a:r>
            <a:r>
              <a:rPr lang="en-US" b="1" dirty="0" smtClean="0"/>
              <a:t>Time</a:t>
            </a:r>
          </a:p>
          <a:p>
            <a:r>
              <a:rPr lang="en-US" b="1" dirty="0" smtClean="0"/>
              <a:t>Task 1: </a:t>
            </a:r>
            <a:r>
              <a:rPr lang="en-US" dirty="0" smtClean="0"/>
              <a:t>calculate </a:t>
            </a:r>
            <a:r>
              <a:rPr lang="en-US" dirty="0"/>
              <a:t>the number of jobs reviewed per hour for each day in </a:t>
            </a:r>
            <a:r>
              <a:rPr lang="en-US" dirty="0" smtClean="0"/>
              <a:t>November </a:t>
            </a:r>
            <a:r>
              <a:rPr lang="en-US" dirty="0" smtClean="0"/>
              <a:t>2020</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2623456"/>
            <a:ext cx="8885025" cy="3320144"/>
          </a:xfrm>
          <a:prstGeom prst="rect">
            <a:avLst/>
          </a:prstGeom>
        </p:spPr>
      </p:pic>
    </p:spTree>
    <p:extLst>
      <p:ext uri="{BB962C8B-B14F-4D97-AF65-F5344CB8AC3E}">
        <p14:creationId xmlns:p14="http://schemas.microsoft.com/office/powerpoint/2010/main" val="14163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3412" y="381000"/>
            <a:ext cx="9782801" cy="3276600"/>
          </a:xfrm>
        </p:spPr>
        <p:txBody>
          <a:bodyPr>
            <a:normAutofit fontScale="92500" lnSpcReduction="20000"/>
          </a:bodyPr>
          <a:lstStyle/>
          <a:p>
            <a:r>
              <a:rPr lang="en-US" b="1" dirty="0"/>
              <a:t>Throughput </a:t>
            </a:r>
            <a:r>
              <a:rPr lang="en-US" b="1" dirty="0" smtClean="0"/>
              <a:t>Analysis</a:t>
            </a:r>
          </a:p>
          <a:p>
            <a:r>
              <a:rPr lang="en-US" b="1" dirty="0" smtClean="0"/>
              <a:t>Task: </a:t>
            </a:r>
            <a:r>
              <a:rPr lang="en-US" dirty="0"/>
              <a:t>Write an SQL query to calculate the 7-day rolling average of throughput. Additionally, explain whether you prefer using the daily metric or the 7-day rolling average for throughput, and </a:t>
            </a:r>
            <a:r>
              <a:rPr lang="en-US" dirty="0" smtClean="0"/>
              <a:t>why </a:t>
            </a:r>
          </a:p>
          <a:p>
            <a:r>
              <a:rPr lang="en-US" dirty="0" smtClean="0"/>
              <a:t>Throughput is basically average of events, if we choose daily, data will be as huge as table and eventually it will be difficult to find patterns, hence we should use weekly or monthly or quarterly throughput, I have used weekly for same reason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3810000"/>
            <a:ext cx="9144000" cy="2762636"/>
          </a:xfrm>
          <a:prstGeom prst="rect">
            <a:avLst/>
          </a:prstGeom>
        </p:spPr>
      </p:pic>
    </p:spTree>
    <p:extLst>
      <p:ext uri="{BB962C8B-B14F-4D97-AF65-F5344CB8AC3E}">
        <p14:creationId xmlns:p14="http://schemas.microsoft.com/office/powerpoint/2010/main" val="1676315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838200"/>
            <a:ext cx="5029200" cy="3048000"/>
          </a:xfrm>
        </p:spPr>
        <p:txBody>
          <a:bodyPr/>
          <a:lstStyle/>
          <a:p>
            <a:r>
              <a:rPr lang="en-US" b="1" dirty="0"/>
              <a:t>Language Share Analysis</a:t>
            </a:r>
            <a:r>
              <a:rPr lang="en-US" b="1" dirty="0" smtClean="0"/>
              <a:t>:</a:t>
            </a:r>
          </a:p>
          <a:p>
            <a:r>
              <a:rPr lang="en-US" b="1" dirty="0" smtClean="0"/>
              <a:t>Task: </a:t>
            </a:r>
            <a:r>
              <a:rPr lang="en-US" dirty="0"/>
              <a:t>Write an SQL query to calculate the percentage share of each language over the last 30 days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12" y="894100"/>
            <a:ext cx="4753638" cy="4525006"/>
          </a:xfrm>
          <a:prstGeom prst="rect">
            <a:avLst/>
          </a:prstGeom>
        </p:spPr>
      </p:pic>
    </p:spTree>
    <p:extLst>
      <p:ext uri="{BB962C8B-B14F-4D97-AF65-F5344CB8AC3E}">
        <p14:creationId xmlns:p14="http://schemas.microsoft.com/office/powerpoint/2010/main" val="1824570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igsaw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Jigsaw design slides.potx" id="{263AEB51-B942-4F3D-9A9B-204C75197456}" vid="{3DA53443-4228-4E41-8F09-CB346F47C076}"/>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Jigsaw design slides</Template>
  <TotalTime>218</TotalTime>
  <Words>634</Words>
  <Application>Microsoft Office PowerPoint</Application>
  <PresentationFormat>Custom</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Euphemia</vt:lpstr>
      <vt:lpstr>Jigsaw design template</vt:lpstr>
      <vt:lpstr>Operation Analytics and Investigating Metric Spike</vt:lpstr>
      <vt:lpstr>Business task</vt:lpstr>
      <vt:lpstr>Description of project</vt:lpstr>
      <vt:lpstr>Approach</vt:lpstr>
      <vt:lpstr>Case Study 1 -Job Data Analysis</vt:lpstr>
      <vt:lpstr>Case study 2 - Investigating Metric Spike</vt:lpstr>
      <vt:lpstr>Job Data Analysis</vt:lpstr>
      <vt:lpstr>PowerPoint Presentation</vt:lpstr>
      <vt:lpstr>PowerPoint Presentation</vt:lpstr>
      <vt:lpstr>PowerPoint Presentation</vt:lpstr>
      <vt:lpstr>Case Study 2: Investigating Metric Spike</vt:lpstr>
      <vt:lpstr>PowerPoint Presentation</vt:lpstr>
      <vt:lpstr>PowerPoint Presentation</vt:lpstr>
      <vt:lpstr>PowerPoint Presentation</vt:lpstr>
      <vt:lpstr>PowerPoint Presentation</vt:lpstr>
      <vt:lpstr>Insights: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Admin</dc:creator>
  <cp:lastModifiedBy>Admin</cp:lastModifiedBy>
  <cp:revision>15</cp:revision>
  <dcterms:created xsi:type="dcterms:W3CDTF">2023-10-13T04:04:07Z</dcterms:created>
  <dcterms:modified xsi:type="dcterms:W3CDTF">2023-10-14T15:31:39Z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