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709907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</a:t>
            </a:r>
            <a:r>
              <a:rPr dirty="0" smtClean="0"/>
              <a:t>Pt</a:t>
            </a:r>
            <a:r>
              <a:rPr lang="en-US" dirty="0" smtClean="0"/>
              <a:t>y</a:t>
            </a:r>
            <a:r>
              <a:rPr dirty="0" smtClean="0"/>
              <a:t> </a:t>
            </a:r>
            <a:r>
              <a:rPr dirty="0"/>
              <a:t>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 smtClean="0"/>
              <a:t>[</a:t>
            </a:r>
            <a:r>
              <a:rPr lang="en-US" dirty="0" smtClean="0"/>
              <a:t>Retail</a:t>
            </a:r>
            <a:r>
              <a:rPr dirty="0" smtClean="0"/>
              <a:t>] </a:t>
            </a:r>
            <a:r>
              <a:rPr dirty="0"/>
              <a:t>- </a:t>
            </a:r>
            <a:r>
              <a:rPr dirty="0" smtClean="0"/>
              <a:t>[</a:t>
            </a:r>
            <a:r>
              <a:rPr lang="en-US" dirty="0" smtClean="0"/>
              <a:t>ABC</a:t>
            </a:r>
            <a:r>
              <a:rPr dirty="0" smtClean="0"/>
              <a:t>], [</a:t>
            </a:r>
            <a:r>
              <a:rPr lang="en-US" dirty="0" smtClean="0"/>
              <a:t>PQR</a:t>
            </a:r>
            <a:r>
              <a:rPr dirty="0" smtClean="0"/>
              <a:t>], [</a:t>
            </a:r>
            <a:r>
              <a:rPr lang="en-US" dirty="0" smtClean="0"/>
              <a:t>STU</a:t>
            </a:r>
            <a:r>
              <a:rPr dirty="0" smtClean="0"/>
              <a:t>]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Thank you!</a:t>
            </a:r>
            <a:endParaRPr dirty="0"/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Any Questions?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1216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Business Problem:</a:t>
            </a:r>
          </a:p>
          <a:p>
            <a:r>
              <a:rPr lang="en-US" b="0" dirty="0"/>
              <a:t>Boost business for Sprocket Central Pty ltd by identifying customer trends and </a:t>
            </a:r>
            <a:r>
              <a:rPr lang="en-US" b="0" dirty="0" smtClean="0"/>
              <a:t>behavior.</a:t>
            </a:r>
            <a:endParaRPr b="0" dirty="0"/>
          </a:p>
        </p:txBody>
      </p:sp>
      <p:sp>
        <p:nvSpPr>
          <p:cNvPr id="124" name="Shape 73"/>
          <p:cNvSpPr/>
          <p:nvPr/>
        </p:nvSpPr>
        <p:spPr>
          <a:xfrm>
            <a:off x="205025" y="2483536"/>
            <a:ext cx="6781402" cy="450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We being part of KPMG data analytics team will help them achieve their goal </a:t>
            </a:r>
            <a:endParaRPr dirty="0"/>
          </a:p>
        </p:txBody>
      </p:sp>
      <p:grpSp>
        <p:nvGrpSpPr>
          <p:cNvPr id="127" name="Shape 74"/>
          <p:cNvGrpSpPr/>
          <p:nvPr/>
        </p:nvGrpSpPr>
        <p:grpSpPr>
          <a:xfrm>
            <a:off x="205025" y="3534309"/>
            <a:ext cx="8565652" cy="1279717"/>
            <a:chOff x="-1" y="-1"/>
            <a:chExt cx="3800702" cy="2649302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801446"/>
              <a:ext cx="3800702" cy="10464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lang="en-US" dirty="0" smtClean="0"/>
                <a:t>We </a:t>
              </a:r>
              <a:r>
                <a:rPr lang="en-US" dirty="0"/>
                <a:t>will be </a:t>
              </a:r>
              <a:r>
                <a:rPr lang="en-US" dirty="0" smtClean="0"/>
                <a:t>helping client to </a:t>
              </a:r>
              <a:r>
                <a:rPr lang="en-US" dirty="0"/>
                <a:t>identify which of the 1000 customers Sprocket Central Pty Ltd should target, based on </a:t>
              </a:r>
              <a:r>
                <a:rPr lang="en-US" dirty="0" smtClean="0"/>
                <a:t>dataset they have shared.</a:t>
              </a:r>
              <a:endParaRPr dirty="0"/>
            </a:p>
          </p:txBody>
        </p:sp>
      </p:grp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2662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Approach :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Understanding </a:t>
            </a:r>
            <a:r>
              <a:rPr lang="en-US" dirty="0"/>
              <a:t>data </a:t>
            </a:r>
            <a:r>
              <a:rPr lang="en-US" dirty="0" smtClean="0"/>
              <a:t>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eature engineering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ata transformations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Modelling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esults </a:t>
            </a:r>
            <a:r>
              <a:rPr lang="en-US" dirty="0"/>
              <a:t>interpretation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eporting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92467" y="852149"/>
            <a:ext cx="8917969" cy="4148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First 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we looked for missing values , typing errors and formatting of the data with accurate data type, so that we can use it well for our analysis</a:t>
            </a: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have kept missing values in the data to avoid data being skewed and to avoid any potential bias it may cause.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have corrected some typing errors as industry 'Agriculture' was misspelled.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have done some assumptions and modifications in the data as below: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have assume that the DOB details showing 1843 value as a typo and converted it to 1943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have 88 gender values as U, we have changed that to Male and Female, to avoid data being skewed, we changed 44 values to Males and 44 to females.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use find and replace tool to make values consistent for our analysis.</a:t>
            </a:r>
          </a:p>
          <a:p>
            <a:endParaRPr lang="en-US" sz="1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this we combined data mainly in '</a:t>
            </a:r>
            <a:r>
              <a:rPr lang="en-US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Tranasctions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' table with </a:t>
            </a:r>
            <a:r>
              <a:rPr lang="en-US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vlookup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(), we have fetched values from </a:t>
            </a:r>
            <a:r>
              <a:rPr lang="en-US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CustomerDemographic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CustomerAddress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 that we feel are required for our analysis.</a:t>
            </a:r>
          </a:p>
          <a:p>
            <a:endParaRPr 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We have also created some additional columns like profit and Age based on available data to use it more efficiently.</a:t>
            </a:r>
            <a:endParaRPr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156345858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29749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1243173"/>
            <a:ext cx="7593060" cy="2042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 mainly focused on finding key elements that are generating more profit.</a:t>
            </a:r>
          </a:p>
          <a:p>
            <a:endParaRPr lang="en-US" dirty="0"/>
          </a:p>
          <a:p>
            <a:r>
              <a:rPr lang="en-US" dirty="0"/>
              <a:t>I have used Excel to perform analysis and identify trends and patterns considering my business objective.</a:t>
            </a:r>
          </a:p>
          <a:p>
            <a:endParaRPr lang="en-US" dirty="0"/>
          </a:p>
          <a:p>
            <a:r>
              <a:rPr lang="en-US" dirty="0"/>
              <a:t>From the trends and insights I discovered easily who our target customers should be from the 1000 new customers.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Analysis insights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-1" y="788008"/>
            <a:ext cx="9033641" cy="4396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Customer in age group 41-50 gives more </a:t>
            </a: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business.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is mass customer segment group gives more </a:t>
            </a: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is a pattern which shows more number of online order generates more </a:t>
            </a: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August 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and October months generates high profit and these two months we have higher online orders </a:t>
            </a: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received.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ustomer 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class segment </a:t>
            </a: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high class 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prefer Giant </a:t>
            </a: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bicycle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, low </a:t>
            </a: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prefer Trek </a:t>
            </a: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bicycles, medium class prefer 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weareA2B </a:t>
            </a: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brand.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have major business received from medium class </a:t>
            </a: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brands to be compared, we receive business from weareA2B brand in large </a:t>
            </a: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have also observed that mass customers shows 31 - 40 </a:t>
            </a: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purchases.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Overall 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also mass customers shows more purchases </a:t>
            </a: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overall if 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purchase history is </a:t>
            </a: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checked.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profit is generated by customers with 11 - 20 purchases for last 3 </a:t>
            </a: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Tenure 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showing 5-10 years gives more </a:t>
            </a: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Order 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type is not hampering business, we are doing good in terms of online and offline </a:t>
            </a: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also observed that Financial Services industry followed by Manufacturing, n/a, Health, Retail are top 5 industries contributing our </a:t>
            </a: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and New south wales shows more sales than others.</a:t>
            </a:r>
          </a:p>
          <a:p>
            <a:endParaRPr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325672220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Based on insights we conclude: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930808"/>
            <a:ext cx="8343552" cy="142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target customer should be in age 41-50, from mass customer group,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medium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should have enough stock for high performing and preferred brand like weareA2B, in terms of existing customer  we can focus on customers with 5-10 years of tenure. We need to focus on New south wales area for get more business, we can also focus on customer from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top 5 industries : Financial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service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Manufacturing, n/a, Health, Retail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industry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gain more business.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975</Words>
  <Application>Microsoft Office PowerPoint</Application>
  <PresentationFormat>On-screen Show (16:9)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6</cp:revision>
  <dcterms:modified xsi:type="dcterms:W3CDTF">2024-04-02T16:17:56Z</dcterms:modified>
</cp:coreProperties>
</file>