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99A0-9A25-4482-9168-31EFAE3316C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D940-F7EA-4FBE-B331-B8B9D17CBA2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630805A8-03D4-6AD3-1943-F7D87D18BC5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88515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99A0-9A25-4482-9168-31EFAE3316C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D940-F7EA-4FBE-B331-B8B9D17CBA2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A55C54F6-4CCF-7482-7A9E-696E66CAEB0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500914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99A0-9A25-4482-9168-31EFAE3316C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D940-F7EA-4FBE-B331-B8B9D17CBA2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72B85CBC-ADFB-5DF3-F101-EE1C3446C77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2664828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99A0-9A25-4482-9168-31EFAE3316C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D940-F7EA-4FBE-B331-B8B9D17CBA2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E3A61C17-6988-53F6-D034-6BE2563297A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259335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99A0-9A25-4482-9168-31EFAE3316C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D940-F7EA-4FBE-B331-B8B9D17CBA2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50247ED1-BFAE-76ED-1CFC-83EF105F482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5139582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99A0-9A25-4482-9168-31EFAE3316C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D940-F7EA-4FBE-B331-B8B9D17CBA2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04E924B6-3BA3-A1C9-5DF3-BB0AA763D45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284849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99A0-9A25-4482-9168-31EFAE3316C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D940-F7EA-4FBE-B331-B8B9D17CBA2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F5F8ADA6-955A-8CE6-2CC6-E357CD3389E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423633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99A0-9A25-4482-9168-31EFAE3316C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D940-F7EA-4FBE-B331-B8B9D17CBA2E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ABC30E11-22D6-F77A-84ED-6A0513C9F4E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12844253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99A0-9A25-4482-9168-31EFAE3316C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D940-F7EA-4FBE-B331-B8B9D17CBA2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728BB6CD-9DAF-C1CC-8333-4750C9C9538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9296161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8D99A0-9A25-4482-9168-31EFAE3316C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C2D940-F7EA-4FBE-B331-B8B9D17CBA2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F822225B-2A67-A68C-560B-28380E25D8B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015743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99A0-9A25-4482-9168-31EFAE3316C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D940-F7EA-4FBE-B331-B8B9D17CBA2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92E646F5-6FA3-12D3-1A83-7A4A3A8A745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5312848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8D99A0-9A25-4482-9168-31EFAE3316C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C2D940-F7EA-4FBE-B331-B8B9D17CBA2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05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FDA85-13DB-34F2-B328-35215657A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163" y="643467"/>
            <a:ext cx="6448064" cy="5054008"/>
          </a:xfrm>
        </p:spPr>
        <p:txBody>
          <a:bodyPr anchor="ctr">
            <a:normAutofit/>
          </a:bodyPr>
          <a:lstStyle/>
          <a:p>
            <a:pPr algn="ctr"/>
            <a:r>
              <a:rPr lang="en-IN" dirty="0"/>
              <a:t>EXCEL END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E349D-009E-66CA-7398-9A64AAD47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IN"/>
              <a:t>NAME : SNEHA s</a:t>
            </a:r>
          </a:p>
          <a:p>
            <a:r>
              <a:rPr lang="en-IN"/>
              <a:t>Employee id : 4314</a:t>
            </a:r>
            <a:endParaRPr lang="en-IN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17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96EF-0EE2-39CE-2A36-610152A5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Q9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E51E839-C923-D225-7C1D-8A421B03A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13" y="1846263"/>
            <a:ext cx="7101899" cy="4022725"/>
          </a:xfrm>
        </p:spPr>
      </p:pic>
    </p:spTree>
    <p:extLst>
      <p:ext uri="{BB962C8B-B14F-4D97-AF65-F5344CB8AC3E}">
        <p14:creationId xmlns:p14="http://schemas.microsoft.com/office/powerpoint/2010/main" val="423683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6992-0073-79D2-457C-E6E12DF2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Q10</a:t>
            </a:r>
            <a:endParaRPr lang="en-I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7710F38-165B-E8BD-8723-2C5D81D4B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856" y="1846263"/>
            <a:ext cx="8184614" cy="4022725"/>
          </a:xfrm>
        </p:spPr>
      </p:pic>
    </p:spTree>
    <p:extLst>
      <p:ext uri="{BB962C8B-B14F-4D97-AF65-F5344CB8AC3E}">
        <p14:creationId xmlns:p14="http://schemas.microsoft.com/office/powerpoint/2010/main" val="36583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4E84-0586-5F4E-376A-C5C84033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Q13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8A82472-735A-C8F1-FE38-8148E46B8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694" y="1873148"/>
            <a:ext cx="6578938" cy="3968954"/>
          </a:xfrm>
        </p:spPr>
      </p:pic>
    </p:spTree>
    <p:extLst>
      <p:ext uri="{BB962C8B-B14F-4D97-AF65-F5344CB8AC3E}">
        <p14:creationId xmlns:p14="http://schemas.microsoft.com/office/powerpoint/2010/main" val="305787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6C34-886B-0291-6087-36920116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Q14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A6AB5BF-A140-8DD4-D9EB-E3539C1D6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35" y="1846263"/>
            <a:ext cx="7882656" cy="4022725"/>
          </a:xfrm>
        </p:spPr>
      </p:pic>
    </p:spTree>
    <p:extLst>
      <p:ext uri="{BB962C8B-B14F-4D97-AF65-F5344CB8AC3E}">
        <p14:creationId xmlns:p14="http://schemas.microsoft.com/office/powerpoint/2010/main" val="2276917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0FD9-AC0F-788C-603C-0612B3FE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Q15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1205F57-2FE3-AFDC-1AFB-813BBF1A2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25" y="1846263"/>
            <a:ext cx="9090876" cy="4022725"/>
          </a:xfrm>
        </p:spPr>
      </p:pic>
    </p:spTree>
    <p:extLst>
      <p:ext uri="{BB962C8B-B14F-4D97-AF65-F5344CB8AC3E}">
        <p14:creationId xmlns:p14="http://schemas.microsoft.com/office/powerpoint/2010/main" val="3321349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AD22-4491-94AE-FC35-9FAF8C9C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Q16 TO 20</a:t>
            </a:r>
            <a:endParaRPr lang="en-IN" dirty="0"/>
          </a:p>
        </p:txBody>
      </p:sp>
      <p:pic>
        <p:nvPicPr>
          <p:cNvPr id="17" name="Content Placeholder 16" descr="A screenshot of a computer&#10;&#10;Description automatically generated">
            <a:extLst>
              <a:ext uri="{FF2B5EF4-FFF2-40B4-BE49-F238E27FC236}">
                <a16:creationId xmlns:a16="http://schemas.microsoft.com/office/drawing/2014/main" id="{58420793-8831-4EAF-86B4-A404C6F9B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994" y="1846263"/>
            <a:ext cx="8708337" cy="4022725"/>
          </a:xfrm>
        </p:spPr>
      </p:pic>
    </p:spTree>
    <p:extLst>
      <p:ext uri="{BB962C8B-B14F-4D97-AF65-F5344CB8AC3E}">
        <p14:creationId xmlns:p14="http://schemas.microsoft.com/office/powerpoint/2010/main" val="2140361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7A74-02D3-070F-CA64-65DAB9C5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Q16 TO 20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470829-AE0F-C6AC-3788-DFE6ED7A1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656" y="1846263"/>
            <a:ext cx="7857013" cy="4022725"/>
          </a:xfrm>
        </p:spPr>
      </p:pic>
    </p:spTree>
    <p:extLst>
      <p:ext uri="{BB962C8B-B14F-4D97-AF65-F5344CB8AC3E}">
        <p14:creationId xmlns:p14="http://schemas.microsoft.com/office/powerpoint/2010/main" val="3580284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6B7B-07CB-01CC-3B91-B5D6C9F2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Q16 TO 20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AE8B0E0-C020-9FF5-BE45-08D08387F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90" y="1846263"/>
            <a:ext cx="8601545" cy="4022725"/>
          </a:xfrm>
        </p:spPr>
      </p:pic>
    </p:spTree>
    <p:extLst>
      <p:ext uri="{BB962C8B-B14F-4D97-AF65-F5344CB8AC3E}">
        <p14:creationId xmlns:p14="http://schemas.microsoft.com/office/powerpoint/2010/main" val="2283569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F0B9-FFD7-E7BE-BC6C-B22B970B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Q16 TO 20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93390A5-58EA-2DE2-8692-6C06336AC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52" y="1846263"/>
            <a:ext cx="7913422" cy="4022725"/>
          </a:xfrm>
        </p:spPr>
      </p:pic>
    </p:spTree>
    <p:extLst>
      <p:ext uri="{BB962C8B-B14F-4D97-AF65-F5344CB8AC3E}">
        <p14:creationId xmlns:p14="http://schemas.microsoft.com/office/powerpoint/2010/main" val="1668394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FA98-2673-8417-FE7C-51174912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Q16 TO 20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3627CD2-2FC3-392C-65C5-A59A12751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768" y="1846263"/>
            <a:ext cx="7158790" cy="4022725"/>
          </a:xfrm>
        </p:spPr>
      </p:pic>
    </p:spTree>
    <p:extLst>
      <p:ext uri="{BB962C8B-B14F-4D97-AF65-F5344CB8AC3E}">
        <p14:creationId xmlns:p14="http://schemas.microsoft.com/office/powerpoint/2010/main" val="116719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5CDC-8878-2546-EE4D-9DCAF998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FDFFA28-6FD4-4AA6-3B01-B2D135C44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19" y="1846263"/>
            <a:ext cx="7929687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826C1-7977-6BFD-D159-DF7185F7FEF0}"/>
              </a:ext>
            </a:extLst>
          </p:cNvPr>
          <p:cNvSpPr txBox="1"/>
          <p:nvPr/>
        </p:nvSpPr>
        <p:spPr>
          <a:xfrm>
            <a:off x="10474960" y="2306320"/>
            <a:ext cx="1534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Duplicate rows are deleted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83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8046-AC7C-058F-3AFC-A6E958A9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Q2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A9D974D-63AA-2E7C-E756-257E1DBB1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69" y="1846263"/>
            <a:ext cx="7715587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26A60F-6928-E1B3-40E9-241C3C8F5357}"/>
              </a:ext>
            </a:extLst>
          </p:cNvPr>
          <p:cNvSpPr txBox="1"/>
          <p:nvPr/>
        </p:nvSpPr>
        <p:spPr>
          <a:xfrm>
            <a:off x="10414000" y="2164080"/>
            <a:ext cx="154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time gap is 2.221284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028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B111-36E0-E1A5-1D99-9B7FEC85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Q3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3667BB7-A33E-3115-F9DD-ECE25C3A5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987" y="1846263"/>
            <a:ext cx="8062352" cy="4022725"/>
          </a:xfrm>
        </p:spPr>
      </p:pic>
    </p:spTree>
    <p:extLst>
      <p:ext uri="{BB962C8B-B14F-4D97-AF65-F5344CB8AC3E}">
        <p14:creationId xmlns:p14="http://schemas.microsoft.com/office/powerpoint/2010/main" val="386853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0DF2-6C77-8BB7-011D-0EB892FF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Q4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35F6553-93AA-83FE-FF3F-FA37A7E7F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96" y="1846263"/>
            <a:ext cx="8276533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C601D6-66B3-7B2B-0515-68C3E2990AC2}"/>
              </a:ext>
            </a:extLst>
          </p:cNvPr>
          <p:cNvSpPr txBox="1"/>
          <p:nvPr/>
        </p:nvSpPr>
        <p:spPr>
          <a:xfrm>
            <a:off x="10779760" y="2418080"/>
            <a:ext cx="955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Channelwise</a:t>
            </a:r>
            <a:r>
              <a:rPr lang="en-US" dirty="0"/>
              <a:t> videos are filtered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768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50CF-4CAB-528D-0E73-8E9ABE6E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28E2E88-A265-6504-769B-7D67D4819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80" y="1846263"/>
            <a:ext cx="7821965" cy="4022725"/>
          </a:xfrm>
        </p:spPr>
      </p:pic>
    </p:spTree>
    <p:extLst>
      <p:ext uri="{BB962C8B-B14F-4D97-AF65-F5344CB8AC3E}">
        <p14:creationId xmlns:p14="http://schemas.microsoft.com/office/powerpoint/2010/main" val="401344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8EB5-A585-B65A-44D7-E31241DB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356084-044B-B6D7-4E3C-29C5BB52D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166" y="1846263"/>
            <a:ext cx="5827994" cy="4022725"/>
          </a:xfrm>
        </p:spPr>
      </p:pic>
    </p:spTree>
    <p:extLst>
      <p:ext uri="{BB962C8B-B14F-4D97-AF65-F5344CB8AC3E}">
        <p14:creationId xmlns:p14="http://schemas.microsoft.com/office/powerpoint/2010/main" val="352763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68A2-EA95-1ED7-DEC7-B0457207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Q7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3C1314B-1ACB-2560-C6CF-0E7EEEF08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092" y="1846263"/>
            <a:ext cx="7708141" cy="4022725"/>
          </a:xfrm>
        </p:spPr>
      </p:pic>
    </p:spTree>
    <p:extLst>
      <p:ext uri="{BB962C8B-B14F-4D97-AF65-F5344CB8AC3E}">
        <p14:creationId xmlns:p14="http://schemas.microsoft.com/office/powerpoint/2010/main" val="35939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CF25-58EB-0E63-3B7C-630BA608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Q8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A5C1FC6-F82B-F477-2009-3C3764577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072" y="1846263"/>
            <a:ext cx="6006181" cy="4022725"/>
          </a:xfrm>
        </p:spPr>
      </p:pic>
    </p:spTree>
    <p:extLst>
      <p:ext uri="{BB962C8B-B14F-4D97-AF65-F5344CB8AC3E}">
        <p14:creationId xmlns:p14="http://schemas.microsoft.com/office/powerpoint/2010/main" val="15484704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b39a9de9-50db-421f-b9e7-0168d4849762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001388BE-9CD5-44ED-8E20-B8788EE28570}">
  <ds:schemaRefs>
    <ds:schemaRef ds:uri="http://schemas.titus.com/TitusProperties/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34</TotalTime>
  <Words>52</Words>
  <Application>Microsoft Office PowerPoint</Application>
  <PresentationFormat>Widescreen</PresentationFormat>
  <Paragraphs>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Microsoft Sans Serif</vt:lpstr>
      <vt:lpstr>Retrospect</vt:lpstr>
      <vt:lpstr>EXCEL END TEST</vt:lpstr>
      <vt:lpstr>Q1</vt:lpstr>
      <vt:lpstr>Q2</vt:lpstr>
      <vt:lpstr>Q3</vt:lpstr>
      <vt:lpstr>Q4</vt:lpstr>
      <vt:lpstr>Q5</vt:lpstr>
      <vt:lpstr>Q6</vt:lpstr>
      <vt:lpstr>Q7</vt:lpstr>
      <vt:lpstr>Q8</vt:lpstr>
      <vt:lpstr>Q9</vt:lpstr>
      <vt:lpstr>Q10</vt:lpstr>
      <vt:lpstr>Q13</vt:lpstr>
      <vt:lpstr>Q14</vt:lpstr>
      <vt:lpstr>Q15</vt:lpstr>
      <vt:lpstr>Q16 TO 20</vt:lpstr>
      <vt:lpstr>Q16 TO 20</vt:lpstr>
      <vt:lpstr>Q16 TO 20</vt:lpstr>
      <vt:lpstr>Q16 TO 20</vt:lpstr>
      <vt:lpstr>Q16 TO 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TEST</dc:title>
  <dc:creator>Sneha Siva Krishna</dc:creator>
  <cp:keywords>Classification=LV_C0NF1D3NT1AL</cp:keywords>
  <cp:lastModifiedBy>Sneha Siva Krishna</cp:lastModifiedBy>
  <cp:revision>11</cp:revision>
  <dcterms:created xsi:type="dcterms:W3CDTF">2024-02-28T07:43:59Z</dcterms:created>
  <dcterms:modified xsi:type="dcterms:W3CDTF">2024-02-28T12:10:42Z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b39a9de9-50db-421f-b9e7-0168d4849762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