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65" r:id="rId2"/>
    <p:sldId id="310" r:id="rId3"/>
    <p:sldId id="311" r:id="rId4"/>
    <p:sldId id="320" r:id="rId5"/>
    <p:sldId id="322" r:id="rId6"/>
    <p:sldId id="316" r:id="rId7"/>
    <p:sldId id="321" r:id="rId8"/>
    <p:sldId id="319" r:id="rId9"/>
  </p:sldIdLst>
  <p:sldSz cx="12188825" cy="6858000"/>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D4657D-CA77-40CC-B83E-D4DDD5A23B20}" v="37" dt="2023-10-01T14:10:44.7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varScale="1">
        <p:scale>
          <a:sx n="82" d="100"/>
          <a:sy n="82" d="100"/>
        </p:scale>
        <p:origin x="720" y="7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neha Sagam" userId="9cf2524e623161b7" providerId="LiveId" clId="{3FD4657D-CA77-40CC-B83E-D4DDD5A23B20}"/>
    <pc:docChg chg="undo redo custSel addSld delSld modSld">
      <pc:chgData name="Sneha Sagam" userId="9cf2524e623161b7" providerId="LiveId" clId="{3FD4657D-CA77-40CC-B83E-D4DDD5A23B20}" dt="2023-10-01T14:10:44.722" v="488" actId="207"/>
      <pc:docMkLst>
        <pc:docMk/>
      </pc:docMkLst>
      <pc:sldChg chg="addSp delSp modSp mod modClrScheme chgLayout">
        <pc:chgData name="Sneha Sagam" userId="9cf2524e623161b7" providerId="LiveId" clId="{3FD4657D-CA77-40CC-B83E-D4DDD5A23B20}" dt="2023-10-01T14:01:38.647" v="463" actId="1076"/>
        <pc:sldMkLst>
          <pc:docMk/>
          <pc:sldMk cId="2808920126" sldId="265"/>
        </pc:sldMkLst>
        <pc:spChg chg="mod">
          <ac:chgData name="Sneha Sagam" userId="9cf2524e623161b7" providerId="LiveId" clId="{3FD4657D-CA77-40CC-B83E-D4DDD5A23B20}" dt="2023-10-01T13:57:01.125" v="444" actId="14838"/>
          <ac:spMkLst>
            <pc:docMk/>
            <pc:sldMk cId="2808920126" sldId="265"/>
            <ac:spMk id="3" creationId="{00000000-0000-0000-0000-000000000000}"/>
          </ac:spMkLst>
        </pc:spChg>
        <pc:spChg chg="add del mod ord">
          <ac:chgData name="Sneha Sagam" userId="9cf2524e623161b7" providerId="LiveId" clId="{3FD4657D-CA77-40CC-B83E-D4DDD5A23B20}" dt="2023-10-01T14:01:23.057" v="460" actId="122"/>
          <ac:spMkLst>
            <pc:docMk/>
            <pc:sldMk cId="2808920126" sldId="265"/>
            <ac:spMk id="4" creationId="{00000000-0000-0000-0000-000000000000}"/>
          </ac:spMkLst>
        </pc:spChg>
        <pc:spChg chg="add del mod">
          <ac:chgData name="Sneha Sagam" userId="9cf2524e623161b7" providerId="LiveId" clId="{3FD4657D-CA77-40CC-B83E-D4DDD5A23B20}" dt="2023-10-01T13:47:17.293" v="328" actId="478"/>
          <ac:spMkLst>
            <pc:docMk/>
            <pc:sldMk cId="2808920126" sldId="265"/>
            <ac:spMk id="5" creationId="{2CD929E0-66F2-6DC6-1B84-BB25BCD3875F}"/>
          </ac:spMkLst>
        </pc:spChg>
        <pc:spChg chg="add del">
          <ac:chgData name="Sneha Sagam" userId="9cf2524e623161b7" providerId="LiveId" clId="{3FD4657D-CA77-40CC-B83E-D4DDD5A23B20}" dt="2023-10-01T13:54:54.939" v="433" actId="11529"/>
          <ac:spMkLst>
            <pc:docMk/>
            <pc:sldMk cId="2808920126" sldId="265"/>
            <ac:spMk id="6" creationId="{77F606EE-078E-5343-3389-8E1CC0A1A28F}"/>
          </ac:spMkLst>
        </pc:spChg>
        <pc:spChg chg="add del">
          <ac:chgData name="Sneha Sagam" userId="9cf2524e623161b7" providerId="LiveId" clId="{3FD4657D-CA77-40CC-B83E-D4DDD5A23B20}" dt="2023-10-01T13:55:12.514" v="435" actId="11529"/>
          <ac:spMkLst>
            <pc:docMk/>
            <pc:sldMk cId="2808920126" sldId="265"/>
            <ac:spMk id="9" creationId="{D71FC375-852B-270A-83B7-E2CAB5727835}"/>
          </ac:spMkLst>
        </pc:spChg>
        <pc:spChg chg="add del">
          <ac:chgData name="Sneha Sagam" userId="9cf2524e623161b7" providerId="LiveId" clId="{3FD4657D-CA77-40CC-B83E-D4DDD5A23B20}" dt="2023-10-01T13:56:03.349" v="439" actId="11529"/>
          <ac:spMkLst>
            <pc:docMk/>
            <pc:sldMk cId="2808920126" sldId="265"/>
            <ac:spMk id="10" creationId="{000D2F8B-7D09-257D-4056-D156F146A1A2}"/>
          </ac:spMkLst>
        </pc:spChg>
        <pc:spChg chg="add del mod">
          <ac:chgData name="Sneha Sagam" userId="9cf2524e623161b7" providerId="LiveId" clId="{3FD4657D-CA77-40CC-B83E-D4DDD5A23B20}" dt="2023-10-01T14:00:08.151" v="452" actId="478"/>
          <ac:spMkLst>
            <pc:docMk/>
            <pc:sldMk cId="2808920126" sldId="265"/>
            <ac:spMk id="11" creationId="{39C5B05C-8A10-84BB-A1F0-C98BAEDF7603}"/>
          </ac:spMkLst>
        </pc:spChg>
        <pc:spChg chg="add del">
          <ac:chgData name="Sneha Sagam" userId="9cf2524e623161b7" providerId="LiveId" clId="{3FD4657D-CA77-40CC-B83E-D4DDD5A23B20}" dt="2023-10-01T14:00:18.861" v="454" actId="11529"/>
          <ac:spMkLst>
            <pc:docMk/>
            <pc:sldMk cId="2808920126" sldId="265"/>
            <ac:spMk id="12" creationId="{D5A967FA-A6F8-4D6E-ADF4-5C4A8431A7A7}"/>
          </ac:spMkLst>
        </pc:spChg>
        <pc:spChg chg="add mod">
          <ac:chgData name="Sneha Sagam" userId="9cf2524e623161b7" providerId="LiveId" clId="{3FD4657D-CA77-40CC-B83E-D4DDD5A23B20}" dt="2023-10-01T14:01:38.647" v="463" actId="1076"/>
          <ac:spMkLst>
            <pc:docMk/>
            <pc:sldMk cId="2808920126" sldId="265"/>
            <ac:spMk id="13" creationId="{1F9C5F5B-40A6-63B9-DCD7-569B5BBE47EE}"/>
          </ac:spMkLst>
        </pc:spChg>
        <pc:picChg chg="add del mod">
          <ac:chgData name="Sneha Sagam" userId="9cf2524e623161b7" providerId="LiveId" clId="{3FD4657D-CA77-40CC-B83E-D4DDD5A23B20}" dt="2023-10-01T13:54:53.153" v="432" actId="931"/>
          <ac:picMkLst>
            <pc:docMk/>
            <pc:sldMk cId="2808920126" sldId="265"/>
            <ac:picMk id="8" creationId="{4298B678-89C5-D140-3724-6C92E454DBAB}"/>
          </ac:picMkLst>
        </pc:picChg>
        <pc:picChg chg="add del mod">
          <ac:chgData name="Sneha Sagam" userId="9cf2524e623161b7" providerId="LiveId" clId="{3FD4657D-CA77-40CC-B83E-D4DDD5A23B20}" dt="2023-10-01T13:50:22.521" v="394"/>
          <ac:picMkLst>
            <pc:docMk/>
            <pc:sldMk cId="2808920126" sldId="265"/>
            <ac:picMk id="3074" creationId="{6F89BE4E-8FDF-9C98-8829-C7B59307D5CE}"/>
          </ac:picMkLst>
        </pc:picChg>
        <pc:picChg chg="add del">
          <ac:chgData name="Sneha Sagam" userId="9cf2524e623161b7" providerId="LiveId" clId="{3FD4657D-CA77-40CC-B83E-D4DDD5A23B20}" dt="2023-10-01T13:50:32.993" v="396"/>
          <ac:picMkLst>
            <pc:docMk/>
            <pc:sldMk cId="2808920126" sldId="265"/>
            <ac:picMk id="3076" creationId="{7145C92A-4AC4-5077-4444-10F531FAFA15}"/>
          </ac:picMkLst>
        </pc:picChg>
        <pc:picChg chg="add del mod">
          <ac:chgData name="Sneha Sagam" userId="9cf2524e623161b7" providerId="LiveId" clId="{3FD4657D-CA77-40CC-B83E-D4DDD5A23B20}" dt="2023-10-01T13:51:18.640" v="404"/>
          <ac:picMkLst>
            <pc:docMk/>
            <pc:sldMk cId="2808920126" sldId="265"/>
            <ac:picMk id="3078" creationId="{C2A50A5D-8638-F2EA-3554-F0A921446AE8}"/>
          </ac:picMkLst>
        </pc:picChg>
        <pc:picChg chg="add del mod">
          <ac:chgData name="Sneha Sagam" userId="9cf2524e623161b7" providerId="LiveId" clId="{3FD4657D-CA77-40CC-B83E-D4DDD5A23B20}" dt="2023-10-01T13:51:48.122" v="414"/>
          <ac:picMkLst>
            <pc:docMk/>
            <pc:sldMk cId="2808920126" sldId="265"/>
            <ac:picMk id="3080" creationId="{AAAAD017-9503-CB58-EE02-4799C5F02A24}"/>
          </ac:picMkLst>
        </pc:picChg>
        <pc:picChg chg="add del mod">
          <ac:chgData name="Sneha Sagam" userId="9cf2524e623161b7" providerId="LiveId" clId="{3FD4657D-CA77-40CC-B83E-D4DDD5A23B20}" dt="2023-10-01T13:52:21.509" v="418"/>
          <ac:picMkLst>
            <pc:docMk/>
            <pc:sldMk cId="2808920126" sldId="265"/>
            <ac:picMk id="3082" creationId="{765FA9EF-0C89-0F72-6F45-0A303394F129}"/>
          </ac:picMkLst>
        </pc:picChg>
        <pc:picChg chg="add del">
          <ac:chgData name="Sneha Sagam" userId="9cf2524e623161b7" providerId="LiveId" clId="{3FD4657D-CA77-40CC-B83E-D4DDD5A23B20}" dt="2023-10-01T13:52:44.089" v="420"/>
          <ac:picMkLst>
            <pc:docMk/>
            <pc:sldMk cId="2808920126" sldId="265"/>
            <ac:picMk id="3084" creationId="{8D0BEFFA-8F84-378A-42C4-C9DF72B74FE4}"/>
          </ac:picMkLst>
        </pc:picChg>
        <pc:picChg chg="add del mod">
          <ac:chgData name="Sneha Sagam" userId="9cf2524e623161b7" providerId="LiveId" clId="{3FD4657D-CA77-40CC-B83E-D4DDD5A23B20}" dt="2023-10-01T13:53:58.273" v="429" actId="478"/>
          <ac:picMkLst>
            <pc:docMk/>
            <pc:sldMk cId="2808920126" sldId="265"/>
            <ac:picMk id="3086" creationId="{A6C017ED-93ED-A124-D5F9-78C6F39C735C}"/>
          </ac:picMkLst>
        </pc:picChg>
      </pc:sldChg>
      <pc:sldChg chg="modSp mod">
        <pc:chgData name="Sneha Sagam" userId="9cf2524e623161b7" providerId="LiveId" clId="{3FD4657D-CA77-40CC-B83E-D4DDD5A23B20}" dt="2023-10-01T13:26:03.087" v="24" actId="1076"/>
        <pc:sldMkLst>
          <pc:docMk/>
          <pc:sldMk cId="2139132589" sldId="310"/>
        </pc:sldMkLst>
        <pc:spChg chg="mod">
          <ac:chgData name="Sneha Sagam" userId="9cf2524e623161b7" providerId="LiveId" clId="{3FD4657D-CA77-40CC-B83E-D4DDD5A23B20}" dt="2023-10-01T13:26:03.087" v="24" actId="1076"/>
          <ac:spMkLst>
            <pc:docMk/>
            <pc:sldMk cId="2139132589" sldId="310"/>
            <ac:spMk id="13" creationId="{00000000-0000-0000-0000-000000000000}"/>
          </ac:spMkLst>
        </pc:spChg>
        <pc:spChg chg="mod">
          <ac:chgData name="Sneha Sagam" userId="9cf2524e623161b7" providerId="LiveId" clId="{3FD4657D-CA77-40CC-B83E-D4DDD5A23B20}" dt="2023-10-01T13:25:50.095" v="23" actId="1076"/>
          <ac:spMkLst>
            <pc:docMk/>
            <pc:sldMk cId="2139132589" sldId="310"/>
            <ac:spMk id="14" creationId="{00000000-0000-0000-0000-000000000000}"/>
          </ac:spMkLst>
        </pc:spChg>
      </pc:sldChg>
      <pc:sldChg chg="addSp modSp mod">
        <pc:chgData name="Sneha Sagam" userId="9cf2524e623161b7" providerId="LiveId" clId="{3FD4657D-CA77-40CC-B83E-D4DDD5A23B20}" dt="2023-10-01T14:04:04.911" v="473" actId="1076"/>
        <pc:sldMkLst>
          <pc:docMk/>
          <pc:sldMk cId="3106206852" sldId="311"/>
        </pc:sldMkLst>
        <pc:spChg chg="mod">
          <ac:chgData name="Sneha Sagam" userId="9cf2524e623161b7" providerId="LiveId" clId="{3FD4657D-CA77-40CC-B83E-D4DDD5A23B20}" dt="2023-10-01T14:03:23.205" v="469" actId="14100"/>
          <ac:spMkLst>
            <pc:docMk/>
            <pc:sldMk cId="3106206852" sldId="311"/>
            <ac:spMk id="3" creationId="{80DF319C-BDC0-4283-BBE7-2BBAAC2786D9}"/>
          </ac:spMkLst>
        </pc:spChg>
        <pc:spChg chg="add mod">
          <ac:chgData name="Sneha Sagam" userId="9cf2524e623161b7" providerId="LiveId" clId="{3FD4657D-CA77-40CC-B83E-D4DDD5A23B20}" dt="2023-10-01T14:04:04.911" v="473" actId="1076"/>
          <ac:spMkLst>
            <pc:docMk/>
            <pc:sldMk cId="3106206852" sldId="311"/>
            <ac:spMk id="4" creationId="{ED3FE0AC-7638-35AE-1E88-8795BC8D5DAE}"/>
          </ac:spMkLst>
        </pc:spChg>
        <pc:spChg chg="mod">
          <ac:chgData name="Sneha Sagam" userId="9cf2524e623161b7" providerId="LiveId" clId="{3FD4657D-CA77-40CC-B83E-D4DDD5A23B20}" dt="2023-10-01T13:27:25.978" v="28" actId="1076"/>
          <ac:spMkLst>
            <pc:docMk/>
            <pc:sldMk cId="3106206852" sldId="311"/>
            <ac:spMk id="13" creationId="{00000000-0000-0000-0000-000000000000}"/>
          </ac:spMkLst>
        </pc:spChg>
      </pc:sldChg>
      <pc:sldChg chg="modSp del mod">
        <pc:chgData name="Sneha Sagam" userId="9cf2524e623161b7" providerId="LiveId" clId="{3FD4657D-CA77-40CC-B83E-D4DDD5A23B20}" dt="2023-10-01T13:30:19.715" v="43" actId="2696"/>
        <pc:sldMkLst>
          <pc:docMk/>
          <pc:sldMk cId="2478160142" sldId="314"/>
        </pc:sldMkLst>
        <pc:spChg chg="mod">
          <ac:chgData name="Sneha Sagam" userId="9cf2524e623161b7" providerId="LiveId" clId="{3FD4657D-CA77-40CC-B83E-D4DDD5A23B20}" dt="2023-10-01T13:28:55.354" v="39" actId="255"/>
          <ac:spMkLst>
            <pc:docMk/>
            <pc:sldMk cId="2478160142" sldId="314"/>
            <ac:spMk id="2" creationId="{00000000-0000-0000-0000-000000000000}"/>
          </ac:spMkLst>
        </pc:spChg>
        <pc:spChg chg="mod">
          <ac:chgData name="Sneha Sagam" userId="9cf2524e623161b7" providerId="LiveId" clId="{3FD4657D-CA77-40CC-B83E-D4DDD5A23B20}" dt="2023-10-01T13:30:01.274" v="42"/>
          <ac:spMkLst>
            <pc:docMk/>
            <pc:sldMk cId="2478160142" sldId="314"/>
            <ac:spMk id="3" creationId="{00000000-0000-0000-0000-000000000000}"/>
          </ac:spMkLst>
        </pc:spChg>
      </pc:sldChg>
      <pc:sldChg chg="modSp mod">
        <pc:chgData name="Sneha Sagam" userId="9cf2524e623161b7" providerId="LiveId" clId="{3FD4657D-CA77-40CC-B83E-D4DDD5A23B20}" dt="2023-10-01T13:33:33.397" v="68" actId="20577"/>
        <pc:sldMkLst>
          <pc:docMk/>
          <pc:sldMk cId="2590506655" sldId="316"/>
        </pc:sldMkLst>
        <pc:spChg chg="mod">
          <ac:chgData name="Sneha Sagam" userId="9cf2524e623161b7" providerId="LiveId" clId="{3FD4657D-CA77-40CC-B83E-D4DDD5A23B20}" dt="2023-10-01T13:31:37.072" v="59" actId="20577"/>
          <ac:spMkLst>
            <pc:docMk/>
            <pc:sldMk cId="2590506655" sldId="316"/>
            <ac:spMk id="2" creationId="{00000000-0000-0000-0000-000000000000}"/>
          </ac:spMkLst>
        </pc:spChg>
        <pc:spChg chg="mod">
          <ac:chgData name="Sneha Sagam" userId="9cf2524e623161b7" providerId="LiveId" clId="{3FD4657D-CA77-40CC-B83E-D4DDD5A23B20}" dt="2023-10-01T13:33:33.397" v="68" actId="20577"/>
          <ac:spMkLst>
            <pc:docMk/>
            <pc:sldMk cId="2590506655" sldId="316"/>
            <ac:spMk id="3" creationId="{229DCD2A-1F84-4905-CDE5-716FEE1776DC}"/>
          </ac:spMkLst>
        </pc:spChg>
      </pc:sldChg>
      <pc:sldChg chg="del">
        <pc:chgData name="Sneha Sagam" userId="9cf2524e623161b7" providerId="LiveId" clId="{3FD4657D-CA77-40CC-B83E-D4DDD5A23B20}" dt="2023-10-01T13:23:36.795" v="9" actId="2696"/>
        <pc:sldMkLst>
          <pc:docMk/>
          <pc:sldMk cId="2765137111" sldId="318"/>
        </pc:sldMkLst>
      </pc:sldChg>
      <pc:sldChg chg="addSp delSp modSp mod modTransition modClrScheme modAnim chgLayout">
        <pc:chgData name="Sneha Sagam" userId="9cf2524e623161b7" providerId="LiveId" clId="{3FD4657D-CA77-40CC-B83E-D4DDD5A23B20}" dt="2023-10-01T14:10:44.722" v="488" actId="207"/>
        <pc:sldMkLst>
          <pc:docMk/>
          <pc:sldMk cId="1108506989" sldId="319"/>
        </pc:sldMkLst>
        <pc:spChg chg="del">
          <ac:chgData name="Sneha Sagam" userId="9cf2524e623161b7" providerId="LiveId" clId="{3FD4657D-CA77-40CC-B83E-D4DDD5A23B20}" dt="2023-10-01T13:23:46.504" v="10" actId="21"/>
          <ac:spMkLst>
            <pc:docMk/>
            <pc:sldMk cId="1108506989" sldId="319"/>
            <ac:spMk id="2" creationId="{00000000-0000-0000-0000-000000000000}"/>
          </ac:spMkLst>
        </pc:spChg>
        <pc:spChg chg="mod">
          <ac:chgData name="Sneha Sagam" userId="9cf2524e623161b7" providerId="LiveId" clId="{3FD4657D-CA77-40CC-B83E-D4DDD5A23B20}" dt="2023-10-01T14:10:44.722" v="488" actId="207"/>
          <ac:spMkLst>
            <pc:docMk/>
            <pc:sldMk cId="1108506989" sldId="319"/>
            <ac:spMk id="3" creationId="{00000000-0000-0000-0000-000000000000}"/>
          </ac:spMkLst>
        </pc:spChg>
        <pc:spChg chg="mod">
          <ac:chgData name="Sneha Sagam" userId="9cf2524e623161b7" providerId="LiveId" clId="{3FD4657D-CA77-40CC-B83E-D4DDD5A23B20}" dt="2023-10-01T13:45:39.823" v="280" actId="20577"/>
          <ac:spMkLst>
            <pc:docMk/>
            <pc:sldMk cId="1108506989" sldId="319"/>
            <ac:spMk id="4" creationId="{00000000-0000-0000-0000-000000000000}"/>
          </ac:spMkLst>
        </pc:spChg>
        <pc:spChg chg="add del">
          <ac:chgData name="Sneha Sagam" userId="9cf2524e623161b7" providerId="LiveId" clId="{3FD4657D-CA77-40CC-B83E-D4DDD5A23B20}" dt="2023-10-01T14:06:40.327" v="475" actId="11529"/>
          <ac:spMkLst>
            <pc:docMk/>
            <pc:sldMk cId="1108506989" sldId="319"/>
            <ac:spMk id="5" creationId="{FFAFB6EB-B8C2-6C8E-DD86-1AF6B010CA72}"/>
          </ac:spMkLst>
        </pc:spChg>
      </pc:sldChg>
      <pc:sldChg chg="modSp mod">
        <pc:chgData name="Sneha Sagam" userId="9cf2524e623161b7" providerId="LiveId" clId="{3FD4657D-CA77-40CC-B83E-D4DDD5A23B20}" dt="2023-10-01T13:28:35.113" v="33" actId="14100"/>
        <pc:sldMkLst>
          <pc:docMk/>
          <pc:sldMk cId="2332948" sldId="320"/>
        </pc:sldMkLst>
        <pc:spChg chg="mod">
          <ac:chgData name="Sneha Sagam" userId="9cf2524e623161b7" providerId="LiveId" clId="{3FD4657D-CA77-40CC-B83E-D4DDD5A23B20}" dt="2023-10-01T13:28:13.816" v="32" actId="2711"/>
          <ac:spMkLst>
            <pc:docMk/>
            <pc:sldMk cId="2332948" sldId="320"/>
            <ac:spMk id="3" creationId="{80DF319C-BDC0-4283-BBE7-2BBAAC2786D9}"/>
          </ac:spMkLst>
        </pc:spChg>
        <pc:spChg chg="mod">
          <ac:chgData name="Sneha Sagam" userId="9cf2524e623161b7" providerId="LiveId" clId="{3FD4657D-CA77-40CC-B83E-D4DDD5A23B20}" dt="2023-10-01T13:28:35.113" v="33" actId="14100"/>
          <ac:spMkLst>
            <pc:docMk/>
            <pc:sldMk cId="2332948" sldId="320"/>
            <ac:spMk id="13" creationId="{00000000-0000-0000-0000-000000000000}"/>
          </ac:spMkLst>
        </pc:spChg>
      </pc:sldChg>
      <pc:sldChg chg="modSp mod">
        <pc:chgData name="Sneha Sagam" userId="9cf2524e623161b7" providerId="LiveId" clId="{3FD4657D-CA77-40CC-B83E-D4DDD5A23B20}" dt="2023-10-01T13:42:09.993" v="196" actId="14861"/>
        <pc:sldMkLst>
          <pc:docMk/>
          <pc:sldMk cId="3795787952" sldId="321"/>
        </pc:sldMkLst>
        <pc:spChg chg="mod">
          <ac:chgData name="Sneha Sagam" userId="9cf2524e623161b7" providerId="LiveId" clId="{3FD4657D-CA77-40CC-B83E-D4DDD5A23B20}" dt="2023-10-01T13:42:09.993" v="196" actId="14861"/>
          <ac:spMkLst>
            <pc:docMk/>
            <pc:sldMk cId="3795787952" sldId="321"/>
            <ac:spMk id="2" creationId="{00000000-0000-0000-0000-000000000000}"/>
          </ac:spMkLst>
        </pc:spChg>
        <pc:spChg chg="mod">
          <ac:chgData name="Sneha Sagam" userId="9cf2524e623161b7" providerId="LiveId" clId="{3FD4657D-CA77-40CC-B83E-D4DDD5A23B20}" dt="2023-10-01T13:34:43.620" v="155" actId="242"/>
          <ac:spMkLst>
            <pc:docMk/>
            <pc:sldMk cId="3795787952" sldId="321"/>
            <ac:spMk id="3" creationId="{229DCD2A-1F84-4905-CDE5-716FEE1776DC}"/>
          </ac:spMkLst>
        </pc:spChg>
      </pc:sldChg>
      <pc:sldChg chg="modSp add mod">
        <pc:chgData name="Sneha Sagam" userId="9cf2524e623161b7" providerId="LiveId" clId="{3FD4657D-CA77-40CC-B83E-D4DDD5A23B20}" dt="2023-10-01T13:31:15.155" v="53" actId="12"/>
        <pc:sldMkLst>
          <pc:docMk/>
          <pc:sldMk cId="1713769828" sldId="322"/>
        </pc:sldMkLst>
        <pc:spChg chg="mod">
          <ac:chgData name="Sneha Sagam" userId="9cf2524e623161b7" providerId="LiveId" clId="{3FD4657D-CA77-40CC-B83E-D4DDD5A23B20}" dt="2023-10-01T13:31:15.155" v="53" actId="12"/>
          <ac:spMkLst>
            <pc:docMk/>
            <pc:sldMk cId="1713769828" sldId="322"/>
            <ac:spMk id="3" creationId="{80DF319C-BDC0-4283-BBE7-2BBAAC2786D9}"/>
          </ac:spMkLst>
        </pc:spChg>
        <pc:spChg chg="mod">
          <ac:chgData name="Sneha Sagam" userId="9cf2524e623161b7" providerId="LiveId" clId="{3FD4657D-CA77-40CC-B83E-D4DDD5A23B20}" dt="2023-10-01T13:30:42.720" v="48" actId="2711"/>
          <ac:spMkLst>
            <pc:docMk/>
            <pc:sldMk cId="1713769828" sldId="322"/>
            <ac:spMk id="13" creationId="{00000000-0000-0000-0000-000000000000}"/>
          </ac:spMkLst>
        </pc:spChg>
      </pc:sldChg>
      <pc:sldChg chg="new del">
        <pc:chgData name="Sneha Sagam" userId="9cf2524e623161b7" providerId="LiveId" clId="{3FD4657D-CA77-40CC-B83E-D4DDD5A23B20}" dt="2023-10-01T14:07:04.397" v="478" actId="2696"/>
        <pc:sldMkLst>
          <pc:docMk/>
          <pc:sldMk cId="2928033055" sldId="323"/>
        </pc:sldMkLst>
      </pc:sldChg>
      <pc:sldChg chg="addSp modSp new del mod">
        <pc:chgData name="Sneha Sagam" userId="9cf2524e623161b7" providerId="LiveId" clId="{3FD4657D-CA77-40CC-B83E-D4DDD5A23B20}" dt="2023-10-01T14:08:37.579" v="484" actId="2696"/>
        <pc:sldMkLst>
          <pc:docMk/>
          <pc:sldMk cId="1078952962" sldId="324"/>
        </pc:sldMkLst>
        <pc:spChg chg="add mod">
          <ac:chgData name="Sneha Sagam" userId="9cf2524e623161b7" providerId="LiveId" clId="{3FD4657D-CA77-40CC-B83E-D4DDD5A23B20}" dt="2023-10-01T14:08:20.527" v="483" actId="207"/>
          <ac:spMkLst>
            <pc:docMk/>
            <pc:sldMk cId="1078952962" sldId="324"/>
            <ac:spMk id="2" creationId="{7DF41315-7A6A-78E7-DE7C-9AEC780452A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10/1/2023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10/1/2023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10/1/2023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10/1/2023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10/1/2023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10/1/2023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10/1/2023</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10/1/2023</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10/1/2023</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10/1/2023</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10/1/2023</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10/1/2023</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10/1/2023</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765820" y="908720"/>
            <a:ext cx="8229600" cy="1024136"/>
          </a:xfrm>
        </p:spPr>
        <p:txBody>
          <a:bodyPr/>
          <a:lstStyle/>
          <a:p>
            <a:r>
              <a:rPr lang="en-US" spc="0" dirty="0">
                <a:ln w="0"/>
                <a:effectLst>
                  <a:outerShdw blurRad="60007" dir="1500000" sy="-30000" kx="800400" algn="bl" rotWithShape="0">
                    <a:prstClr val="black">
                      <a:alpha val="20000"/>
                    </a:prstClr>
                  </a:outerShdw>
                  <a:reflection blurRad="6350" stA="53000" endA="300" endPos="35500" dir="5400000" sy="-90000" algn="bl" rotWithShape="0"/>
                </a:effectLst>
                <a:latin typeface="Algerian" panose="04020705040A02060702" pitchFamily="82" charset="0"/>
              </a:rPr>
              <a:t>Expense Tracker</a:t>
            </a:r>
          </a:p>
        </p:txBody>
      </p:sp>
      <p:sp>
        <p:nvSpPr>
          <p:cNvPr id="4" name="Subtitle 3"/>
          <p:cNvSpPr>
            <a:spLocks noGrp="1"/>
          </p:cNvSpPr>
          <p:nvPr>
            <p:ph type="subTitle" idx="1"/>
          </p:nvPr>
        </p:nvSpPr>
        <p:spPr>
          <a:xfrm>
            <a:off x="837828" y="2204864"/>
            <a:ext cx="8229600" cy="428600"/>
          </a:xfrm>
        </p:spPr>
        <p:txBody>
          <a:bodyPr/>
          <a:lstStyle/>
          <a:p>
            <a:pPr algn="ctr"/>
            <a:r>
              <a:rPr lang="it-IT" dirty="0">
                <a:effectLst>
                  <a:outerShdw blurRad="60007" dir="1500000" sy="-30000" kx="800400" algn="bl" rotWithShape="0">
                    <a:prstClr val="black">
                      <a:alpha val="20000"/>
                    </a:prstClr>
                  </a:outerShdw>
                </a:effectLst>
                <a:latin typeface="Times New Roman" panose="02020603050405020304" pitchFamily="18" charset="0"/>
                <a:cs typeface="Times New Roman" panose="02020603050405020304" pitchFamily="18" charset="0"/>
              </a:rPr>
              <a:t>(</a:t>
            </a:r>
            <a:r>
              <a:rPr lang="it-IT" cap="none" spc="0" dirty="0">
                <a:effectLst>
                  <a:outerShdw blurRad="60007" dir="1500000" sy="-30000" kx="800400" algn="bl" rotWithShape="0">
                    <a:prstClr val="black">
                      <a:alpha val="20000"/>
                    </a:prstClr>
                  </a:outerShdw>
                </a:effectLst>
                <a:latin typeface="Times New Roman" panose="02020603050405020304" pitchFamily="18" charset="0"/>
                <a:cs typeface="Times New Roman" panose="02020603050405020304" pitchFamily="18" charset="0"/>
              </a:rPr>
              <a:t>Python Project)</a:t>
            </a:r>
            <a:endParaRPr lang="it-IT" spc="0" dirty="0">
              <a:effectLst>
                <a:outerShdw blurRad="60007" dir="1500000" sy="-30000" kx="800400" algn="bl" rotWithShape="0">
                  <a:prstClr val="black">
                    <a:alpha val="20000"/>
                  </a:prstClr>
                </a:outerShdw>
              </a:effectLst>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1F9C5F5B-40A6-63B9-DCD7-569B5BBE47EE}"/>
              </a:ext>
            </a:extLst>
          </p:cNvPr>
          <p:cNvSpPr/>
          <p:nvPr/>
        </p:nvSpPr>
        <p:spPr>
          <a:xfrm>
            <a:off x="2926060" y="3068960"/>
            <a:ext cx="4176464" cy="3168352"/>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884" y="1052736"/>
            <a:ext cx="9144001" cy="1371600"/>
          </a:xfrm>
        </p:spPr>
        <p:txBody>
          <a:bodyPr/>
          <a:lstStyle/>
          <a:p>
            <a:pPr algn="l"/>
            <a:r>
              <a:rPr lang="en-IN" b="1" i="0" dirty="0">
                <a:effectLst/>
                <a:latin typeface="Algerian" panose="04020705040A02060702" pitchFamily="82" charset="0"/>
              </a:rPr>
              <a:t>Introduction:</a:t>
            </a:r>
          </a:p>
        </p:txBody>
      </p:sp>
      <p:sp>
        <p:nvSpPr>
          <p:cNvPr id="14" name="Content Placeholder 13"/>
          <p:cNvSpPr>
            <a:spLocks noGrp="1"/>
          </p:cNvSpPr>
          <p:nvPr>
            <p:ph idx="1"/>
          </p:nvPr>
        </p:nvSpPr>
        <p:spPr>
          <a:xfrm>
            <a:off x="1341884" y="2996952"/>
            <a:ext cx="9217024" cy="2242593"/>
          </a:xfrm>
        </p:spPr>
        <p:txBody>
          <a:bodyPr/>
          <a:lstStyle/>
          <a:p>
            <a:pPr marL="0" indent="0">
              <a:buNone/>
            </a:pPr>
            <a:r>
              <a:rPr lang="en-US" b="0" i="0" dirty="0">
                <a:effectLst/>
                <a:latin typeface="Times New Roman" panose="02020603050405020304" pitchFamily="18" charset="0"/>
                <a:cs typeface="Times New Roman" panose="02020603050405020304" pitchFamily="18" charset="0"/>
              </a:rPr>
              <a:t>An expense tracker is a tool or application that helps individuals or businesses monitor and manage their financial transactions. It allows users to record and categorize their expenses, enabling them to gain insights into their spending habits, budget effectively, and make informed financial decisions.</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40037" y="1052736"/>
            <a:ext cx="9144001" cy="1371600"/>
          </a:xfrm>
        </p:spPr>
        <p:txBody>
          <a:bodyPr/>
          <a:lstStyle/>
          <a:p>
            <a:pPr algn="l"/>
            <a:r>
              <a:rPr lang="en-IN" b="1" i="0" dirty="0">
                <a:effectLst/>
                <a:latin typeface="Algerian" panose="04020705040A02060702" pitchFamily="82" charset="0"/>
              </a:rPr>
              <a:t>How It Works:</a:t>
            </a:r>
          </a:p>
        </p:txBody>
      </p:sp>
      <p:sp>
        <p:nvSpPr>
          <p:cNvPr id="3" name="Content Placeholder 2">
            <a:extLst>
              <a:ext uri="{FF2B5EF4-FFF2-40B4-BE49-F238E27FC236}">
                <a16:creationId xmlns:a16="http://schemas.microsoft.com/office/drawing/2014/main" id="{80DF319C-BDC0-4283-BBE7-2BBAAC2786D9}"/>
              </a:ext>
            </a:extLst>
          </p:cNvPr>
          <p:cNvSpPr>
            <a:spLocks noGrp="1"/>
          </p:cNvSpPr>
          <p:nvPr>
            <p:ph idx="1"/>
          </p:nvPr>
        </p:nvSpPr>
        <p:spPr>
          <a:xfrm>
            <a:off x="1540037" y="3068960"/>
            <a:ext cx="6498591" cy="2592288"/>
          </a:xfrm>
        </p:spPr>
        <p:txBody>
          <a:bodyPr>
            <a:normAutofit/>
          </a:bodyPr>
          <a:lstStyle/>
          <a:p>
            <a:pPr marL="0" indent="0">
              <a:buNone/>
            </a:pPr>
            <a:r>
              <a:rPr lang="en-US" b="0" i="0" dirty="0">
                <a:effectLst/>
                <a:latin typeface="Times New Roman" panose="02020603050405020304" pitchFamily="18" charset="0"/>
                <a:cs typeface="Times New Roman" panose="02020603050405020304" pitchFamily="18" charset="0"/>
              </a:rPr>
              <a:t>Expense trackers typically work by providing a user interface for inputting financial transactions. Users can input details such as the date, category, amount, and description of an expense. The tracker then stores this data, organizes it, and often provides features like generating reports, charts, or graphs to visualize spending patterns.</a:t>
            </a:r>
            <a:endParaRPr lang="en-IN" dirty="0">
              <a:latin typeface="Times New Roman" panose="02020603050405020304" pitchFamily="18" charset="0"/>
              <a:cs typeface="Times New Roman" panose="02020603050405020304" pitchFamily="18" charset="0"/>
            </a:endParaRPr>
          </a:p>
        </p:txBody>
      </p:sp>
      <p:sp>
        <p:nvSpPr>
          <p:cNvPr id="4" name="Oval 3">
            <a:extLst>
              <a:ext uri="{FF2B5EF4-FFF2-40B4-BE49-F238E27FC236}">
                <a16:creationId xmlns:a16="http://schemas.microsoft.com/office/drawing/2014/main" id="{ED3FE0AC-7638-35AE-1E88-8795BC8D5DAE}"/>
              </a:ext>
            </a:extLst>
          </p:cNvPr>
          <p:cNvSpPr/>
          <p:nvPr/>
        </p:nvSpPr>
        <p:spPr>
          <a:xfrm>
            <a:off x="8686700" y="2204864"/>
            <a:ext cx="2520280" cy="2448272"/>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44001" cy="1175792"/>
          </a:xfrm>
        </p:spPr>
        <p:txBody>
          <a:bodyPr/>
          <a:lstStyle/>
          <a:p>
            <a:pPr algn="l"/>
            <a:r>
              <a:rPr lang="en-US" b="1" i="0" dirty="0">
                <a:effectLst/>
                <a:latin typeface="Algerian" panose="04020705040A02060702" pitchFamily="82" charset="0"/>
              </a:rPr>
              <a:t>Uses of an Expense Tracker:</a:t>
            </a:r>
          </a:p>
        </p:txBody>
      </p:sp>
      <p:sp>
        <p:nvSpPr>
          <p:cNvPr id="3" name="Content Placeholder 2">
            <a:extLst>
              <a:ext uri="{FF2B5EF4-FFF2-40B4-BE49-F238E27FC236}">
                <a16:creationId xmlns:a16="http://schemas.microsoft.com/office/drawing/2014/main" id="{80DF319C-BDC0-4283-BBE7-2BBAAC2786D9}"/>
              </a:ext>
            </a:extLst>
          </p:cNvPr>
          <p:cNvSpPr>
            <a:spLocks noGrp="1"/>
          </p:cNvSpPr>
          <p:nvPr>
            <p:ph idx="1"/>
          </p:nvPr>
        </p:nvSpPr>
        <p:spPr/>
        <p:txBody>
          <a:bodyPr>
            <a:normAutofit fontScale="92500" lnSpcReduction="10000"/>
          </a:bodyPr>
          <a:lstStyle/>
          <a:p>
            <a:r>
              <a:rPr lang="en-US" b="1" i="0" dirty="0">
                <a:effectLst/>
                <a:latin typeface="Times New Roman" panose="02020603050405020304" pitchFamily="18" charset="0"/>
                <a:cs typeface="Times New Roman" panose="02020603050405020304" pitchFamily="18" charset="0"/>
              </a:rPr>
              <a:t>Personal Finance Management:</a:t>
            </a:r>
            <a:r>
              <a:rPr lang="en-US" b="0" i="0" dirty="0">
                <a:effectLst/>
                <a:latin typeface="Times New Roman" panose="02020603050405020304" pitchFamily="18" charset="0"/>
                <a:cs typeface="Times New Roman" panose="02020603050405020304" pitchFamily="18" charset="0"/>
              </a:rPr>
              <a:t> Individuals use expense trackers to gain control over their personal finances, track spending, and budget effectively.</a:t>
            </a:r>
          </a:p>
          <a:p>
            <a:r>
              <a:rPr lang="en-US" b="1" i="0" dirty="0">
                <a:effectLst/>
                <a:latin typeface="Times New Roman" panose="02020603050405020304" pitchFamily="18" charset="0"/>
                <a:cs typeface="Times New Roman" panose="02020603050405020304" pitchFamily="18" charset="0"/>
              </a:rPr>
              <a:t>Small Business Management:</a:t>
            </a:r>
            <a:r>
              <a:rPr lang="en-US" b="0" i="0" dirty="0">
                <a:effectLst/>
                <a:latin typeface="Times New Roman" panose="02020603050405020304" pitchFamily="18" charset="0"/>
                <a:cs typeface="Times New Roman" panose="02020603050405020304" pitchFamily="18" charset="0"/>
              </a:rPr>
              <a:t> Small business owners can use expense trackers to monitor business expenses, prepare for tax season, and analyze their financial performance.</a:t>
            </a:r>
          </a:p>
          <a:p>
            <a:r>
              <a:rPr lang="en-US" b="1" i="0" dirty="0">
                <a:effectLst/>
                <a:latin typeface="Times New Roman" panose="02020603050405020304" pitchFamily="18" charset="0"/>
                <a:cs typeface="Times New Roman" panose="02020603050405020304" pitchFamily="18" charset="0"/>
              </a:rPr>
              <a:t>Tax Preparation:</a:t>
            </a:r>
            <a:r>
              <a:rPr lang="en-US" b="0" i="0" dirty="0">
                <a:effectLst/>
                <a:latin typeface="Times New Roman" panose="02020603050405020304" pitchFamily="18" charset="0"/>
                <a:cs typeface="Times New Roman" panose="02020603050405020304" pitchFamily="18" charset="0"/>
              </a:rPr>
              <a:t> Expense trackers can simplify tax preparation by providing detailed records of deductible expenses.</a:t>
            </a:r>
          </a:p>
          <a:p>
            <a:r>
              <a:rPr lang="en-US" b="1" i="0" dirty="0">
                <a:effectLst/>
                <a:latin typeface="Times New Roman" panose="02020603050405020304" pitchFamily="18" charset="0"/>
                <a:cs typeface="Times New Roman" panose="02020603050405020304" pitchFamily="18" charset="0"/>
              </a:rPr>
              <a:t>Financial Goal Setting:</a:t>
            </a:r>
            <a:r>
              <a:rPr lang="en-US" b="0" i="0" dirty="0">
                <a:effectLst/>
                <a:latin typeface="Times New Roman" panose="02020603050405020304" pitchFamily="18" charset="0"/>
                <a:cs typeface="Times New Roman" panose="02020603050405020304" pitchFamily="18" charset="0"/>
              </a:rPr>
              <a:t> Users can set financial goals and use expense trackers to monitor progress towards these goals.</a:t>
            </a:r>
          </a:p>
          <a:p>
            <a:r>
              <a:rPr lang="en-US" b="1" i="0" dirty="0">
                <a:effectLst/>
                <a:latin typeface="Times New Roman" panose="02020603050405020304" pitchFamily="18" charset="0"/>
                <a:cs typeface="Times New Roman" panose="02020603050405020304" pitchFamily="18" charset="0"/>
              </a:rPr>
              <a:t>Expense Sharing:</a:t>
            </a:r>
            <a:r>
              <a:rPr lang="en-US" b="0" i="0" dirty="0">
                <a:effectLst/>
                <a:latin typeface="Times New Roman" panose="02020603050405020304" pitchFamily="18" charset="0"/>
                <a:cs typeface="Times New Roman" panose="02020603050405020304" pitchFamily="18" charset="0"/>
              </a:rPr>
              <a:t> In shared households or businesses, expense trackers can help track shared expenses and settle debts.</a:t>
            </a:r>
          </a:p>
        </p:txBody>
      </p:sp>
    </p:spTree>
    <p:extLst>
      <p:ext uri="{BB962C8B-B14F-4D97-AF65-F5344CB8AC3E}">
        <p14:creationId xmlns:p14="http://schemas.microsoft.com/office/powerpoint/2010/main" val="23329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44001" cy="1175792"/>
          </a:xfrm>
        </p:spPr>
        <p:txBody>
          <a:bodyPr/>
          <a:lstStyle/>
          <a:p>
            <a:pPr algn="l"/>
            <a:r>
              <a:rPr lang="en-IN" b="1" i="0" dirty="0">
                <a:effectLst/>
                <a:latin typeface="Algerian" panose="04020705040A02060702" pitchFamily="82" charset="0"/>
              </a:rPr>
              <a:t>Advantages:</a:t>
            </a:r>
          </a:p>
        </p:txBody>
      </p:sp>
      <p:sp>
        <p:nvSpPr>
          <p:cNvPr id="3" name="Content Placeholder 2">
            <a:extLst>
              <a:ext uri="{FF2B5EF4-FFF2-40B4-BE49-F238E27FC236}">
                <a16:creationId xmlns:a16="http://schemas.microsoft.com/office/drawing/2014/main" id="{80DF319C-BDC0-4283-BBE7-2BBAAC2786D9}"/>
              </a:ext>
            </a:extLst>
          </p:cNvPr>
          <p:cNvSpPr>
            <a:spLocks noGrp="1"/>
          </p:cNvSpPr>
          <p:nvPr>
            <p:ph idx="1"/>
          </p:nvPr>
        </p:nvSpPr>
        <p:spPr/>
        <p:txBody>
          <a:bodyPr>
            <a:normAutofit fontScale="92500"/>
          </a:bodyPr>
          <a:lstStyle/>
          <a:p>
            <a:pPr>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Financial Awareness:</a:t>
            </a:r>
            <a:r>
              <a:rPr lang="en-US" b="0" i="0" dirty="0">
                <a:effectLst/>
                <a:latin typeface="Times New Roman" panose="02020603050405020304" pitchFamily="18" charset="0"/>
                <a:cs typeface="Times New Roman" panose="02020603050405020304" pitchFamily="18" charset="0"/>
              </a:rPr>
              <a:t> Expense trackers promote financial awareness by making users aware of their spending habits.</a:t>
            </a:r>
          </a:p>
          <a:p>
            <a:pPr>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Budgeting:</a:t>
            </a:r>
            <a:r>
              <a:rPr lang="en-US" b="0" i="0" dirty="0">
                <a:effectLst/>
                <a:latin typeface="Times New Roman" panose="02020603050405020304" pitchFamily="18" charset="0"/>
                <a:cs typeface="Times New Roman" panose="02020603050405020304" pitchFamily="18" charset="0"/>
              </a:rPr>
              <a:t> Users can create and stick to budgets by tracking expenses in real-time.</a:t>
            </a:r>
          </a:p>
          <a:p>
            <a:pPr>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Tax Benefits:</a:t>
            </a:r>
            <a:r>
              <a:rPr lang="en-US" b="0" i="0" dirty="0">
                <a:effectLst/>
                <a:latin typeface="Times New Roman" panose="02020603050405020304" pitchFamily="18" charset="0"/>
                <a:cs typeface="Times New Roman" panose="02020603050405020304" pitchFamily="18" charset="0"/>
              </a:rPr>
              <a:t> Expense trackers simplify tax preparation by providing detailed records of deductible expenses.</a:t>
            </a:r>
          </a:p>
          <a:p>
            <a:pPr>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Data Analysis:</a:t>
            </a:r>
            <a:r>
              <a:rPr lang="en-US" b="0" i="0" dirty="0">
                <a:effectLst/>
                <a:latin typeface="Times New Roman" panose="02020603050405020304" pitchFamily="18" charset="0"/>
                <a:cs typeface="Times New Roman" panose="02020603050405020304" pitchFamily="18" charset="0"/>
              </a:rPr>
              <a:t> Users can analyze their spending patterns, identify areas of overspending, and make informed financial decisions.</a:t>
            </a:r>
          </a:p>
          <a:p>
            <a:pPr>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Customization:</a:t>
            </a:r>
            <a:r>
              <a:rPr lang="en-US" b="0" i="0" dirty="0">
                <a:effectLst/>
                <a:latin typeface="Times New Roman" panose="02020603050405020304" pitchFamily="18" charset="0"/>
                <a:cs typeface="Times New Roman" panose="02020603050405020304" pitchFamily="18" charset="0"/>
              </a:rPr>
              <a:t> Many expense trackers allow users to categorize expenses, set spending limits, and customize reports according to their needs.</a:t>
            </a:r>
          </a:p>
        </p:txBody>
      </p:sp>
    </p:spTree>
    <p:extLst>
      <p:ext uri="{BB962C8B-B14F-4D97-AF65-F5344CB8AC3E}">
        <p14:creationId xmlns:p14="http://schemas.microsoft.com/office/powerpoint/2010/main" val="17137698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0" dirty="0">
                <a:effectLst/>
                <a:latin typeface="Algerian" panose="04020705040A02060702" pitchFamily="82" charset="0"/>
              </a:rPr>
              <a:t>Disadvantages:</a:t>
            </a:r>
            <a:endParaRPr lang="en-US" dirty="0">
              <a:latin typeface="Algerian" panose="04020705040A02060702" pitchFamily="82" charset="0"/>
            </a:endParaRPr>
          </a:p>
        </p:txBody>
      </p:sp>
      <p:sp>
        <p:nvSpPr>
          <p:cNvPr id="3" name="TextBox 2">
            <a:extLst>
              <a:ext uri="{FF2B5EF4-FFF2-40B4-BE49-F238E27FC236}">
                <a16:creationId xmlns:a16="http://schemas.microsoft.com/office/drawing/2014/main" id="{229DCD2A-1F84-4905-CDE5-716FEE1776DC}"/>
              </a:ext>
            </a:extLst>
          </p:cNvPr>
          <p:cNvSpPr txBox="1"/>
          <p:nvPr/>
        </p:nvSpPr>
        <p:spPr>
          <a:xfrm>
            <a:off x="1557908" y="2420888"/>
            <a:ext cx="9073008" cy="2554545"/>
          </a:xfrm>
          <a:prstGeom prst="rect">
            <a:avLst/>
          </a:prstGeom>
          <a:noFill/>
        </p:spPr>
        <p:txBody>
          <a:bodyPr wrap="square" rtlCol="0">
            <a:spAutoFit/>
          </a:bodyPr>
          <a:lstStyle/>
          <a:p>
            <a:pPr marL="342900" indent="-342900" algn="l">
              <a:buClr>
                <a:schemeClr val="bg2">
                  <a:lumMod val="25000"/>
                  <a:lumOff val="75000"/>
                </a:schemeClr>
              </a:buClr>
              <a:buFont typeface="Wingdings" panose="05000000000000000000" pitchFamily="2" charset="2"/>
              <a:buChar char="Ø"/>
            </a:pPr>
            <a:r>
              <a:rPr lang="en-US" sz="2000" b="1" i="0" dirty="0">
                <a:effectLst/>
                <a:latin typeface="Times New Roman" panose="02020603050405020304" pitchFamily="18" charset="0"/>
                <a:cs typeface="Times New Roman" panose="02020603050405020304" pitchFamily="18" charset="0"/>
              </a:rPr>
              <a:t>Time-Consuming:</a:t>
            </a:r>
            <a:r>
              <a:rPr lang="en-US" sz="2000" b="0" i="0" dirty="0">
                <a:effectLst/>
                <a:latin typeface="Times New Roman" panose="02020603050405020304" pitchFamily="18" charset="0"/>
                <a:cs typeface="Times New Roman" panose="02020603050405020304" pitchFamily="18" charset="0"/>
              </a:rPr>
              <a:t> Manually entering every expense can be time-consuming, which might deter some users.</a:t>
            </a:r>
          </a:p>
          <a:p>
            <a:pPr marL="342900" indent="-342900" algn="l">
              <a:buClr>
                <a:schemeClr val="bg2">
                  <a:lumMod val="25000"/>
                  <a:lumOff val="75000"/>
                </a:schemeClr>
              </a:buClr>
              <a:buFont typeface="Wingdings" panose="05000000000000000000" pitchFamily="2" charset="2"/>
              <a:buChar char="Ø"/>
            </a:pPr>
            <a:r>
              <a:rPr lang="en-US" sz="2000" b="1" i="0" dirty="0">
                <a:effectLst/>
                <a:latin typeface="Times New Roman" panose="02020603050405020304" pitchFamily="18" charset="0"/>
                <a:cs typeface="Times New Roman" panose="02020603050405020304" pitchFamily="18" charset="0"/>
              </a:rPr>
              <a:t>Learning Curve:</a:t>
            </a:r>
            <a:r>
              <a:rPr lang="en-US" sz="2000" b="0" i="0" dirty="0">
                <a:effectLst/>
                <a:latin typeface="Times New Roman" panose="02020603050405020304" pitchFamily="18" charset="0"/>
                <a:cs typeface="Times New Roman" panose="02020603050405020304" pitchFamily="18" charset="0"/>
              </a:rPr>
              <a:t> Some expense tracker software can be complex to use, particularly for beginners.</a:t>
            </a:r>
          </a:p>
          <a:p>
            <a:pPr marL="342900" indent="-342900" algn="l">
              <a:buClr>
                <a:schemeClr val="bg2">
                  <a:lumMod val="25000"/>
                  <a:lumOff val="75000"/>
                </a:schemeClr>
              </a:buClr>
              <a:buFont typeface="Wingdings" panose="05000000000000000000" pitchFamily="2" charset="2"/>
              <a:buChar char="Ø"/>
            </a:pPr>
            <a:r>
              <a:rPr lang="en-US" sz="2000" b="1" i="0" dirty="0">
                <a:effectLst/>
                <a:latin typeface="Times New Roman" panose="02020603050405020304" pitchFamily="18" charset="0"/>
                <a:cs typeface="Times New Roman" panose="02020603050405020304" pitchFamily="18" charset="0"/>
              </a:rPr>
              <a:t>Dependence on Technology:</a:t>
            </a:r>
            <a:r>
              <a:rPr lang="en-US" sz="2000" b="0" i="0" dirty="0">
                <a:effectLst/>
                <a:latin typeface="Times New Roman" panose="02020603050405020304" pitchFamily="18" charset="0"/>
                <a:cs typeface="Times New Roman" panose="02020603050405020304" pitchFamily="18" charset="0"/>
              </a:rPr>
              <a:t> Expense trackers require access to a computer or smartphone, which may not be suitable for everyone.</a:t>
            </a:r>
          </a:p>
          <a:p>
            <a:pPr marL="342900" indent="-342900" algn="l">
              <a:buClr>
                <a:schemeClr val="bg2">
                  <a:lumMod val="25000"/>
                  <a:lumOff val="75000"/>
                </a:schemeClr>
              </a:buClr>
              <a:buFont typeface="Wingdings" panose="05000000000000000000" pitchFamily="2" charset="2"/>
              <a:buChar char="Ø"/>
            </a:pPr>
            <a:r>
              <a:rPr lang="en-US" sz="2000" b="1" i="0" dirty="0">
                <a:effectLst/>
                <a:latin typeface="Times New Roman" panose="02020603050405020304" pitchFamily="18" charset="0"/>
                <a:cs typeface="Times New Roman" panose="02020603050405020304" pitchFamily="18" charset="0"/>
              </a:rPr>
              <a:t>Data Security:</a:t>
            </a:r>
            <a:r>
              <a:rPr lang="en-US" sz="2000" b="0" i="0" dirty="0">
                <a:effectLst/>
                <a:latin typeface="Times New Roman" panose="02020603050405020304" pitchFamily="18" charset="0"/>
                <a:cs typeface="Times New Roman" panose="02020603050405020304" pitchFamily="18" charset="0"/>
              </a:rPr>
              <a:t> Storing financial data in an expense tracker poses security risks if not properly protected.</a:t>
            </a:r>
          </a:p>
        </p:txBody>
      </p:sp>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815752"/>
          </a:xfrm>
          <a:effectLst>
            <a:outerShdw blurRad="152400" dist="317500" dir="5400000" sx="90000" sy="-19000" rotWithShape="0">
              <a:prstClr val="black">
                <a:alpha val="15000"/>
              </a:prstClr>
            </a:outerShdw>
          </a:effectLst>
        </p:spPr>
        <p:txBody>
          <a:bodyPr/>
          <a:lstStyle/>
          <a:p>
            <a:pPr algn="l"/>
            <a:r>
              <a:rPr lang="en-IN" b="1" i="0" dirty="0">
                <a:effectLst/>
                <a:latin typeface="Algerian" panose="04020705040A02060702" pitchFamily="82" charset="0"/>
              </a:rPr>
              <a:t>Future Scope:</a:t>
            </a:r>
          </a:p>
        </p:txBody>
      </p:sp>
      <p:sp>
        <p:nvSpPr>
          <p:cNvPr id="3" name="TextBox 2">
            <a:extLst>
              <a:ext uri="{FF2B5EF4-FFF2-40B4-BE49-F238E27FC236}">
                <a16:creationId xmlns:a16="http://schemas.microsoft.com/office/drawing/2014/main" id="{229DCD2A-1F84-4905-CDE5-716FEE1776DC}"/>
              </a:ext>
            </a:extLst>
          </p:cNvPr>
          <p:cNvSpPr txBox="1"/>
          <p:nvPr/>
        </p:nvSpPr>
        <p:spPr>
          <a:xfrm>
            <a:off x="1474036" y="1570857"/>
            <a:ext cx="9073008" cy="4524315"/>
          </a:xfrm>
          <a:prstGeom prst="rect">
            <a:avLst/>
          </a:prstGeom>
          <a:noFill/>
        </p:spPr>
        <p:txBody>
          <a:bodyPr wrap="square" rtlCol="0" anchor="ctr">
            <a:spAutoFit/>
          </a:bodyPr>
          <a:lstStyle/>
          <a:p>
            <a:pPr marL="285750" indent="-285750" algn="l">
              <a:buClr>
                <a:schemeClr val="bg2">
                  <a:lumMod val="25000"/>
                  <a:lumOff val="75000"/>
                </a:schemeClr>
              </a:buClr>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Integration with Banking Services:</a:t>
            </a:r>
            <a:r>
              <a:rPr lang="en-US" b="0" i="0" dirty="0">
                <a:effectLst/>
                <a:latin typeface="Times New Roman" panose="02020603050405020304" pitchFamily="18" charset="0"/>
                <a:cs typeface="Times New Roman" panose="02020603050405020304" pitchFamily="18" charset="0"/>
              </a:rPr>
              <a:t> Expense trackers may become more tightly integrated with banks and financial institutions, allowing for automatic expense tracking and real-time data synchronization.</a:t>
            </a:r>
          </a:p>
          <a:p>
            <a:pPr marL="285750" indent="-285750" algn="l">
              <a:buClr>
                <a:schemeClr val="bg2">
                  <a:lumMod val="25000"/>
                  <a:lumOff val="75000"/>
                </a:schemeClr>
              </a:buClr>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Artificial Intelligence and Machine Learning:</a:t>
            </a:r>
            <a:r>
              <a:rPr lang="en-US" b="0" i="0" dirty="0">
                <a:effectLst/>
                <a:latin typeface="Times New Roman" panose="02020603050405020304" pitchFamily="18" charset="0"/>
                <a:cs typeface="Times New Roman" panose="02020603050405020304" pitchFamily="18" charset="0"/>
              </a:rPr>
              <a:t> Advanced AI algorithms can provide users with personalized financial advice, identify potential savings opportunities, and predict future expenses.</a:t>
            </a:r>
            <a:endParaRPr lang="en-IN" b="0" i="0" dirty="0">
              <a:effectLst/>
              <a:latin typeface="Times New Roman" panose="02020603050405020304" pitchFamily="18" charset="0"/>
              <a:cs typeface="Times New Roman" panose="02020603050405020304" pitchFamily="18" charset="0"/>
            </a:endParaRPr>
          </a:p>
          <a:p>
            <a:pPr marL="285750" indent="-285750" algn="l">
              <a:buClr>
                <a:schemeClr val="bg2">
                  <a:lumMod val="25000"/>
                  <a:lumOff val="75000"/>
                </a:schemeClr>
              </a:buClr>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Blockchain and Cryptocurrency Integration:</a:t>
            </a:r>
            <a:r>
              <a:rPr lang="en-US" b="0" i="0" dirty="0">
                <a:effectLst/>
                <a:latin typeface="Times New Roman" panose="02020603050405020304" pitchFamily="18" charset="0"/>
                <a:cs typeface="Times New Roman" panose="02020603050405020304" pitchFamily="18" charset="0"/>
              </a:rPr>
              <a:t> As cryptocurrencies gain popularity, expense trackers may include features for tracking cryptocurrency transactions alongside traditional currency transactions.</a:t>
            </a:r>
          </a:p>
          <a:p>
            <a:pPr marL="285750" indent="-285750" algn="l">
              <a:buClr>
                <a:schemeClr val="bg2">
                  <a:lumMod val="25000"/>
                  <a:lumOff val="75000"/>
                </a:schemeClr>
              </a:buClr>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Enhanced Data Security:</a:t>
            </a:r>
            <a:r>
              <a:rPr lang="en-US" b="0" i="0" dirty="0">
                <a:effectLst/>
                <a:latin typeface="Times New Roman" panose="02020603050405020304" pitchFamily="18" charset="0"/>
                <a:cs typeface="Times New Roman" panose="02020603050405020304" pitchFamily="18" charset="0"/>
              </a:rPr>
              <a:t> Future expense trackers will need to focus on enhancing data security to protect sensitive financial information.</a:t>
            </a:r>
          </a:p>
          <a:p>
            <a:pPr marL="285750" indent="-285750" algn="l">
              <a:buClr>
                <a:schemeClr val="bg2">
                  <a:lumMod val="25000"/>
                  <a:lumOff val="75000"/>
                </a:schemeClr>
              </a:buClr>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Mobile and Wearable Devices:</a:t>
            </a:r>
            <a:r>
              <a:rPr lang="en-US" b="0" i="0" dirty="0">
                <a:effectLst/>
                <a:latin typeface="Times New Roman" panose="02020603050405020304" pitchFamily="18" charset="0"/>
                <a:cs typeface="Times New Roman" panose="02020603050405020304" pitchFamily="18" charset="0"/>
              </a:rPr>
              <a:t> Expense tracking apps on mobile devices and wearable technology will continue to evolve, providing users with even more convenience and real-time insights into their spending habits.</a:t>
            </a:r>
          </a:p>
          <a:p>
            <a:pPr marL="285750" indent="-285750" algn="l">
              <a:buClr>
                <a:schemeClr val="bg2">
                  <a:lumMod val="25000"/>
                  <a:lumOff val="75000"/>
                </a:schemeClr>
              </a:buClr>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Global Accessibility:</a:t>
            </a:r>
            <a:r>
              <a:rPr lang="en-US" b="0" i="0" dirty="0">
                <a:effectLst/>
                <a:latin typeface="Times New Roman" panose="02020603050405020304" pitchFamily="18" charset="0"/>
                <a:cs typeface="Times New Roman" panose="02020603050405020304" pitchFamily="18" charset="0"/>
              </a:rPr>
              <a:t> Expense trackers may become more accessible globally, accommodating different currencies and languages.</a:t>
            </a:r>
          </a:p>
        </p:txBody>
      </p:sp>
    </p:spTree>
    <p:extLst>
      <p:ext uri="{BB962C8B-B14F-4D97-AF65-F5344CB8AC3E}">
        <p14:creationId xmlns:p14="http://schemas.microsoft.com/office/powerpoint/2010/main" val="37957879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065214" y="1828800"/>
            <a:ext cx="8229600" cy="1219200"/>
          </a:xfrm>
        </p:spPr>
        <p:txBody>
          <a:bodyPr anchor="b">
            <a:normAutofit/>
          </a:bodyPr>
          <a:lstStyle/>
          <a:p>
            <a:r>
              <a:rPr lang="en-US" spc="0" dirty="0">
                <a:ln w="0"/>
                <a:effectLst>
                  <a:reflection blurRad="6350" stA="53000" endA="300" endPos="35500" dir="5400000" sy="-90000" algn="bl" rotWithShape="0"/>
                </a:effectLst>
                <a:latin typeface="Algerian" panose="04020705040A02060702" pitchFamily="82" charset="0"/>
              </a:rPr>
              <a:t>THANK YOU...</a:t>
            </a:r>
          </a:p>
        </p:txBody>
      </p:sp>
      <p:sp>
        <p:nvSpPr>
          <p:cNvPr id="4" name="Text Placeholder 3"/>
          <p:cNvSpPr>
            <a:spLocks noGrp="1"/>
          </p:cNvSpPr>
          <p:nvPr>
            <p:ph type="subTitle" idx="1"/>
          </p:nvPr>
        </p:nvSpPr>
        <p:spPr>
          <a:xfrm>
            <a:off x="5014293" y="4581128"/>
            <a:ext cx="2808311" cy="932656"/>
          </a:xfrm>
        </p:spPr>
        <p:txBody>
          <a:bodyPr>
            <a:normAutofit/>
          </a:bodyPr>
          <a:lstStyle/>
          <a:p>
            <a:pPr>
              <a:spcAft>
                <a:spcPts val="600"/>
              </a:spcAft>
            </a:pPr>
            <a:r>
              <a:rPr lang="en-US" b="1" cap="none" spc="0" dirty="0"/>
              <a:t>Presented by</a:t>
            </a:r>
          </a:p>
          <a:p>
            <a:pPr>
              <a:spcAft>
                <a:spcPts val="600"/>
              </a:spcAft>
            </a:pPr>
            <a:r>
              <a:rPr lang="en-US" b="1" cap="none" spc="0" dirty="0"/>
              <a:t>- Sneha Reddy S</a:t>
            </a:r>
          </a:p>
        </p:txBody>
      </p:sp>
    </p:spTree>
    <p:extLst>
      <p:ext uri="{BB962C8B-B14F-4D97-AF65-F5344CB8AC3E}">
        <p14:creationId xmlns:p14="http://schemas.microsoft.com/office/powerpoint/2010/main" val="110850698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60</TotalTime>
  <Words>565</Words>
  <Application>Microsoft Office PowerPoint</Application>
  <PresentationFormat>Custom</PresentationFormat>
  <Paragraphs>33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Algerian</vt:lpstr>
      <vt:lpstr>Arial</vt:lpstr>
      <vt:lpstr>Corbel</vt:lpstr>
      <vt:lpstr>Times New Roman</vt:lpstr>
      <vt:lpstr>Wingdings</vt:lpstr>
      <vt:lpstr>Digital Blue Tunnel 16x9</vt:lpstr>
      <vt:lpstr>Expense Tracker</vt:lpstr>
      <vt:lpstr>Introduction:</vt:lpstr>
      <vt:lpstr>How It Works:</vt:lpstr>
      <vt:lpstr>Uses of an Expense Tracker:</vt:lpstr>
      <vt:lpstr>Advantages:</vt:lpstr>
      <vt:lpstr>Disadvantages:</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Sneha Sagam</dc:creator>
  <cp:lastModifiedBy>Sneha Sagam</cp:lastModifiedBy>
  <cp:revision>1</cp:revision>
  <dcterms:created xsi:type="dcterms:W3CDTF">2023-10-01T13:10:27Z</dcterms:created>
  <dcterms:modified xsi:type="dcterms:W3CDTF">2023-10-01T14:10:50Z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