
<file path=[Content_Types].xml><?xml version="1.0" encoding="utf-8"?>
<Types xmlns="http://schemas.openxmlformats.org/package/2006/content-types"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  <p:sldMasterId id="2147483727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1" r:id="rId7"/>
    <p:sldId id="260" r:id="rId8"/>
    <p:sldId id="266" r:id="rId9"/>
    <p:sldId id="262" r:id="rId10"/>
    <p:sldId id="263" r:id="rId11"/>
    <p:sldId id="267" r:id="rId12"/>
    <p:sldId id="264" r:id="rId13"/>
    <p:sldId id="265" r:id="rId14"/>
  </p:sldIdLst>
  <p:sldSz cx="9144000" cy="5143500" type="screen16x9"/>
  <p:notesSz cx="6858000" cy="9144000"/>
  <p:embeddedFontLst>
    <p:embeddedFont>
      <p:font typeface="Roboto Mono" charset="0"/>
      <p:regular r:id="rId16"/>
      <p:bold r:id="rId17"/>
      <p:italic r:id="rId18"/>
      <p:boldItalic r:id="rId19"/>
    </p:embeddedFont>
    <p:embeddedFont>
      <p:font typeface="Inter Medium" charset="0"/>
      <p:regular r:id="rId20"/>
      <p:bold r:id="rId21"/>
      <p:italic r:id="rId22"/>
      <p:boldItalic r:id="rId23"/>
    </p:embeddedFont>
    <p:embeddedFont>
      <p:font typeface="Inter" charset="0"/>
      <p:regular r:id="rId24"/>
      <p:bold r:id="rId25"/>
      <p:italic r:id="rId26"/>
      <p:boldItalic r:id="rId27"/>
    </p:embeddedFont>
    <p:embeddedFont>
      <p:font typeface="Roboto Mono Medium" charset="0"/>
      <p:regular r:id="rId28"/>
      <p:bold r:id="rId29"/>
      <p:italic r:id="rId30"/>
      <p:boldItalic r:id="rId31"/>
    </p:embeddedFont>
    <p:embeddedFont>
      <p:font typeface="Roboto Black" charset="0"/>
      <p:bold r:id="rId32"/>
      <p:boldItalic r:id="rId33"/>
    </p:embeddedFont>
    <p:embeddedFont>
      <p:font typeface="Roboto Light" charset="0"/>
      <p:regular r:id="rId34"/>
      <p:bold r:id="rId35"/>
      <p:italic r:id="rId36"/>
      <p:boldItalic r:id="rId37"/>
    </p:embeddedFont>
    <p:embeddedFont>
      <p:font typeface="Roboto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-65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1b1c76d730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1b1c76d730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1b1c76d730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1b1c76d730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1b1c76d730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1b1c76d730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1b1c76d730_0_1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1b1c76d730_0_1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1b1c76d730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1b1c76d730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1b1c76d730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1b1c76d730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1b1c76d730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1b1c76d730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1b1c76d730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1b1c76d730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1b1c76d730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1b1c76d730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1b1c76d730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1b1c76d730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1b1c76d730_0_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1b1c76d730_0_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section dividers">
  <p:cSld name="CUSTOM_1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23675" y="3913000"/>
            <a:ext cx="35757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2"/>
          </p:nvPr>
        </p:nvSpPr>
        <p:spPr>
          <a:xfrm>
            <a:off x="723675" y="3518125"/>
            <a:ext cx="32724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3"/>
          </p:nvPr>
        </p:nvSpPr>
        <p:spPr>
          <a:xfrm>
            <a:off x="4695750" y="3913000"/>
            <a:ext cx="26655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19550" y="304425"/>
            <a:ext cx="64428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5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6"/>
          </p:nvPr>
        </p:nvSpPr>
        <p:spPr>
          <a:xfrm rot="-5400000">
            <a:off x="7076550" y="4568500"/>
            <a:ext cx="822900" cy="2457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7"/>
          </p:nvPr>
        </p:nvSpPr>
        <p:spPr>
          <a:xfrm rot="-5400000">
            <a:off x="7071825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8"/>
          </p:nvPr>
        </p:nvSpPr>
        <p:spPr>
          <a:xfrm rot="-5400000">
            <a:off x="7331117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9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3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4"/>
          </p:nvPr>
        </p:nvSpPr>
        <p:spPr>
          <a:xfrm rot="-5400000">
            <a:off x="7170763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5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6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7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8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9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21"/>
          </p:nvPr>
        </p:nvSpPr>
        <p:spPr>
          <a:xfrm rot="-5400000">
            <a:off x="8348950" y="4567150"/>
            <a:ext cx="822900" cy="2484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22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24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26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27"/>
          </p:nvPr>
        </p:nvSpPr>
        <p:spPr>
          <a:xfrm rot="-5400000">
            <a:off x="6668850" y="2448450"/>
            <a:ext cx="1642800" cy="2466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28"/>
          </p:nvPr>
        </p:nvSpPr>
        <p:spPr>
          <a:xfrm rot="-5400000">
            <a:off x="6930126" y="2447400"/>
            <a:ext cx="1642800" cy="2487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29"/>
          </p:nvPr>
        </p:nvSpPr>
        <p:spPr>
          <a:xfrm rot="-5400000">
            <a:off x="7435629" y="2445450"/>
            <a:ext cx="1642800" cy="2526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ubTitle" idx="30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797">
          <p15:clr>
            <a:srgbClr val="E46962"/>
          </p15:clr>
        </p15:guide>
        <p15:guide id="6" pos="4956">
          <p15:clr>
            <a:srgbClr val="E46962"/>
          </p15:clr>
        </p15:guide>
        <p15:guide id="7" pos="5116">
          <p15:clr>
            <a:srgbClr val="E46962"/>
          </p15:clr>
        </p15:guide>
        <p15:guide id="8" pos="5276">
          <p15:clr>
            <a:srgbClr val="E46962"/>
          </p15:clr>
        </p15:guide>
        <p15:guide id="9" pos="5442">
          <p15:clr>
            <a:srgbClr val="E46962"/>
          </p15:clr>
        </p15:guide>
        <p15:guide id="10" pos="5595">
          <p15:clr>
            <a:srgbClr val="E46962"/>
          </p15:clr>
        </p15:guide>
        <p15:guide id="11" pos="390">
          <p15:clr>
            <a:srgbClr val="E46962"/>
          </p15:clr>
        </p15:guide>
        <p15:guide id="12" pos="5760">
          <p15:clr>
            <a:srgbClr val="E46962"/>
          </p15:clr>
        </p15:guide>
        <p15:guide id="13" orient="horz" pos="168">
          <p15:clr>
            <a:srgbClr val="E46962"/>
          </p15:clr>
        </p15:guide>
        <p15:guide id="14" orient="horz" pos="316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with section binding">
  <p:cSld name="CUSTOM_1_1_1_1_1_1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1818000" y="-33075"/>
            <a:ext cx="73263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225" name="Google Shape;225;p11"/>
          <p:cNvSpPr txBox="1">
            <a:spLocks noGrp="1"/>
          </p:cNvSpPr>
          <p:nvPr>
            <p:ph type="title"/>
          </p:nvPr>
        </p:nvSpPr>
        <p:spPr>
          <a:xfrm>
            <a:off x="2338150" y="114300"/>
            <a:ext cx="64428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1"/>
          <p:cNvSpPr txBox="1">
            <a:spLocks noGrp="1"/>
          </p:cNvSpPr>
          <p:nvPr>
            <p:ph type="subTitle" idx="1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subTitle" idx="2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1"/>
          <p:cNvSpPr txBox="1">
            <a:spLocks noGrp="1"/>
          </p:cNvSpPr>
          <p:nvPr>
            <p:ph type="subTitle" idx="3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1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1"/>
          <p:cNvSpPr txBox="1">
            <a:spLocks noGrp="1"/>
          </p:cNvSpPr>
          <p:nvPr>
            <p:ph type="subTitle" idx="5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ubTitle" idx="6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subTitle" idx="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1"/>
          <p:cNvSpPr txBox="1">
            <a:spLocks noGrp="1"/>
          </p:cNvSpPr>
          <p:nvPr>
            <p:ph type="subTitle" idx="8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1"/>
          <p:cNvSpPr txBox="1">
            <a:spLocks noGrp="1"/>
          </p:cNvSpPr>
          <p:nvPr>
            <p:ph type="subTitle" idx="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1"/>
          <p:cNvSpPr txBox="1">
            <a:spLocks noGrp="1"/>
          </p:cNvSpPr>
          <p:nvPr>
            <p:ph type="subTitle" idx="13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1"/>
          <p:cNvSpPr txBox="1">
            <a:spLocks noGrp="1"/>
          </p:cNvSpPr>
          <p:nvPr>
            <p:ph type="subTitle" idx="14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1"/>
          <p:cNvSpPr txBox="1">
            <a:spLocks noGrp="1"/>
          </p:cNvSpPr>
          <p:nvPr>
            <p:ph type="subTitle" idx="15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1"/>
          <p:cNvSpPr txBox="1">
            <a:spLocks noGrp="1"/>
          </p:cNvSpPr>
          <p:nvPr>
            <p:ph type="subTitle" idx="16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1"/>
          <p:cNvSpPr txBox="1">
            <a:spLocks noGrp="1"/>
          </p:cNvSpPr>
          <p:nvPr>
            <p:ph type="subTitle" idx="17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"/>
          <p:cNvSpPr txBox="1">
            <a:spLocks noGrp="1"/>
          </p:cNvSpPr>
          <p:nvPr>
            <p:ph type="subTitle" idx="18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subTitle" idx="19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subTitle" idx="20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1"/>
          <p:cNvSpPr txBox="1">
            <a:spLocks noGrp="1"/>
          </p:cNvSpPr>
          <p:nvPr>
            <p:ph type="subTitle" idx="21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"/>
          <p:cNvSpPr txBox="1">
            <a:spLocks noGrp="1"/>
          </p:cNvSpPr>
          <p:nvPr>
            <p:ph type="subTitle" idx="22"/>
          </p:nvPr>
        </p:nvSpPr>
        <p:spPr>
          <a:xfrm rot="-5400000">
            <a:off x="12786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"/>
          <p:cNvSpPr txBox="1">
            <a:spLocks noGrp="1"/>
          </p:cNvSpPr>
          <p:nvPr>
            <p:ph type="subTitle" idx="23"/>
          </p:nvPr>
        </p:nvSpPr>
        <p:spPr>
          <a:xfrm rot="-5400000">
            <a:off x="868650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1"/>
          <p:cNvSpPr txBox="1">
            <a:spLocks noGrp="1"/>
          </p:cNvSpPr>
          <p:nvPr>
            <p:ph type="subTitle" idx="24"/>
          </p:nvPr>
        </p:nvSpPr>
        <p:spPr>
          <a:xfrm rot="-5400000">
            <a:off x="12420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1"/>
          <p:cNvSpPr txBox="1">
            <a:spLocks noGrp="1"/>
          </p:cNvSpPr>
          <p:nvPr>
            <p:ph type="subTitle" idx="25"/>
          </p:nvPr>
        </p:nvSpPr>
        <p:spPr>
          <a:xfrm rot="-5400000">
            <a:off x="15505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subTitle" idx="26"/>
          </p:nvPr>
        </p:nvSpPr>
        <p:spPr>
          <a:xfrm rot="-5400000">
            <a:off x="11405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1"/>
          <p:cNvSpPr txBox="1">
            <a:spLocks noGrp="1"/>
          </p:cNvSpPr>
          <p:nvPr>
            <p:ph type="subTitle" idx="27"/>
          </p:nvPr>
        </p:nvSpPr>
        <p:spPr>
          <a:xfrm rot="-5400000">
            <a:off x="15139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2"/>
          <p:cNvSpPr txBox="1">
            <a:spLocks noGrp="1"/>
          </p:cNvSpPr>
          <p:nvPr>
            <p:ph type="subTitle" idx="1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2">
    <p:bg>
      <p:bgPr>
        <a:solidFill>
          <a:schemeClr val="dk2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2">
    <p:bg>
      <p:bgPr>
        <a:solidFill>
          <a:schemeClr val="lt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body" idx="1"/>
          </p:nvPr>
        </p:nvSpPr>
        <p:spPr>
          <a:xfrm>
            <a:off x="118125" y="2342475"/>
            <a:ext cx="8889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2">
    <p:bg>
      <p:bgPr>
        <a:solidFill>
          <a:schemeClr val="accen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5"/>
          <p:cNvSpPr txBox="1">
            <a:spLocks noGrp="1"/>
          </p:cNvSpPr>
          <p:nvPr>
            <p:ph type="body" idx="1"/>
          </p:nvPr>
        </p:nvSpPr>
        <p:spPr>
          <a:xfrm>
            <a:off x="118125" y="2342475"/>
            <a:ext cx="40146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61" name="Google Shape;261;p15"/>
          <p:cNvSpPr txBox="1">
            <a:spLocks noGrp="1"/>
          </p:cNvSpPr>
          <p:nvPr>
            <p:ph type="body" idx="2"/>
          </p:nvPr>
        </p:nvSpPr>
        <p:spPr>
          <a:xfrm>
            <a:off x="4993425" y="2342475"/>
            <a:ext cx="40146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2">
    <p:bg>
      <p:bgPr>
        <a:solidFill>
          <a:schemeClr val="accent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2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7"/>
          <p:cNvSpPr txBox="1">
            <a:spLocks noGrp="1"/>
          </p:cNvSpPr>
          <p:nvPr>
            <p:ph type="body" idx="1"/>
          </p:nvPr>
        </p:nvSpPr>
        <p:spPr>
          <a:xfrm>
            <a:off x="118125" y="3285000"/>
            <a:ext cx="72429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17"/>
          <p:cNvSpPr txBox="1">
            <a:spLocks noGrp="1"/>
          </p:cNvSpPr>
          <p:nvPr>
            <p:ph type="subTitle" idx="2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2">
    <p:bg>
      <p:bgPr>
        <a:solidFill>
          <a:schemeClr val="accent4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>
            <a:spLocks noGrp="1"/>
          </p:cNvSpPr>
          <p:nvPr>
            <p:ph type="title"/>
          </p:nvPr>
        </p:nvSpPr>
        <p:spPr>
          <a:xfrm>
            <a:off x="127050" y="1227600"/>
            <a:ext cx="8889900" cy="26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2">
    <p:bg>
      <p:bgPr>
        <a:solidFill>
          <a:schemeClr val="accent5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2_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body" idx="1"/>
          </p:nvPr>
        </p:nvSpPr>
        <p:spPr>
          <a:xfrm>
            <a:off x="118125" y="1150325"/>
            <a:ext cx="8908500" cy="39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with section dividers">
  <p:cSld name="CUSTOM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923475" y="1557650"/>
            <a:ext cx="29427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ubTitle" idx="2"/>
          </p:nvPr>
        </p:nvSpPr>
        <p:spPr>
          <a:xfrm>
            <a:off x="923475" y="2455725"/>
            <a:ext cx="27558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4163550" y="479400"/>
            <a:ext cx="3071400" cy="3433200"/>
          </a:xfrm>
          <a:prstGeom prst="roundRect">
            <a:avLst>
              <a:gd name="adj" fmla="val 7131"/>
            </a:avLst>
          </a:prstGeom>
          <a:noFill/>
          <a:ln>
            <a:noFill/>
          </a:ln>
        </p:spPr>
      </p:sp>
      <p:sp>
        <p:nvSpPr>
          <p:cNvPr id="41" name="Google Shape;41;p3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5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6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8"/>
          </p:nvPr>
        </p:nvSpPr>
        <p:spPr>
          <a:xfrm rot="-5400000">
            <a:off x="7331117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subTitle" idx="9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3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ubTitle" idx="14"/>
          </p:nvPr>
        </p:nvSpPr>
        <p:spPr>
          <a:xfrm rot="-5400000">
            <a:off x="7173022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5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6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7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8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9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subTitle" idx="21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22"/>
          </p:nvPr>
        </p:nvSpPr>
        <p:spPr>
          <a:xfrm rot="-5400000">
            <a:off x="8303720" y="366125"/>
            <a:ext cx="896100" cy="2484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23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24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25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26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27"/>
          </p:nvPr>
        </p:nvSpPr>
        <p:spPr>
          <a:xfrm rot="-5400000">
            <a:off x="6932746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28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29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subTitle" idx="30"/>
          </p:nvPr>
        </p:nvSpPr>
        <p:spPr>
          <a:xfrm rot="-5400000">
            <a:off x="8340546" y="4567150"/>
            <a:ext cx="822900" cy="2484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2_1">
    <p:bg>
      <p:bgPr>
        <a:solidFill>
          <a:schemeClr val="dk2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118125" y="1642500"/>
            <a:ext cx="3090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4457450" y="1642500"/>
            <a:ext cx="42510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_2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CUSTOM_1_1_2_2">
    <p:bg>
      <p:bgPr>
        <a:solidFill>
          <a:schemeClr val="dk2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CUSTOM_1_1_1_2_1">
    <p:bg>
      <p:bgPr>
        <a:solidFill>
          <a:schemeClr val="lt2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CUSTOM_1_1_1_1_2_1">
    <p:bg>
      <p:bgPr>
        <a:solidFill>
          <a:schemeClr val="accen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5">
  <p:cSld name="CUSTOM_1_1_1_1_1_2_1">
    <p:bg>
      <p:bgPr>
        <a:solidFill>
          <a:schemeClr val="accent2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6">
  <p:cSld name="CUSTOM_1_1_1_1_1_1_2_1">
    <p:bg>
      <p:bgPr>
        <a:solidFill>
          <a:schemeClr val="accent3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7">
  <p:cSld name="CUSTOM_1_1_1_1_1_1_1_2_1">
    <p:bg>
      <p:bgPr>
        <a:solidFill>
          <a:schemeClr val="accent4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8">
  <p:cSld name="CUSTOM_1_1_1_1_1_1_1_1_2_1">
    <p:bg>
      <p:bgPr>
        <a:solidFill>
          <a:schemeClr val="accent5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2_1_1">
    <p:bg>
      <p:bgPr>
        <a:solidFill>
          <a:schemeClr val="lt2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0"/>
          <p:cNvSpPr txBox="1">
            <a:spLocks noGrp="1"/>
          </p:cNvSpPr>
          <p:nvPr>
            <p:ph type="subTitle" idx="1"/>
          </p:nvPr>
        </p:nvSpPr>
        <p:spPr>
          <a:xfrm>
            <a:off x="118125" y="2589425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subTitle" idx="2"/>
          </p:nvPr>
        </p:nvSpPr>
        <p:spPr>
          <a:xfrm>
            <a:off x="3153878" y="2589425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0"/>
          <p:cNvSpPr txBox="1">
            <a:spLocks noGrp="1"/>
          </p:cNvSpPr>
          <p:nvPr>
            <p:ph type="subTitle" idx="3"/>
          </p:nvPr>
        </p:nvSpPr>
        <p:spPr>
          <a:xfrm>
            <a:off x="6189630" y="2589425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0"/>
          <p:cNvSpPr txBox="1">
            <a:spLocks noGrp="1"/>
          </p:cNvSpPr>
          <p:nvPr>
            <p:ph type="subTitle" idx="4"/>
          </p:nvPr>
        </p:nvSpPr>
        <p:spPr>
          <a:xfrm>
            <a:off x="118125" y="3875300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0"/>
          <p:cNvSpPr txBox="1">
            <a:spLocks noGrp="1"/>
          </p:cNvSpPr>
          <p:nvPr>
            <p:ph type="subTitle" idx="5"/>
          </p:nvPr>
        </p:nvSpPr>
        <p:spPr>
          <a:xfrm>
            <a:off x="3153878" y="3875300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6"/>
          </p:nvPr>
        </p:nvSpPr>
        <p:spPr>
          <a:xfrm>
            <a:off x="6189630" y="3875300"/>
            <a:ext cx="2818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2_1_1">
    <p:bg>
      <p:bgPr>
        <a:solidFill>
          <a:schemeClr val="accen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 txBox="1">
            <a:spLocks noGrp="1"/>
          </p:cNvSpPr>
          <p:nvPr>
            <p:ph type="body" idx="1"/>
          </p:nvPr>
        </p:nvSpPr>
        <p:spPr>
          <a:xfrm>
            <a:off x="118125" y="2124100"/>
            <a:ext cx="26166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31"/>
          <p:cNvSpPr>
            <a:spLocks noGrp="1"/>
          </p:cNvSpPr>
          <p:nvPr>
            <p:ph type="pic" idx="2"/>
          </p:nvPr>
        </p:nvSpPr>
        <p:spPr>
          <a:xfrm>
            <a:off x="2921875" y="2124100"/>
            <a:ext cx="6086100" cy="2905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2_1_1">
    <p:bg>
      <p:bgPr>
        <a:solidFill>
          <a:schemeClr val="accent2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1"/>
          </p:nvPr>
        </p:nvSpPr>
        <p:spPr>
          <a:xfrm>
            <a:off x="638963" y="2031450"/>
            <a:ext cx="3571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body" idx="2"/>
          </p:nvPr>
        </p:nvSpPr>
        <p:spPr>
          <a:xfrm>
            <a:off x="638963" y="3285000"/>
            <a:ext cx="35715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subTitle" idx="3"/>
          </p:nvPr>
        </p:nvSpPr>
        <p:spPr>
          <a:xfrm>
            <a:off x="5008438" y="2031450"/>
            <a:ext cx="35715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2"/>
          <p:cNvSpPr txBox="1">
            <a:spLocks noGrp="1"/>
          </p:cNvSpPr>
          <p:nvPr>
            <p:ph type="body" idx="4"/>
          </p:nvPr>
        </p:nvSpPr>
        <p:spPr>
          <a:xfrm>
            <a:off x="5008438" y="3285000"/>
            <a:ext cx="35715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2_1_1">
    <p:bg>
      <p:bgPr>
        <a:solidFill>
          <a:schemeClr val="accent3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638963" y="2031450"/>
            <a:ext cx="22683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2"/>
          </p:nvPr>
        </p:nvSpPr>
        <p:spPr>
          <a:xfrm>
            <a:off x="638963" y="3285000"/>
            <a:ext cx="22683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3"/>
          </p:nvPr>
        </p:nvSpPr>
        <p:spPr>
          <a:xfrm>
            <a:off x="3448098" y="2031450"/>
            <a:ext cx="22683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idx="4"/>
          </p:nvPr>
        </p:nvSpPr>
        <p:spPr>
          <a:xfrm>
            <a:off x="3448098" y="3285000"/>
            <a:ext cx="22683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subTitle" idx="5"/>
          </p:nvPr>
        </p:nvSpPr>
        <p:spPr>
          <a:xfrm>
            <a:off x="6202551" y="2031450"/>
            <a:ext cx="22683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body" idx="6"/>
          </p:nvPr>
        </p:nvSpPr>
        <p:spPr>
          <a:xfrm>
            <a:off x="6202551" y="3285000"/>
            <a:ext cx="22683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1_1_1_1_1_1_1_2_1_1">
    <p:bg>
      <p:bgPr>
        <a:solidFill>
          <a:schemeClr val="accent4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34"/>
          <p:cNvSpPr txBox="1">
            <a:spLocks noGrp="1"/>
          </p:cNvSpPr>
          <p:nvPr>
            <p:ph type="subTitle" idx="1"/>
          </p:nvPr>
        </p:nvSpPr>
        <p:spPr>
          <a:xfrm>
            <a:off x="541175" y="2031450"/>
            <a:ext cx="17331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2"/>
          </p:nvPr>
        </p:nvSpPr>
        <p:spPr>
          <a:xfrm>
            <a:off x="541175" y="3285000"/>
            <a:ext cx="17331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 txBox="1">
            <a:spLocks noGrp="1"/>
          </p:cNvSpPr>
          <p:nvPr>
            <p:ph type="subTitle" idx="3"/>
          </p:nvPr>
        </p:nvSpPr>
        <p:spPr>
          <a:xfrm>
            <a:off x="2661138" y="2031450"/>
            <a:ext cx="17331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body" idx="4"/>
          </p:nvPr>
        </p:nvSpPr>
        <p:spPr>
          <a:xfrm>
            <a:off x="2661138" y="3285000"/>
            <a:ext cx="17331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subTitle" idx="5"/>
          </p:nvPr>
        </p:nvSpPr>
        <p:spPr>
          <a:xfrm>
            <a:off x="4765435" y="2031450"/>
            <a:ext cx="17331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34"/>
          <p:cNvSpPr txBox="1">
            <a:spLocks noGrp="1"/>
          </p:cNvSpPr>
          <p:nvPr>
            <p:ph type="body" idx="6"/>
          </p:nvPr>
        </p:nvSpPr>
        <p:spPr>
          <a:xfrm>
            <a:off x="4765435" y="3285000"/>
            <a:ext cx="17331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20" name="Google Shape;320;p34"/>
          <p:cNvSpPr txBox="1">
            <a:spLocks noGrp="1"/>
          </p:cNvSpPr>
          <p:nvPr>
            <p:ph type="subTitle" idx="7"/>
          </p:nvPr>
        </p:nvSpPr>
        <p:spPr>
          <a:xfrm>
            <a:off x="6869735" y="2031450"/>
            <a:ext cx="17331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body" idx="8"/>
          </p:nvPr>
        </p:nvSpPr>
        <p:spPr>
          <a:xfrm>
            <a:off x="6869735" y="3285000"/>
            <a:ext cx="1733100" cy="17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2_1_1">
    <p:bg>
      <p:bgPr>
        <a:solidFill>
          <a:schemeClr val="accent5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5"/>
          <p:cNvSpPr>
            <a:spLocks noGrp="1"/>
          </p:cNvSpPr>
          <p:nvPr>
            <p:ph type="pic" idx="2"/>
          </p:nvPr>
        </p:nvSpPr>
        <p:spPr>
          <a:xfrm>
            <a:off x="118075" y="1318850"/>
            <a:ext cx="8889900" cy="37104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2_3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1"/>
          </p:nvPr>
        </p:nvSpPr>
        <p:spPr>
          <a:xfrm>
            <a:off x="158263" y="2008900"/>
            <a:ext cx="43170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body" idx="2"/>
          </p:nvPr>
        </p:nvSpPr>
        <p:spPr>
          <a:xfrm>
            <a:off x="158275" y="2392475"/>
            <a:ext cx="4317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29" name="Google Shape;329;p36"/>
          <p:cNvSpPr>
            <a:spLocks noGrp="1"/>
          </p:cNvSpPr>
          <p:nvPr>
            <p:ph type="pic" idx="3"/>
          </p:nvPr>
        </p:nvSpPr>
        <p:spPr>
          <a:xfrm>
            <a:off x="158263" y="2816950"/>
            <a:ext cx="43170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30" name="Google Shape;330;p36"/>
          <p:cNvSpPr txBox="1">
            <a:spLocks noGrp="1"/>
          </p:cNvSpPr>
          <p:nvPr>
            <p:ph type="subTitle" idx="4"/>
          </p:nvPr>
        </p:nvSpPr>
        <p:spPr>
          <a:xfrm>
            <a:off x="4668738" y="2008900"/>
            <a:ext cx="43170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body" idx="5"/>
          </p:nvPr>
        </p:nvSpPr>
        <p:spPr>
          <a:xfrm>
            <a:off x="4668750" y="2392475"/>
            <a:ext cx="43170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32" name="Google Shape;332;p36"/>
          <p:cNvSpPr>
            <a:spLocks noGrp="1"/>
          </p:cNvSpPr>
          <p:nvPr>
            <p:ph type="pic" idx="6"/>
          </p:nvPr>
        </p:nvSpPr>
        <p:spPr>
          <a:xfrm>
            <a:off x="4668738" y="2816950"/>
            <a:ext cx="43170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2_3">
    <p:bg>
      <p:bgPr>
        <a:solidFill>
          <a:schemeClr val="dk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subTitle" idx="1"/>
          </p:nvPr>
        </p:nvSpPr>
        <p:spPr>
          <a:xfrm>
            <a:off x="158276" y="2008900"/>
            <a:ext cx="28644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7"/>
          <p:cNvSpPr txBox="1">
            <a:spLocks noGrp="1"/>
          </p:cNvSpPr>
          <p:nvPr>
            <p:ph type="body" idx="2"/>
          </p:nvPr>
        </p:nvSpPr>
        <p:spPr>
          <a:xfrm>
            <a:off x="158275" y="2392475"/>
            <a:ext cx="2864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37"/>
          <p:cNvSpPr>
            <a:spLocks noGrp="1"/>
          </p:cNvSpPr>
          <p:nvPr>
            <p:ph type="pic" idx="3"/>
          </p:nvPr>
        </p:nvSpPr>
        <p:spPr>
          <a:xfrm>
            <a:off x="158276" y="2816950"/>
            <a:ext cx="28644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38" name="Google Shape;338;p37"/>
          <p:cNvSpPr txBox="1">
            <a:spLocks noGrp="1"/>
          </p:cNvSpPr>
          <p:nvPr>
            <p:ph type="subTitle" idx="4"/>
          </p:nvPr>
        </p:nvSpPr>
        <p:spPr>
          <a:xfrm>
            <a:off x="3150973" y="2008900"/>
            <a:ext cx="28644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5"/>
          </p:nvPr>
        </p:nvSpPr>
        <p:spPr>
          <a:xfrm>
            <a:off x="3150973" y="2392475"/>
            <a:ext cx="2864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40" name="Google Shape;340;p37"/>
          <p:cNvSpPr>
            <a:spLocks noGrp="1"/>
          </p:cNvSpPr>
          <p:nvPr>
            <p:ph type="pic" idx="6"/>
          </p:nvPr>
        </p:nvSpPr>
        <p:spPr>
          <a:xfrm>
            <a:off x="3150973" y="2816950"/>
            <a:ext cx="28644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41" name="Google Shape;341;p37"/>
          <p:cNvSpPr txBox="1">
            <a:spLocks noGrp="1"/>
          </p:cNvSpPr>
          <p:nvPr>
            <p:ph type="subTitle" idx="7"/>
          </p:nvPr>
        </p:nvSpPr>
        <p:spPr>
          <a:xfrm>
            <a:off x="6143673" y="2008900"/>
            <a:ext cx="2864400" cy="10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7"/>
          <p:cNvSpPr txBox="1">
            <a:spLocks noGrp="1"/>
          </p:cNvSpPr>
          <p:nvPr>
            <p:ph type="body" idx="8"/>
          </p:nvPr>
        </p:nvSpPr>
        <p:spPr>
          <a:xfrm>
            <a:off x="6143674" y="2392475"/>
            <a:ext cx="28644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>
            <a:endParaRPr/>
          </a:p>
        </p:txBody>
      </p:sp>
      <p:sp>
        <p:nvSpPr>
          <p:cNvPr id="343" name="Google Shape;343;p37"/>
          <p:cNvSpPr>
            <a:spLocks noGrp="1"/>
          </p:cNvSpPr>
          <p:nvPr>
            <p:ph type="pic" idx="9"/>
          </p:nvPr>
        </p:nvSpPr>
        <p:spPr>
          <a:xfrm>
            <a:off x="6143673" y="2816950"/>
            <a:ext cx="2864400" cy="21312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2_2">
    <p:bg>
      <p:bgPr>
        <a:solidFill>
          <a:schemeClr val="lt2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>
            <a:spLocks noGrp="1"/>
          </p:cNvSpPr>
          <p:nvPr>
            <p:ph type="pic" idx="2"/>
          </p:nvPr>
        </p:nvSpPr>
        <p:spPr>
          <a:xfrm>
            <a:off x="118075" y="114300"/>
            <a:ext cx="8889900" cy="49149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2_2">
    <p:bg>
      <p:bgPr>
        <a:solidFill>
          <a:schemeClr val="accen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>
            <a:spLocks noGrp="1"/>
          </p:cNvSpPr>
          <p:nvPr>
            <p:ph type="pic" idx="2"/>
          </p:nvPr>
        </p:nvSpPr>
        <p:spPr>
          <a:xfrm>
            <a:off x="158275" y="1268925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49" name="Google Shape;349;p39"/>
          <p:cNvSpPr>
            <a:spLocks noGrp="1"/>
          </p:cNvSpPr>
          <p:nvPr>
            <p:ph type="pic" idx="3"/>
          </p:nvPr>
        </p:nvSpPr>
        <p:spPr>
          <a:xfrm>
            <a:off x="3150974" y="1268925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0" name="Google Shape;350;p39"/>
          <p:cNvSpPr>
            <a:spLocks noGrp="1"/>
          </p:cNvSpPr>
          <p:nvPr>
            <p:ph type="pic" idx="4"/>
          </p:nvPr>
        </p:nvSpPr>
        <p:spPr>
          <a:xfrm>
            <a:off x="6143675" y="1268925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1" name="Google Shape;351;p39"/>
          <p:cNvSpPr>
            <a:spLocks noGrp="1"/>
          </p:cNvSpPr>
          <p:nvPr>
            <p:ph type="pic" idx="5"/>
          </p:nvPr>
        </p:nvSpPr>
        <p:spPr>
          <a:xfrm>
            <a:off x="158275" y="2561998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2" name="Google Shape;352;p39"/>
          <p:cNvSpPr>
            <a:spLocks noGrp="1"/>
          </p:cNvSpPr>
          <p:nvPr>
            <p:ph type="pic" idx="6"/>
          </p:nvPr>
        </p:nvSpPr>
        <p:spPr>
          <a:xfrm>
            <a:off x="3150974" y="2561998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3" name="Google Shape;353;p39"/>
          <p:cNvSpPr>
            <a:spLocks noGrp="1"/>
          </p:cNvSpPr>
          <p:nvPr>
            <p:ph type="pic" idx="7"/>
          </p:nvPr>
        </p:nvSpPr>
        <p:spPr>
          <a:xfrm>
            <a:off x="6143675" y="2561998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4" name="Google Shape;354;p39"/>
          <p:cNvSpPr>
            <a:spLocks noGrp="1"/>
          </p:cNvSpPr>
          <p:nvPr>
            <p:ph type="pic" idx="8"/>
          </p:nvPr>
        </p:nvSpPr>
        <p:spPr>
          <a:xfrm>
            <a:off x="158275" y="3855070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5" name="Google Shape;355;p39"/>
          <p:cNvSpPr>
            <a:spLocks noGrp="1"/>
          </p:cNvSpPr>
          <p:nvPr>
            <p:ph type="pic" idx="9"/>
          </p:nvPr>
        </p:nvSpPr>
        <p:spPr>
          <a:xfrm>
            <a:off x="3150974" y="3855070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  <p:sp>
        <p:nvSpPr>
          <p:cNvPr id="356" name="Google Shape;356;p39"/>
          <p:cNvSpPr>
            <a:spLocks noGrp="1"/>
          </p:cNvSpPr>
          <p:nvPr>
            <p:ph type="pic" idx="13"/>
          </p:nvPr>
        </p:nvSpPr>
        <p:spPr>
          <a:xfrm>
            <a:off x="6143675" y="3855070"/>
            <a:ext cx="2864400" cy="1202700"/>
          </a:xfrm>
          <a:prstGeom prst="roundRect">
            <a:avLst>
              <a:gd name="adj" fmla="val 4077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layout" type="title">
  <p:cSld name="TITLE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>
            <a:spLocks noGrp="1"/>
          </p:cNvSpPr>
          <p:nvPr>
            <p:ph type="pic" idx="2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41"/>
          <p:cNvSpPr>
            <a:spLocks noGrp="1"/>
          </p:cNvSpPr>
          <p:nvPr>
            <p:ph type="pic" idx="3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title" idx="4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with details">
  <p:cSld name="TITLE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>
            <a:spLocks noGrp="1"/>
          </p:cNvSpPr>
          <p:nvPr>
            <p:ph type="pic" idx="2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2"/>
          <p:cNvSpPr txBox="1">
            <a:spLocks noGrp="1"/>
          </p:cNvSpPr>
          <p:nvPr>
            <p:ph type="title" idx="3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2"/>
          <p:cNvSpPr txBox="1">
            <a:spLocks noGrp="1"/>
          </p:cNvSpPr>
          <p:nvPr>
            <p:ph type="title" idx="4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1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1_2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>
            <a:spLocks noGrp="1"/>
          </p:cNvSpPr>
          <p:nvPr>
            <p:ph type="pic" idx="2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7" name="Google Shape;377;p43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80" name="Google Shape;380;p44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44"/>
          <p:cNvSpPr txBox="1">
            <a:spLocks noGrp="1"/>
          </p:cNvSpPr>
          <p:nvPr>
            <p:ph type="body" idx="1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84" name="Google Shape;384;p45"/>
          <p:cNvSpPr txBox="1">
            <a:spLocks noGrp="1"/>
          </p:cNvSpPr>
          <p:nvPr>
            <p:ph type="body" idx="1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30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385" name="Google Shape;385;p45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45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5"/>
          <p:cNvSpPr txBox="1">
            <a:spLocks noGrp="1"/>
          </p:cNvSpPr>
          <p:nvPr>
            <p:ph type="body" idx="3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388" name="Google Shape;388;p45"/>
          <p:cNvSpPr txBox="1">
            <a:spLocks noGrp="1"/>
          </p:cNvSpPr>
          <p:nvPr>
            <p:ph type="title" idx="4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tx">
  <p:cSld name="TITLE_AND_BODY">
    <p:bg>
      <p:bgPr>
        <a:solidFill>
          <a:schemeClr val="dk1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AND_BODY_2"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4" name="Google Shape;394;p47"/>
          <p:cNvSpPr txBox="1">
            <a:spLocks noGrp="1"/>
          </p:cNvSpPr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TITLE_AND_BODY_1">
    <p:bg>
      <p:bgPr>
        <a:solidFill>
          <a:schemeClr val="dk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7" name="Google Shape;397;p48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48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8"/>
          <p:cNvSpPr txBox="1">
            <a:spLocks noGrp="1"/>
          </p:cNvSpPr>
          <p:nvPr>
            <p:ph type="body" idx="1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400" name="Google Shape;400;p48"/>
          <p:cNvSpPr txBox="1">
            <a:spLocks noGrp="1"/>
          </p:cNvSpPr>
          <p:nvPr>
            <p:ph type="body" idx="3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hree storyboard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>
            <a:spLocks noGrp="1"/>
          </p:cNvSpPr>
          <p:nvPr>
            <p:ph type="pic" idx="2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49"/>
          <p:cNvSpPr txBox="1">
            <a:spLocks noGrp="1"/>
          </p:cNvSpPr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49"/>
          <p:cNvSpPr txBox="1">
            <a:spLocks noGrp="1"/>
          </p:cNvSpPr>
          <p:nvPr>
            <p:ph type="body" idx="1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06" name="Google Shape;406;p49"/>
          <p:cNvSpPr txBox="1">
            <a:spLocks noGrp="1"/>
          </p:cNvSpPr>
          <p:nvPr>
            <p:ph type="title" idx="3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49"/>
          <p:cNvSpPr txBox="1">
            <a:spLocks noGrp="1"/>
          </p:cNvSpPr>
          <p:nvPr>
            <p:ph type="body" idx="4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49"/>
          <p:cNvSpPr txBox="1">
            <a:spLocks noGrp="1"/>
          </p:cNvSpPr>
          <p:nvPr>
            <p:ph type="title" idx="5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49"/>
          <p:cNvSpPr txBox="1">
            <a:spLocks noGrp="1"/>
          </p:cNvSpPr>
          <p:nvPr>
            <p:ph type="body" idx="6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9"/>
          <p:cNvSpPr>
            <a:spLocks noGrp="1"/>
          </p:cNvSpPr>
          <p:nvPr>
            <p:ph type="pic" idx="7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49"/>
          <p:cNvSpPr>
            <a:spLocks noGrp="1"/>
          </p:cNvSpPr>
          <p:nvPr>
            <p:ph type="pic" idx="8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12" name="Google Shape;412;p49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9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9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9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49"/>
          <p:cNvSpPr txBox="1">
            <a:spLocks noGrp="1"/>
          </p:cNvSpPr>
          <p:nvPr>
            <p:ph type="title" idx="9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TITLE_AND_TWO_COLUMNS_1">
    <p:bg>
      <p:bgPr>
        <a:solidFill>
          <a:schemeClr val="dk1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>
            <a:spLocks noGrp="1"/>
          </p:cNvSpPr>
          <p:nvPr>
            <p:ph type="pic" idx="2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50"/>
          <p:cNvSpPr>
            <a:spLocks noGrp="1"/>
          </p:cNvSpPr>
          <p:nvPr>
            <p:ph type="pic" idx="3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50"/>
          <p:cNvSpPr>
            <a:spLocks noGrp="1"/>
          </p:cNvSpPr>
          <p:nvPr>
            <p:ph type="pic" idx="4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21" name="Google Shape;421;p50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2" name="Google Shape;422;p50"/>
          <p:cNvSpPr txBox="1">
            <a:spLocks noGrp="1"/>
          </p:cNvSpPr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50"/>
          <p:cNvSpPr>
            <a:spLocks noGrp="1"/>
          </p:cNvSpPr>
          <p:nvPr>
            <p:ph type="pic" idx="5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50"/>
          <p:cNvSpPr>
            <a:spLocks noGrp="1"/>
          </p:cNvSpPr>
          <p:nvPr>
            <p:ph type="pic" idx="6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50"/>
          <p:cNvSpPr>
            <a:spLocks noGrp="1"/>
          </p:cNvSpPr>
          <p:nvPr>
            <p:ph type="pic" idx="7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50"/>
          <p:cNvSpPr>
            <a:spLocks noGrp="1"/>
          </p:cNvSpPr>
          <p:nvPr>
            <p:ph type="pic" idx="8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50"/>
          <p:cNvSpPr>
            <a:spLocks noGrp="1"/>
          </p:cNvSpPr>
          <p:nvPr>
            <p:ph type="pic" idx="9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0"/>
          <p:cNvSpPr>
            <a:spLocks noGrp="1"/>
          </p:cNvSpPr>
          <p:nvPr>
            <p:ph type="pic" idx="13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type="titleOnly">
  <p:cSld name="TITLE_ONLY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31" name="Google Shape;431;p51"/>
          <p:cNvSpPr txBox="1">
            <a:spLocks noGrp="1"/>
          </p:cNvSpPr>
          <p:nvPr>
            <p:ph type="body" idx="1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with section dividers">
  <p:cSld name="CUSTOM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1031075" y="114300"/>
            <a:ext cx="64428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ubTitle" idx="1"/>
          </p:nvPr>
        </p:nvSpPr>
        <p:spPr>
          <a:xfrm>
            <a:off x="1031075" y="1235275"/>
            <a:ext cx="35757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ubTitle" idx="2"/>
          </p:nvPr>
        </p:nvSpPr>
        <p:spPr>
          <a:xfrm>
            <a:off x="5578299" y="3182825"/>
            <a:ext cx="2303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subTitle" idx="3"/>
          </p:nvPr>
        </p:nvSpPr>
        <p:spPr>
          <a:xfrm>
            <a:off x="5578300" y="3600525"/>
            <a:ext cx="20802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subTitle" idx="4"/>
          </p:nvPr>
        </p:nvSpPr>
        <p:spPr>
          <a:xfrm>
            <a:off x="3304687" y="3182825"/>
            <a:ext cx="2303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6"/>
          <p:cNvSpPr txBox="1">
            <a:spLocks noGrp="1"/>
          </p:cNvSpPr>
          <p:nvPr>
            <p:ph type="subTitle" idx="5"/>
          </p:nvPr>
        </p:nvSpPr>
        <p:spPr>
          <a:xfrm>
            <a:off x="3304687" y="3600525"/>
            <a:ext cx="20802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"/>
          <p:cNvSpPr txBox="1">
            <a:spLocks noGrp="1"/>
          </p:cNvSpPr>
          <p:nvPr>
            <p:ph type="subTitle" idx="6"/>
          </p:nvPr>
        </p:nvSpPr>
        <p:spPr>
          <a:xfrm>
            <a:off x="1031075" y="3182825"/>
            <a:ext cx="2303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subTitle" idx="7"/>
          </p:nvPr>
        </p:nvSpPr>
        <p:spPr>
          <a:xfrm>
            <a:off x="1031075" y="3600525"/>
            <a:ext cx="2080200" cy="14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subTitle" idx="8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9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ubTitle" idx="13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subTitle" idx="14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ubTitle" idx="15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subTitle" idx="16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subTitle" idx="17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subTitle" idx="18"/>
          </p:nvPr>
        </p:nvSpPr>
        <p:spPr>
          <a:xfrm rot="-5400000">
            <a:off x="7173022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subTitle" idx="19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subTitle" idx="20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21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subTitle" idx="22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23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subTitle" idx="2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subTitle" idx="25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subTitle" idx="26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subTitle" idx="27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ubTitle" idx="28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subTitle" idx="29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subTitle" idx="30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ubTitle" idx="31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ubTitle" idx="32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subTitle" idx="33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subTitle" idx="34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33">
          <p15:clr>
            <a:srgbClr val="E4696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main point">
  <p:cSld name="TITLE_ONLY_1">
    <p:bg>
      <p:bgPr>
        <a:solidFill>
          <a:schemeClr val="dk1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34" name="Google Shape;434;p52"/>
          <p:cNvSpPr txBox="1">
            <a:spLocks noGrp="1"/>
          </p:cNvSpPr>
          <p:nvPr>
            <p:ph type="body" idx="1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ONE_COLUMN_TEXT">
    <p:bg>
      <p:bgPr>
        <a:solidFill>
          <a:schemeClr val="dk1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>
            <a:spLocks noGrp="1"/>
          </p:cNvSpPr>
          <p:nvPr>
            <p:ph type="pic" idx="2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53"/>
          <p:cNvSpPr txBox="1">
            <a:spLocks noGrp="1"/>
          </p:cNvSpPr>
          <p:nvPr>
            <p:ph type="body" idx="1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39" name="Google Shape;439;p53"/>
          <p:cNvSpPr txBox="1">
            <a:spLocks noGrp="1"/>
          </p:cNvSpPr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 2">
  <p:cSld name="MAIN_POIN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2" name="Google Shape;442;p54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54"/>
          <p:cNvSpPr>
            <a:spLocks noGrp="1"/>
          </p:cNvSpPr>
          <p:nvPr>
            <p:ph type="pic" idx="2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54"/>
          <p:cNvSpPr>
            <a:spLocks noGrp="1"/>
          </p:cNvSpPr>
          <p:nvPr>
            <p:ph type="pic" idx="3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5" name="Google Shape;445;p54"/>
          <p:cNvSpPr txBox="1">
            <a:spLocks noGrp="1"/>
          </p:cNvSpPr>
          <p:nvPr>
            <p:ph type="title" idx="4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chart">
  <p:cSld name="SECTION_TITLE_AND_DESCRIPTION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8" name="Google Shape;44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49" name="Google Shape;449;p55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55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55"/>
          <p:cNvSpPr txBox="1">
            <a:spLocks noGrp="1"/>
          </p:cNvSpPr>
          <p:nvPr>
            <p:ph type="title" idx="3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2" name="Google Shape;452;p55"/>
          <p:cNvSpPr txBox="1">
            <a:spLocks noGrp="1"/>
          </p:cNvSpPr>
          <p:nvPr>
            <p:ph type="body" idx="1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SECTION_TITLE_AND_DESCRIPTION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5" name="Google Shape;45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6" name="Google Shape;456;p56"/>
          <p:cNvSpPr txBox="1">
            <a:spLocks noGrp="1"/>
          </p:cNvSpPr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7" name="Google Shape;457;p56"/>
          <p:cNvSpPr txBox="1">
            <a:spLocks noGrp="1"/>
          </p:cNvSpPr>
          <p:nvPr>
            <p:ph type="body" idx="1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8" name="Google Shape;458;p56"/>
          <p:cNvSpPr txBox="1">
            <a:spLocks noGrp="1"/>
          </p:cNvSpPr>
          <p:nvPr>
            <p:ph type="subTitle" idx="2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SECTION_TITLE_AND_DESCRIPTION_1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62" name="Google Shape;462;p57"/>
          <p:cNvSpPr txBox="1">
            <a:spLocks noGrp="1"/>
          </p:cNvSpPr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63" name="Google Shape;463;p57"/>
          <p:cNvSpPr txBox="1">
            <a:spLocks noGrp="1"/>
          </p:cNvSpPr>
          <p:nvPr>
            <p:ph type="body" idx="1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4" name="Google Shape;464;p57"/>
          <p:cNvSpPr txBox="1">
            <a:spLocks noGrp="1"/>
          </p:cNvSpPr>
          <p:nvPr>
            <p:ph type="subTitle" idx="2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57"/>
          <p:cNvSpPr txBox="1">
            <a:spLocks noGrp="1"/>
          </p:cNvSpPr>
          <p:nvPr>
            <p:ph type="body" idx="3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6" name="Google Shape;466;p57"/>
          <p:cNvSpPr txBox="1">
            <a:spLocks noGrp="1"/>
          </p:cNvSpPr>
          <p:nvPr>
            <p:ph type="subTitle" idx="4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hree storyboards 2">
  <p:cSld name="CAPTION_ONLY">
    <p:bg>
      <p:bgPr>
        <a:solidFill>
          <a:schemeClr val="dk1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9" name="Google Shape;469;p58"/>
          <p:cNvSpPr>
            <a:spLocks noGrp="1"/>
          </p:cNvSpPr>
          <p:nvPr>
            <p:ph type="pic" idx="2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70" name="Google Shape;470;p58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8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8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" name="Google Shape;473;p58"/>
          <p:cNvSpPr txBox="1">
            <a:spLocks noGrp="1"/>
          </p:cNvSpPr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4" name="Google Shape;474;p58"/>
          <p:cNvSpPr txBox="1">
            <a:spLocks noGrp="1"/>
          </p:cNvSpPr>
          <p:nvPr>
            <p:ph type="body" idx="1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75" name="Google Shape;475;p58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58"/>
          <p:cNvSpPr>
            <a:spLocks noGrp="1"/>
          </p:cNvSpPr>
          <p:nvPr>
            <p:ph type="pic" idx="3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8"/>
          <p:cNvSpPr txBox="1">
            <a:spLocks noGrp="1"/>
          </p:cNvSpPr>
          <p:nvPr>
            <p:ph type="title" idx="4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8" name="Google Shape;478;p58"/>
          <p:cNvSpPr txBox="1">
            <a:spLocks noGrp="1"/>
          </p:cNvSpPr>
          <p:nvPr>
            <p:ph type="body" idx="5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79" name="Google Shape;479;p58"/>
          <p:cNvSpPr>
            <a:spLocks noGrp="1"/>
          </p:cNvSpPr>
          <p:nvPr>
            <p:ph type="pic" idx="6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58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1" name="Google Shape;481;p58"/>
          <p:cNvSpPr txBox="1">
            <a:spLocks noGrp="1"/>
          </p:cNvSpPr>
          <p:nvPr>
            <p:ph type="title" idx="7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82" name="Google Shape;482;p58"/>
          <p:cNvSpPr txBox="1">
            <a:spLocks noGrp="1"/>
          </p:cNvSpPr>
          <p:nvPr>
            <p:ph type="body" idx="8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cxnSp>
        <p:nvCxnSpPr>
          <p:cNvPr id="483" name="Google Shape;483;p58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58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5" name="Google Shape;485;p58"/>
          <p:cNvSpPr txBox="1">
            <a:spLocks noGrp="1"/>
          </p:cNvSpPr>
          <p:nvPr>
            <p:ph type="title" idx="9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with details">
  <p:cSld name="BIG_NUMBER">
    <p:bg>
      <p:bgPr>
        <a:solidFill>
          <a:schemeClr val="lt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8" name="Google Shape;48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89" name="Google Shape;489;p59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9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59"/>
          <p:cNvSpPr txBox="1">
            <a:spLocks noGrp="1"/>
          </p:cNvSpPr>
          <p:nvPr>
            <p:ph type="title" idx="3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59"/>
          <p:cNvSpPr txBox="1">
            <a:spLocks noGrp="1"/>
          </p:cNvSpPr>
          <p:nvPr>
            <p:ph type="body" idx="1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59"/>
          <p:cNvSpPr txBox="1">
            <a:spLocks noGrp="1"/>
          </p:cNvSpPr>
          <p:nvPr>
            <p:ph type="title" idx="4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4" name="Google Shape;494;p59"/>
          <p:cNvSpPr txBox="1">
            <a:spLocks noGrp="1"/>
          </p:cNvSpPr>
          <p:nvPr>
            <p:ph type="title" idx="5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95" name="Google Shape;495;p59"/>
          <p:cNvSpPr txBox="1">
            <a:spLocks noGrp="1"/>
          </p:cNvSpPr>
          <p:nvPr>
            <p:ph type="body" idx="6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96" name="Google Shape;496;p59"/>
          <p:cNvSpPr txBox="1">
            <a:spLocks noGrp="1"/>
          </p:cNvSpPr>
          <p:nvPr>
            <p:ph type="title" idx="7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BIG_NUMBER_1">
    <p:bg>
      <p:bgPr>
        <a:solidFill>
          <a:schemeClr val="lt1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9" name="Google Shape;499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00" name="Google Shape;500;p60"/>
          <p:cNvSpPr txBox="1">
            <a:spLocks noGrp="1"/>
          </p:cNvSpPr>
          <p:nvPr>
            <p:ph type="body" idx="1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1" name="Google Shape;501;p60"/>
          <p:cNvSpPr txBox="1">
            <a:spLocks noGrp="1"/>
          </p:cNvSpPr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2" name="Google Shape;502;p60"/>
          <p:cNvSpPr txBox="1">
            <a:spLocks noGrp="1"/>
          </p:cNvSpPr>
          <p:nvPr>
            <p:ph type="body" idx="2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>
            <a:spLocks noGrp="1"/>
          </p:cNvSpPr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body" idx="1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sz="10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 with section dividers">
  <p:cSld name="CUSTOM_1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24713" y="121125"/>
            <a:ext cx="6442800" cy="22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>
            <a:spLocks noGrp="1"/>
          </p:cNvSpPr>
          <p:nvPr>
            <p:ph type="pic" idx="2"/>
          </p:nvPr>
        </p:nvSpPr>
        <p:spPr>
          <a:xfrm>
            <a:off x="1324713" y="1715450"/>
            <a:ext cx="1441800" cy="1611600"/>
          </a:xfrm>
          <a:prstGeom prst="roundRect">
            <a:avLst>
              <a:gd name="adj" fmla="val 7131"/>
            </a:avLst>
          </a:prstGeom>
          <a:noFill/>
          <a:ln>
            <a:noFill/>
          </a:ln>
        </p:spPr>
      </p:sp>
      <p:sp>
        <p:nvSpPr>
          <p:cNvPr id="111" name="Google Shape;111;p7"/>
          <p:cNvSpPr>
            <a:spLocks noGrp="1"/>
          </p:cNvSpPr>
          <p:nvPr>
            <p:ph type="pic" idx="3"/>
          </p:nvPr>
        </p:nvSpPr>
        <p:spPr>
          <a:xfrm>
            <a:off x="3625350" y="1715450"/>
            <a:ext cx="1441800" cy="1611600"/>
          </a:xfrm>
          <a:prstGeom prst="roundRect">
            <a:avLst>
              <a:gd name="adj" fmla="val 7131"/>
            </a:avLst>
          </a:prstGeom>
          <a:noFill/>
          <a:ln>
            <a:noFill/>
          </a:ln>
        </p:spPr>
      </p:sp>
      <p:sp>
        <p:nvSpPr>
          <p:cNvPr id="112" name="Google Shape;112;p7"/>
          <p:cNvSpPr>
            <a:spLocks noGrp="1"/>
          </p:cNvSpPr>
          <p:nvPr>
            <p:ph type="pic" idx="4"/>
          </p:nvPr>
        </p:nvSpPr>
        <p:spPr>
          <a:xfrm>
            <a:off x="5925988" y="1715450"/>
            <a:ext cx="1441800" cy="1611600"/>
          </a:xfrm>
          <a:prstGeom prst="roundRect">
            <a:avLst>
              <a:gd name="adj" fmla="val 7131"/>
            </a:avLst>
          </a:prstGeom>
          <a:noFill/>
          <a:ln>
            <a:noFill/>
          </a:ln>
        </p:spPr>
      </p:sp>
      <p:sp>
        <p:nvSpPr>
          <p:cNvPr id="113" name="Google Shape;113;p7"/>
          <p:cNvSpPr txBox="1">
            <a:spLocks noGrp="1"/>
          </p:cNvSpPr>
          <p:nvPr>
            <p:ph type="subTitle" idx="1"/>
          </p:nvPr>
        </p:nvSpPr>
        <p:spPr>
          <a:xfrm>
            <a:off x="1324713" y="3492200"/>
            <a:ext cx="2088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ubTitle" idx="5"/>
          </p:nvPr>
        </p:nvSpPr>
        <p:spPr>
          <a:xfrm>
            <a:off x="3637156" y="3492200"/>
            <a:ext cx="2088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6"/>
          </p:nvPr>
        </p:nvSpPr>
        <p:spPr>
          <a:xfrm>
            <a:off x="5925988" y="3492200"/>
            <a:ext cx="2088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subTitle" idx="7"/>
          </p:nvPr>
        </p:nvSpPr>
        <p:spPr>
          <a:xfrm>
            <a:off x="1324713" y="4040125"/>
            <a:ext cx="19980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>
            <a:spLocks noGrp="1"/>
          </p:cNvSpPr>
          <p:nvPr>
            <p:ph type="subTitle" idx="8"/>
          </p:nvPr>
        </p:nvSpPr>
        <p:spPr>
          <a:xfrm>
            <a:off x="3637147" y="4040125"/>
            <a:ext cx="21636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9"/>
          </p:nvPr>
        </p:nvSpPr>
        <p:spPr>
          <a:xfrm>
            <a:off x="5925988" y="4040125"/>
            <a:ext cx="2060400" cy="9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subTitle" idx="1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subTitle" idx="15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ubTitle" idx="17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subTitle" idx="1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ubTitle" idx="19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subTitle" idx="20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ubTitle" idx="21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ubTitle" idx="22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23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subTitle" idx="24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subTitle" idx="25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subTitle" idx="26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subTitle" idx="27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ubTitle" idx="28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ubTitle" idx="29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subTitle" idx="30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7"/>
          <p:cNvSpPr txBox="1">
            <a:spLocks noGrp="1"/>
          </p:cNvSpPr>
          <p:nvPr>
            <p:ph type="subTitle" idx="31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32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subTitle" idx="33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subTitle" idx="34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subTitle" idx="35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36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1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62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sz="600" b="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62"/>
          <p:cNvSpPr txBox="1">
            <a:spLocks noGrp="1"/>
          </p:cNvSpPr>
          <p:nvPr>
            <p:ph type="body" idx="1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10" name="Google Shape;510;p62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20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">
  <p:cSld name="CUSTOM_1_1">
    <p:bg>
      <p:bgPr>
        <a:solidFill>
          <a:schemeClr val="dk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>
            <a:spLocks noGrp="1"/>
          </p:cNvSpPr>
          <p:nvPr>
            <p:ph type="pic" idx="2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p63"/>
          <p:cNvSpPr txBox="1">
            <a:spLocks noGrp="1"/>
          </p:cNvSpPr>
          <p:nvPr>
            <p:ph type="body" idx="1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marL="914400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marL="1371600" lvl="2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marL="1828800" lvl="3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marL="2286000" lvl="4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marL="2743200" lvl="5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marL="3200400" lvl="6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marL="3657600" lvl="7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marL="4114800" lvl="8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and image">
  <p:cSld name="CUSTOM_2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4"/>
          <p:cNvSpPr>
            <a:spLocks noGrp="1"/>
          </p:cNvSpPr>
          <p:nvPr>
            <p:ph type="pic" idx="2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p64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64"/>
          <p:cNvSpPr txBox="1">
            <a:spLocks noGrp="1"/>
          </p:cNvSpPr>
          <p:nvPr>
            <p:ph type="title" idx="3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64"/>
          <p:cNvSpPr txBox="1">
            <a:spLocks noGrp="1"/>
          </p:cNvSpPr>
          <p:nvPr>
            <p:ph type="subTitle" idx="1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64"/>
          <p:cNvSpPr txBox="1">
            <a:spLocks noGrp="1"/>
          </p:cNvSpPr>
          <p:nvPr>
            <p:ph type="body" idx="4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2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65"/>
          <p:cNvSpPr txBox="1">
            <a:spLocks noGrp="1"/>
          </p:cNvSpPr>
          <p:nvPr>
            <p:ph type="subTitle" idx="1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_1_2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6"/>
          <p:cNvSpPr txBox="1">
            <a:spLocks noGrp="1"/>
          </p:cNvSpPr>
          <p:nvPr>
            <p:ph type="subTitle" idx="1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5" name="Google Shape;525;p66"/>
          <p:cNvSpPr txBox="1">
            <a:spLocks noGrp="1"/>
          </p:cNvSpPr>
          <p:nvPr>
            <p:ph type="subTitle" idx="2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6" name="Google Shape;526;p66"/>
          <p:cNvSpPr txBox="1">
            <a:spLocks noGrp="1"/>
          </p:cNvSpPr>
          <p:nvPr>
            <p:ph type="subTitle" idx="3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7" name="Google Shape;527;p66"/>
          <p:cNvSpPr txBox="1">
            <a:spLocks noGrp="1"/>
          </p:cNvSpPr>
          <p:nvPr>
            <p:ph type="subTitle" idx="4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8" name="Google Shape;528;p66"/>
          <p:cNvSpPr txBox="1">
            <a:spLocks noGrp="1"/>
          </p:cNvSpPr>
          <p:nvPr>
            <p:ph type="subTitle" idx="5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9" name="Google Shape;529;p66"/>
          <p:cNvSpPr txBox="1">
            <a:spLocks noGrp="1"/>
          </p:cNvSpPr>
          <p:nvPr>
            <p:ph type="subTitle" idx="6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30" name="Google Shape;530;p66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2_1_1">
    <p:bg>
      <p:bgPr>
        <a:solidFill>
          <a:schemeClr val="dk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7"/>
          <p:cNvSpPr txBox="1">
            <a:spLocks noGrp="1"/>
          </p:cNvSpPr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67"/>
          <p:cNvSpPr txBox="1">
            <a:spLocks noGrp="1"/>
          </p:cNvSpPr>
          <p:nvPr>
            <p:ph type="subTitle" idx="1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two images">
  <p:cSld name="CUSTOM_3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8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68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68"/>
          <p:cNvSpPr txBox="1">
            <a:spLocks noGrp="1"/>
          </p:cNvSpPr>
          <p:nvPr>
            <p:ph type="body" idx="1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8" name="Google Shape;538;p68"/>
          <p:cNvSpPr txBox="1">
            <a:spLocks noGrp="1"/>
          </p:cNvSpPr>
          <p:nvPr>
            <p:ph type="title" idx="3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9" name="Google Shape;539;p68"/>
          <p:cNvSpPr>
            <a:spLocks noGrp="1"/>
          </p:cNvSpPr>
          <p:nvPr>
            <p:ph type="pic" idx="4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p68"/>
          <p:cNvSpPr>
            <a:spLocks noGrp="1"/>
          </p:cNvSpPr>
          <p:nvPr>
            <p:ph type="pic" idx="5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wo storyboards">
  <p:cSld name="CUSTOM_3_2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>
            <a:spLocks noGrp="1"/>
          </p:cNvSpPr>
          <p:nvPr>
            <p:ph type="pic" idx="2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543" name="Google Shape;543;p69"/>
          <p:cNvSpPr txBox="1">
            <a:spLocks noGrp="1"/>
          </p:cNvSpPr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4" name="Google Shape;544;p69"/>
          <p:cNvSpPr txBox="1">
            <a:spLocks noGrp="1"/>
          </p:cNvSpPr>
          <p:nvPr>
            <p:ph type="body" idx="1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5" name="Google Shape;545;p69"/>
          <p:cNvSpPr txBox="1">
            <a:spLocks noGrp="1"/>
          </p:cNvSpPr>
          <p:nvPr>
            <p:ph type="title" idx="3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46" name="Google Shape;546;p69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69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69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9" name="Google Shape;549;p69"/>
          <p:cNvSpPr>
            <a:spLocks noGrp="1"/>
          </p:cNvSpPr>
          <p:nvPr>
            <p:ph type="pic" idx="4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69"/>
          <p:cNvSpPr txBox="1">
            <a:spLocks noGrp="1"/>
          </p:cNvSpPr>
          <p:nvPr>
            <p:ph type="title" idx="5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51" name="Google Shape;551;p69"/>
          <p:cNvSpPr txBox="1">
            <a:spLocks noGrp="1"/>
          </p:cNvSpPr>
          <p:nvPr>
            <p:ph type="body" idx="6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 with phone">
  <p:cSld name="CUSTOM_3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0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70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70"/>
          <p:cNvSpPr txBox="1">
            <a:spLocks noGrp="1"/>
          </p:cNvSpPr>
          <p:nvPr>
            <p:ph type="body" idx="1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6" name="Google Shape;556;p70"/>
          <p:cNvSpPr txBox="1">
            <a:spLocks noGrp="1"/>
          </p:cNvSpPr>
          <p:nvPr>
            <p:ph type="title" idx="3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557" name="Google Shape;557;p70" descr="Blank mock of a smartphone."/>
          <p:cNvPicPr preferRelativeResize="0"/>
          <p:nvPr/>
        </p:nvPicPr>
        <p:blipFill rotWithShape="1">
          <a:blip r:embed="rId2">
            <a:alphaModFix/>
          </a:blip>
          <a:srcRect b="38736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0"/>
          <p:cNvSpPr>
            <a:spLocks noGrp="1"/>
          </p:cNvSpPr>
          <p:nvPr>
            <p:ph type="pic" idx="4"/>
          </p:nvPr>
        </p:nvSpPr>
        <p:spPr>
          <a:xfrm>
            <a:off x="4197575" y="512375"/>
            <a:ext cx="2847600" cy="4631100"/>
          </a:xfrm>
          <a:prstGeom prst="round2SameRect">
            <a:avLst>
              <a:gd name="adj1" fmla="val 12455"/>
              <a:gd name="adj2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USTOM_4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1"/>
          <p:cNvSpPr txBox="1">
            <a:spLocks noGrp="1"/>
          </p:cNvSpPr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71"/>
          <p:cNvSpPr txBox="1">
            <a:spLocks noGrp="1"/>
          </p:cNvSpPr>
          <p:nvPr>
            <p:ph type="title" idx="2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sz="600" b="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71"/>
          <p:cNvSpPr txBox="1">
            <a:spLocks noGrp="1"/>
          </p:cNvSpPr>
          <p:nvPr>
            <p:ph type="body" idx="1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412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563" name="Google Shape;563;p71"/>
          <p:cNvSpPr txBox="1">
            <a:spLocks noGrp="1"/>
          </p:cNvSpPr>
          <p:nvPr>
            <p:ph type="body" idx="3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4" name="Google Shape;564;p71"/>
          <p:cNvSpPr txBox="1">
            <a:spLocks noGrp="1"/>
          </p:cNvSpPr>
          <p:nvPr>
            <p:ph type="body" idx="4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5" name="Google Shape;565;p71"/>
          <p:cNvSpPr txBox="1">
            <a:spLocks noGrp="1"/>
          </p:cNvSpPr>
          <p:nvPr>
            <p:ph type="body" idx="5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with section dividers">
  <p:cSld name="CUSTOM_1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1640675" y="114300"/>
            <a:ext cx="6442800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ubTitle" idx="1"/>
          </p:nvPr>
        </p:nvSpPr>
        <p:spPr>
          <a:xfrm>
            <a:off x="1640675" y="2646375"/>
            <a:ext cx="35757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ubTitle" idx="2"/>
          </p:nvPr>
        </p:nvSpPr>
        <p:spPr>
          <a:xfrm>
            <a:off x="1640675" y="2205700"/>
            <a:ext cx="55338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subTitle" idx="4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8"/>
          <p:cNvSpPr txBox="1">
            <a:spLocks noGrp="1"/>
          </p:cNvSpPr>
          <p:nvPr>
            <p:ph type="subTitle" idx="5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subTitle" idx="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subTitle" idx="7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ubTitle" idx="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subTitle" idx="9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ubTitle" idx="13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ubTitle" idx="14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"/>
          <p:cNvSpPr txBox="1">
            <a:spLocks noGrp="1"/>
          </p:cNvSpPr>
          <p:nvPr>
            <p:ph type="subTitle" idx="15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"/>
          <p:cNvSpPr txBox="1">
            <a:spLocks noGrp="1"/>
          </p:cNvSpPr>
          <p:nvPr>
            <p:ph type="subTitle" idx="16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subTitle" idx="17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8"/>
          <p:cNvSpPr txBox="1">
            <a:spLocks noGrp="1"/>
          </p:cNvSpPr>
          <p:nvPr>
            <p:ph type="subTitle" idx="18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subTitle" idx="19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subTitle" idx="20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"/>
          <p:cNvSpPr txBox="1">
            <a:spLocks noGrp="1"/>
          </p:cNvSpPr>
          <p:nvPr>
            <p:ph type="subTitle" idx="21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"/>
          <p:cNvSpPr txBox="1">
            <a:spLocks noGrp="1"/>
          </p:cNvSpPr>
          <p:nvPr>
            <p:ph type="subTitle" idx="22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subTitle" idx="23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subTitle" idx="24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8"/>
          <p:cNvSpPr txBox="1">
            <a:spLocks noGrp="1"/>
          </p:cNvSpPr>
          <p:nvPr>
            <p:ph type="subTitle" idx="25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subTitle" idx="26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subTitle" idx="27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subTitle" idx="28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subTitle" idx="29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12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4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2"/>
          <p:cNvSpPr txBox="1">
            <a:spLocks noGrp="1"/>
          </p:cNvSpPr>
          <p:nvPr>
            <p:ph type="body" idx="1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72"/>
          <p:cNvSpPr txBox="1">
            <a:spLocks noGrp="1"/>
          </p:cNvSpPr>
          <p:nvPr>
            <p:ph type="subTitle" idx="2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72"/>
          <p:cNvSpPr txBox="1">
            <a:spLocks noGrp="1"/>
          </p:cNvSpPr>
          <p:nvPr>
            <p:ph type="body" idx="3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0" name="Google Shape;570;p72"/>
          <p:cNvSpPr txBox="1">
            <a:spLocks noGrp="1"/>
          </p:cNvSpPr>
          <p:nvPr>
            <p:ph type="subTitle" idx="4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72"/>
          <p:cNvSpPr txBox="1">
            <a:spLocks noGrp="1"/>
          </p:cNvSpPr>
          <p:nvPr>
            <p:ph type="body" idx="5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2" name="Google Shape;572;p72"/>
          <p:cNvSpPr txBox="1">
            <a:spLocks noGrp="1"/>
          </p:cNvSpPr>
          <p:nvPr>
            <p:ph type="subTitle" idx="6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72"/>
          <p:cNvSpPr txBox="1">
            <a:spLocks noGrp="1"/>
          </p:cNvSpPr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4_1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3"/>
          <p:cNvSpPr txBox="1">
            <a:spLocks noGrp="1"/>
          </p:cNvSpPr>
          <p:nvPr>
            <p:ph type="body" idx="1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6" name="Google Shape;576;p73"/>
          <p:cNvSpPr txBox="1">
            <a:spLocks noGrp="1"/>
          </p:cNvSpPr>
          <p:nvPr>
            <p:ph type="subTitle" idx="2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73"/>
          <p:cNvSpPr txBox="1">
            <a:spLocks noGrp="1"/>
          </p:cNvSpPr>
          <p:nvPr>
            <p:ph type="body" idx="3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8" name="Google Shape;578;p73"/>
          <p:cNvSpPr txBox="1">
            <a:spLocks noGrp="1"/>
          </p:cNvSpPr>
          <p:nvPr>
            <p:ph type="subTitle" idx="4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3"/>
          <p:cNvSpPr txBox="1">
            <a:spLocks noGrp="1"/>
          </p:cNvSpPr>
          <p:nvPr>
            <p:ph type="body" idx="5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3"/>
          <p:cNvSpPr txBox="1">
            <a:spLocks noGrp="1"/>
          </p:cNvSpPr>
          <p:nvPr>
            <p:ph type="subTitle" idx="6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73"/>
          <p:cNvSpPr txBox="1">
            <a:spLocks noGrp="1"/>
          </p:cNvSpPr>
          <p:nvPr>
            <p:ph type="body" idx="7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2" name="Google Shape;582;p73"/>
          <p:cNvSpPr txBox="1">
            <a:spLocks noGrp="1"/>
          </p:cNvSpPr>
          <p:nvPr>
            <p:ph type="subTitle" idx="8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73"/>
          <p:cNvSpPr txBox="1">
            <a:spLocks noGrp="1"/>
          </p:cNvSpPr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BLANK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7" name="Google Shape;58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0" name="Google Shape;590;p7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1" name="Google Shape;591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94" name="Google Shape;59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2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8" name="Google Shape;598;p7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9" name="Google Shape;599;p7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0" name="Google Shape;600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_2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3" name="Google Shape;603;p7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7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7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6" name="Google Shape;606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07" name="Google Shape;60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7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9" name="Google Shape;609;p7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_1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2" name="Google Shape;612;p8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8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8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5" name="Google Shape;615;p8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8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7" name="Google Shape;617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18" name="Google Shape;618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8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0" name="Google Shape;620;p8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21" name="Google Shape;621;p8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section dividers">
  <p:cSld name="CUSTOM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subTitle" idx="1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subTitle" idx="2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subTitle" idx="3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subTitle" idx="4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5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6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7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8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9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ubTitle" idx="13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15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6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7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ubTitle" idx="18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ubTitle" idx="19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20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ubTitle" idx="21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22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subTitle" idx="23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24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5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9"/>
          <p:cNvSpPr txBox="1">
            <a:spLocks noGrp="1"/>
          </p:cNvSpPr>
          <p:nvPr>
            <p:ph type="subTitle" idx="26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9"/>
          <p:cNvSpPr txBox="1">
            <a:spLocks noGrp="1"/>
          </p:cNvSpPr>
          <p:nvPr>
            <p:ph type="subTitle" idx="27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with section dividers">
  <p:cSld name="CUSTOM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2338150" y="114300"/>
            <a:ext cx="64428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0"/>
          <p:cNvSpPr txBox="1">
            <a:spLocks noGrp="1"/>
          </p:cNvSpPr>
          <p:nvPr>
            <p:ph type="subTitle" idx="1"/>
          </p:nvPr>
        </p:nvSpPr>
        <p:spPr>
          <a:xfrm>
            <a:off x="2338150" y="3498725"/>
            <a:ext cx="5812500" cy="15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0"/>
          <p:cNvSpPr txBox="1">
            <a:spLocks noGrp="1"/>
          </p:cNvSpPr>
          <p:nvPr>
            <p:ph type="subTitle" idx="2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ubTitle" idx="3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subTitle" idx="4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subTitle" idx="5"/>
          </p:nvPr>
        </p:nvSpPr>
        <p:spPr>
          <a:xfrm rot="-5400000">
            <a:off x="1283021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subTitle" idx="6"/>
          </p:nvPr>
        </p:nvSpPr>
        <p:spPr>
          <a:xfrm rot="-5400000">
            <a:off x="875292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0"/>
          <p:cNvSpPr txBox="1">
            <a:spLocks noGrp="1"/>
          </p:cNvSpPr>
          <p:nvPr>
            <p:ph type="subTitle" idx="7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subTitle" idx="8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subTitle" idx="9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0"/>
          <p:cNvSpPr txBox="1">
            <a:spLocks noGrp="1"/>
          </p:cNvSpPr>
          <p:nvPr>
            <p:ph type="subTitle" idx="13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0"/>
          <p:cNvSpPr txBox="1">
            <a:spLocks noGrp="1"/>
          </p:cNvSpPr>
          <p:nvPr>
            <p:ph type="subTitle" idx="14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0"/>
          <p:cNvSpPr txBox="1">
            <a:spLocks noGrp="1"/>
          </p:cNvSpPr>
          <p:nvPr>
            <p:ph type="subTitle" idx="15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0"/>
          <p:cNvSpPr txBox="1">
            <a:spLocks noGrp="1"/>
          </p:cNvSpPr>
          <p:nvPr>
            <p:ph type="subTitle" idx="16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subTitle" idx="17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0"/>
          <p:cNvSpPr txBox="1">
            <a:spLocks noGrp="1"/>
          </p:cNvSpPr>
          <p:nvPr>
            <p:ph type="subTitle" idx="18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0"/>
          <p:cNvSpPr txBox="1">
            <a:spLocks noGrp="1"/>
          </p:cNvSpPr>
          <p:nvPr>
            <p:ph type="subTitle" idx="19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0"/>
          <p:cNvSpPr txBox="1">
            <a:spLocks noGrp="1"/>
          </p:cNvSpPr>
          <p:nvPr>
            <p:ph type="subTitle" idx="20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0"/>
          <p:cNvSpPr txBox="1">
            <a:spLocks noGrp="1"/>
          </p:cNvSpPr>
          <p:nvPr>
            <p:ph type="subTitle" idx="21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0"/>
          <p:cNvSpPr txBox="1">
            <a:spLocks noGrp="1"/>
          </p:cNvSpPr>
          <p:nvPr>
            <p:ph type="subTitle" idx="22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subTitle" idx="23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subTitle" idx="24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0"/>
          <p:cNvSpPr txBox="1">
            <a:spLocks noGrp="1"/>
          </p:cNvSpPr>
          <p:nvPr>
            <p:ph type="subTitle" idx="25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subTitle" idx="26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subTitle" idx="27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spcFirstLastPara="1" wrap="square" lIns="91425" tIns="73150" rIns="91425" bIns="7315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subTitle" idx="28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  <p15:guide id="17" orient="horz" pos="2204">
          <p15:clr>
            <a:srgbClr val="E46962"/>
          </p15:clr>
        </p15:guide>
        <p15:guide id="18" orient="horz" pos="262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8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125" y="0"/>
            <a:ext cx="9025800" cy="18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 sz="8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125" y="3059850"/>
            <a:ext cx="39693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359" name="Google Shape;3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  <p:sldLayoutId id="2147483722" r:id="rId37"/>
    <p:sldLayoutId id="2147483723" r:id="rId38"/>
    <p:sldLayoutId id="2147483724" r:id="rId39"/>
    <p:sldLayoutId id="2147483725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8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7747" r="12966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627" name="Google Shape;627;p81"/>
          <p:cNvSpPr txBox="1">
            <a:spLocks noGrp="1"/>
          </p:cNvSpPr>
          <p:nvPr>
            <p:ph type="title" idx="4294967295"/>
          </p:nvPr>
        </p:nvSpPr>
        <p:spPr>
          <a:xfrm>
            <a:off x="0" y="402575"/>
            <a:ext cx="4673100" cy="3531319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Blockchain-Based Shipment </a:t>
            </a:r>
            <a:r>
              <a:rPr lang="en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Tracking Management </a:t>
            </a:r>
            <a:r>
              <a:rPr lang="en" sz="2400" dirty="0"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/>
          </a:p>
        </p:txBody>
      </p:sp>
      <p:sp>
        <p:nvSpPr>
          <p:cNvPr id="628" name="Google Shape;628;p81"/>
          <p:cNvSpPr txBox="1"/>
          <p:nvPr/>
        </p:nvSpPr>
        <p:spPr>
          <a:xfrm>
            <a:off x="127125" y="3289500"/>
            <a:ext cx="43062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Exploring the advantages of decentralized tracking for improved transparency, security, and efficiency in shipment management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9" name="Google Shape;629;p81"/>
          <p:cNvSpPr txBox="1"/>
          <p:nvPr/>
        </p:nvSpPr>
        <p:spPr>
          <a:xfrm>
            <a:off x="44875" y="4149200"/>
            <a:ext cx="4306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Presenter -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Snehashisa Subudhiratna 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A124013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 smtClean="0"/>
              <a:t>Frontend-</a:t>
            </a:r>
            <a:r>
              <a:rPr lang="en-US" sz="1400" dirty="0" err="1" smtClean="0"/>
              <a:t>Dapp</a:t>
            </a:r>
            <a:endParaRPr lang="en-US" sz="1400" dirty="0"/>
          </a:p>
        </p:txBody>
      </p:sp>
      <p:pic>
        <p:nvPicPr>
          <p:cNvPr id="6" name="Picture Placeholder 5" descr="Frontend.pn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4267" r="18295"/>
          <a:stretch>
            <a:fillRect/>
          </a:stretch>
        </p:blipFill>
        <p:spPr>
          <a:xfrm>
            <a:off x="592059" y="959799"/>
            <a:ext cx="5716644" cy="39573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9"/>
          <p:cNvSpPr txBox="1">
            <a:spLocks noGrp="1"/>
          </p:cNvSpPr>
          <p:nvPr>
            <p:ph type="title" idx="5"/>
          </p:nvPr>
        </p:nvSpPr>
        <p:spPr>
          <a:xfrm>
            <a:off x="229800" y="402575"/>
            <a:ext cx="41085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90" name="Google Shape;690;p89"/>
          <p:cNvSpPr txBox="1">
            <a:spLocks noGrp="1"/>
          </p:cNvSpPr>
          <p:nvPr>
            <p:ph type="body" idx="6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Summary: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The proposed blockchain-based shipment tracking system effectively addresses inefficiencies in traditional shipment management by enhancing transparency, security, and reliability. By leveraging blockchain technology, it ensures tamper-proof and immutable data management while providing real-time tracking through IoT integration and decentralized storage.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Future Scope: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Integration with advanced IoT devices for automated data collection and monitoring.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Scalability to support global supply chain networks and diverse industries.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1" name="Google Shape;691;p89"/>
          <p:cNvPicPr preferRelativeResize="0"/>
          <p:nvPr/>
        </p:nvPicPr>
        <p:blipFill rotWithShape="1">
          <a:blip r:embed="rId3">
            <a:alphaModFix/>
          </a:blip>
          <a:srcRect l="51112"/>
          <a:stretch/>
        </p:blipFill>
        <p:spPr>
          <a:xfrm>
            <a:off x="4572000" y="0"/>
            <a:ext cx="4572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9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0261" t="758" r="3897" b="768"/>
          <a:stretch/>
        </p:blipFill>
        <p:spPr>
          <a:xfrm>
            <a:off x="3013428" y="0"/>
            <a:ext cx="6130573" cy="5143500"/>
          </a:xfrm>
          <a:prstGeom prst="rect">
            <a:avLst/>
          </a:prstGeom>
        </p:spPr>
      </p:pic>
      <p:sp>
        <p:nvSpPr>
          <p:cNvPr id="697" name="Google Shape;697;p90"/>
          <p:cNvSpPr txBox="1">
            <a:spLocks noGrp="1"/>
          </p:cNvSpPr>
          <p:nvPr>
            <p:ph type="title" idx="4"/>
          </p:nvPr>
        </p:nvSpPr>
        <p:spPr>
          <a:xfrm>
            <a:off x="-817075" y="1278050"/>
            <a:ext cx="44589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2"/>
          <p:cNvSpPr txBox="1">
            <a:spLocks noGrp="1"/>
          </p:cNvSpPr>
          <p:nvPr>
            <p:ph type="title" idx="4"/>
          </p:nvPr>
        </p:nvSpPr>
        <p:spPr>
          <a:xfrm>
            <a:off x="200750" y="437624"/>
            <a:ext cx="60426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Introduction</a:t>
            </a:r>
            <a:endParaRPr sz="5100"/>
          </a:p>
        </p:txBody>
      </p:sp>
      <p:sp>
        <p:nvSpPr>
          <p:cNvPr id="635" name="Google Shape;635;p82"/>
          <p:cNvSpPr txBox="1"/>
          <p:nvPr/>
        </p:nvSpPr>
        <p:spPr>
          <a:xfrm>
            <a:off x="336006" y="1821456"/>
            <a:ext cx="4472400" cy="30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The Blockchain-Based Shipment Tracking System is a decentralized solution to improve traditional shipment </a:t>
            </a:r>
            <a:r>
              <a:rPr lang="en" sz="1200" dirty="0" smtClean="0">
                <a:solidFill>
                  <a:schemeClr val="dk1"/>
                </a:solidFill>
              </a:rPr>
              <a:t>tracking system. </a:t>
            </a:r>
            <a:r>
              <a:rPr lang="en" sz="1200" dirty="0">
                <a:solidFill>
                  <a:schemeClr val="dk1"/>
                </a:solidFill>
              </a:rPr>
              <a:t>It uses blockchain technology to provide secure, transparent, and tamper-proof </a:t>
            </a:r>
            <a:r>
              <a:rPr lang="en" sz="1200" dirty="0" smtClean="0">
                <a:solidFill>
                  <a:schemeClr val="dk1"/>
                </a:solidFill>
              </a:rPr>
              <a:t>tracking . </a:t>
            </a:r>
            <a:r>
              <a:rPr lang="en" sz="1200" dirty="0">
                <a:solidFill>
                  <a:schemeClr val="dk1"/>
                </a:solidFill>
              </a:rPr>
              <a:t>Smart contracts automate updates, and decentralized storage (IPFS) ensures data is always accessible and reliable. The system offers a user-friendly interface for real-time tracking, making shipment management easier and more efficient. By enhancing trust and reducing reliance on intermediaries, it is well-suited for modern supply chains.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636" name="Google Shape;63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900" y="1568675"/>
            <a:ext cx="4226700" cy="27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3"/>
          <p:cNvSpPr txBox="1">
            <a:spLocks noGrp="1"/>
          </p:cNvSpPr>
          <p:nvPr>
            <p:ph type="body" idx="1"/>
          </p:nvPr>
        </p:nvSpPr>
        <p:spPr>
          <a:xfrm>
            <a:off x="323700" y="796224"/>
            <a:ext cx="8673000" cy="19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Challenges in Traditional Systems: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Lack of transparency: Information silos among stakeholders result in incomplete or inconsistent shipment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Inefficiency: Manual processes and paperwork lead to delays, errors, and increased operational costs.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Susceptibility to fraud: Centralized systems are vulnerable to data tampering and unauthorized modifications.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Limited real-time visibility: Many systems fail to provide accurate, up-to-date shipment status and location.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3"/>
          <p:cNvSpPr/>
          <p:nvPr/>
        </p:nvSpPr>
        <p:spPr>
          <a:xfrm>
            <a:off x="938243" y="164375"/>
            <a:ext cx="1770600" cy="318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Motivation </a:t>
            </a:r>
            <a:endParaRPr sz="15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3" name="Google Shape;643;p83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OUR VISION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4" name="Google Shape;644;p83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WHO WE ARE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5" name="Google Shape;645;p83"/>
          <p:cNvSpPr txBox="1"/>
          <p:nvPr/>
        </p:nvSpPr>
        <p:spPr>
          <a:xfrm>
            <a:off x="323700" y="2827725"/>
            <a:ext cx="6474000" cy="16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Blockchain Advantages: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Immutability</a:t>
            </a:r>
            <a:r>
              <a:rPr lang="en" sz="1100">
                <a:solidFill>
                  <a:schemeClr val="dk1"/>
                </a:solidFill>
              </a:rPr>
              <a:t>: Ensures tamper-proof and reliable data.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Decentralization</a:t>
            </a:r>
            <a:r>
              <a:rPr lang="en" sz="1100">
                <a:solidFill>
                  <a:schemeClr val="dk1"/>
                </a:solidFill>
              </a:rPr>
              <a:t>: Reduces reliance on central authorities.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Transparency</a:t>
            </a:r>
            <a:r>
              <a:rPr lang="en" sz="1100">
                <a:solidFill>
                  <a:schemeClr val="dk1"/>
                </a:solidFill>
              </a:rPr>
              <a:t>: Enables real-time, shared access to information.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Efficiency</a:t>
            </a:r>
            <a:r>
              <a:rPr lang="en" sz="1100">
                <a:solidFill>
                  <a:schemeClr val="dk1"/>
                </a:solidFill>
              </a:rPr>
              <a:t>: Automates processes, minimizing errors and costs.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" name="Picture 7" descr="Screenshot 2024-12-03 1237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569" y="2198295"/>
            <a:ext cx="4203608" cy="1563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4"/>
          <p:cNvSpPr txBox="1">
            <a:spLocks noGrp="1"/>
          </p:cNvSpPr>
          <p:nvPr>
            <p:ph type="title"/>
          </p:nvPr>
        </p:nvSpPr>
        <p:spPr>
          <a:xfrm>
            <a:off x="226525" y="762000"/>
            <a:ext cx="4119000" cy="4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52" name="Google Shape;652;p84"/>
          <p:cNvSpPr txBox="1">
            <a:spLocks noGrp="1"/>
          </p:cNvSpPr>
          <p:nvPr>
            <p:ph type="body" idx="1"/>
          </p:nvPr>
        </p:nvSpPr>
        <p:spPr>
          <a:xfrm>
            <a:off x="308375" y="1351199"/>
            <a:ext cx="4119000" cy="32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Primary Goal: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develop a blockchain-based shipment tracking system that ensures transparency, security, and efficiency in managing shipments.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Key Contributions: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Implementation of smart contracts for secure and automated shipment updates.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Integration of a blockchain-powered frontend for real-time shipment tracking and interaction.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of decentralized storage (IPFS) to ensure data availability, persistence, and fault tolerance.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3" name="Google Shape;653;p8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79" t="-698" r="21293" b="5068"/>
          <a:stretch/>
        </p:blipFill>
        <p:spPr>
          <a:xfrm>
            <a:off x="4345525" y="13025"/>
            <a:ext cx="4798475" cy="5130475"/>
          </a:xfrm>
          <a:prstGeom prst="rect">
            <a:avLst/>
          </a:prstGeom>
        </p:spPr>
      </p:pic>
      <p:sp>
        <p:nvSpPr>
          <p:cNvPr id="654" name="Google Shape;654;p84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PROBLEM &amp; SOLUTION</a:t>
            </a:r>
            <a:endParaRPr sz="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5" name="Google Shape;655;p84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WHO WE ARE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6"/>
          <p:cNvSpPr txBox="1">
            <a:spLocks noGrp="1"/>
          </p:cNvSpPr>
          <p:nvPr>
            <p:ph type="body" idx="1"/>
          </p:nvPr>
        </p:nvSpPr>
        <p:spPr>
          <a:xfrm>
            <a:off x="278600" y="930182"/>
            <a:ext cx="8673000" cy="3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Technologies Used: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Blockchain Platform: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Ethereum, chosen for its decentralized, open-source nature and support for smart contracts.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Decentralized Storage: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IPFS (InterPlanetary File System) ensures distributed and persistent storage.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Programming: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Solidity is used for writing smart contracts.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Frontend Tools: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React is employed for user interface development, and MetaMask serves as the wallet for blockchain interaction.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Key Concepts: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Smart Contracts: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These automate shipment updates, ensuring secure and tamper-proof execution of predefined business logic.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Consensus Mechanism: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Ethereum's Proof of Stake (PoS) validates and secures shipment data efficiently, ensuring trust and decentralization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668" name="Google Shape;668;p86"/>
          <p:cNvSpPr/>
          <p:nvPr/>
        </p:nvSpPr>
        <p:spPr>
          <a:xfrm>
            <a:off x="610818" y="269175"/>
            <a:ext cx="1770600" cy="318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Preliminaries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5"/>
          <p:cNvSpPr txBox="1">
            <a:spLocks noGrp="1"/>
          </p:cNvSpPr>
          <p:nvPr>
            <p:ph type="title" idx="3"/>
          </p:nvPr>
        </p:nvSpPr>
        <p:spPr>
          <a:xfrm>
            <a:off x="226525" y="402575"/>
            <a:ext cx="4119000" cy="7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Literature Survey</a:t>
            </a:r>
            <a:endParaRPr/>
          </a:p>
        </p:txBody>
      </p:sp>
      <p:sp>
        <p:nvSpPr>
          <p:cNvPr id="661" name="Google Shape;661;p85"/>
          <p:cNvSpPr txBox="1">
            <a:spLocks noGrp="1"/>
          </p:cNvSpPr>
          <p:nvPr>
            <p:ph type="body" idx="1"/>
          </p:nvPr>
        </p:nvSpPr>
        <p:spPr>
          <a:xfrm>
            <a:off x="226525" y="1247938"/>
            <a:ext cx="4119000" cy="3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Existing Systems: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Centralized systems depend on manual processes and intermediaries, making them inefficient and prone to fraud.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Examples like TradeLens (by IBM and Maersk) show promise but struggle with issues like data ownership and limited adoption.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Research Gap: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Limited adoption of blockchain for real-time shipment tracking, with most existing systems lacking robust integration of IoT devices.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Challenges in combining blockchain's immutability with automated IoT-based data collection and processing.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pic>
        <p:nvPicPr>
          <p:cNvPr id="662" name="Google Shape;66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3400"/>
            <a:ext cx="4571999" cy="3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6"/>
          <p:cNvSpPr txBox="1">
            <a:spLocks noGrp="1"/>
          </p:cNvSpPr>
          <p:nvPr>
            <p:ph type="body" idx="1"/>
          </p:nvPr>
        </p:nvSpPr>
        <p:spPr>
          <a:xfrm>
            <a:off x="278600" y="759143"/>
            <a:ext cx="8673000" cy="5433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sz="1200" dirty="0" smtClean="0"/>
              <a:t>The primary purpose of this contract is to allow users to create shipments, track their status and location, and retrieve shipment information. Below is a breakdown of its functionalities:</a:t>
            </a:r>
            <a:endParaRPr sz="1200"/>
          </a:p>
        </p:txBody>
      </p:sp>
      <p:sp>
        <p:nvSpPr>
          <p:cNvPr id="668" name="Google Shape;668;p86"/>
          <p:cNvSpPr/>
          <p:nvPr/>
        </p:nvSpPr>
        <p:spPr>
          <a:xfrm>
            <a:off x="610818" y="269175"/>
            <a:ext cx="1770600" cy="318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1000" b="1" dirty="0" smtClean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Smart </a:t>
            </a:r>
            <a:r>
              <a:rPr lang="en-US" sz="1000" b="1" dirty="0" err="1" smtClean="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Contarct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2322" y="1513036"/>
            <a:ext cx="5492979" cy="256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b="1" dirty="0" smtClean="0">
                <a:solidFill>
                  <a:schemeClr val="bg1"/>
                </a:solidFill>
              </a:rPr>
              <a:t>Creating a Shipment :</a:t>
            </a:r>
          </a:p>
          <a:p>
            <a:pPr marL="457200" lvl="0" indent="-298450">
              <a:lnSpc>
                <a:spcPct val="115000"/>
              </a:lnSpc>
              <a:spcBef>
                <a:spcPts val="1200"/>
              </a:spcBef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sz="1200" dirty="0" smtClean="0">
                <a:solidFill>
                  <a:schemeClr val="bg1"/>
                </a:solidFill>
              </a:rPr>
              <a:t>The sender calls (</a:t>
            </a:r>
            <a:r>
              <a:rPr lang="en-US" sz="1200" dirty="0" err="1" smtClean="0">
                <a:solidFill>
                  <a:schemeClr val="bg1"/>
                </a:solidFill>
              </a:rPr>
              <a:t>createShipment</a:t>
            </a:r>
            <a:r>
              <a:rPr lang="en-US" sz="1200" dirty="0" smtClean="0">
                <a:solidFill>
                  <a:schemeClr val="bg1"/>
                </a:solidFill>
              </a:rPr>
              <a:t>) with the recipient’s address and a unique tracking number.</a:t>
            </a:r>
          </a:p>
          <a:p>
            <a:pPr marL="457200" lvl="0" indent="-298450">
              <a:lnSpc>
                <a:spcPct val="115000"/>
              </a:lnSpc>
              <a:spcBef>
                <a:spcPts val="1200"/>
              </a:spcBef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sz="1200" dirty="0" smtClean="0">
                <a:solidFill>
                  <a:schemeClr val="bg1"/>
                </a:solidFill>
              </a:rPr>
              <a:t>The contract initializes and stores the shipment data.</a:t>
            </a:r>
          </a:p>
          <a:p>
            <a:pPr marL="457200" lvl="0" indent="-298450">
              <a:lnSpc>
                <a:spcPct val="115000"/>
              </a:lnSpc>
              <a:spcBef>
                <a:spcPts val="1200"/>
              </a:spcBef>
              <a:buClr>
                <a:schemeClr val="lt1"/>
              </a:buClr>
              <a:buSzPts val="1100"/>
            </a:pPr>
            <a:r>
              <a:rPr lang="en-US" sz="1200" dirty="0" smtClean="0">
                <a:solidFill>
                  <a:schemeClr val="bg1"/>
                </a:solidFill>
              </a:rPr>
              <a:t>Tracking a Shipment </a:t>
            </a:r>
            <a:r>
              <a:rPr lang="en-US" sz="1200" b="1" dirty="0" smtClean="0">
                <a:solidFill>
                  <a:schemeClr val="bg1"/>
                </a:solidFill>
              </a:rPr>
              <a:t>: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457200" lvl="0" indent="-298450">
              <a:lnSpc>
                <a:spcPct val="115000"/>
              </a:lnSpc>
              <a:spcBef>
                <a:spcPts val="1200"/>
              </a:spcBef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sz="1200" dirty="0" smtClean="0">
                <a:solidFill>
                  <a:schemeClr val="bg1"/>
                </a:solidFill>
              </a:rPr>
              <a:t>The sender updates the shipment status and location using (</a:t>
            </a:r>
            <a:r>
              <a:rPr lang="en-US" sz="1200" dirty="0" err="1" smtClean="0">
                <a:solidFill>
                  <a:schemeClr val="bg1"/>
                </a:solidFill>
              </a:rPr>
              <a:t>trackShipment</a:t>
            </a:r>
            <a:r>
              <a:rPr lang="en-US" sz="1200" dirty="0" smtClean="0">
                <a:solidFill>
                  <a:schemeClr val="bg1"/>
                </a:solidFill>
              </a:rPr>
              <a:t>).</a:t>
            </a:r>
            <a:endParaRPr lang="en-US" sz="1200" b="1" dirty="0" smtClean="0">
              <a:solidFill>
                <a:schemeClr val="bg1"/>
              </a:solidFill>
            </a:endParaRPr>
          </a:p>
          <a:p>
            <a:pPr marL="457200" lvl="0" indent="-298450">
              <a:lnSpc>
                <a:spcPct val="115000"/>
              </a:lnSpc>
              <a:spcBef>
                <a:spcPts val="1200"/>
              </a:spcBef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sz="1200" dirty="0" smtClean="0">
                <a:solidFill>
                  <a:schemeClr val="bg1"/>
                </a:solidFill>
              </a:rPr>
              <a:t>The updates are logged on the </a:t>
            </a:r>
            <a:r>
              <a:rPr lang="en-US" sz="1200" dirty="0" err="1" smtClean="0">
                <a:solidFill>
                  <a:schemeClr val="bg1"/>
                </a:solidFill>
              </a:rPr>
              <a:t>blockchain</a:t>
            </a:r>
            <a:r>
              <a:rPr lang="en-US" sz="1200" dirty="0" smtClean="0">
                <a:solidFill>
                  <a:schemeClr val="bg1"/>
                </a:solidFill>
              </a:rPr>
              <a:t> for transparency.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1044" y="4026573"/>
            <a:ext cx="6043177" cy="88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chemeClr val="bg1"/>
                </a:solidFill>
              </a:rPr>
              <a:t>Viewing Shipment Details </a:t>
            </a:r>
            <a:r>
              <a:rPr lang="en-US" sz="1200" b="1" dirty="0" smtClean="0">
                <a:solidFill>
                  <a:schemeClr val="bg1"/>
                </a:solidFill>
              </a:rPr>
              <a:t>:</a:t>
            </a:r>
          </a:p>
          <a:p>
            <a:pPr marL="457200" lvl="0" indent="-298450">
              <a:lnSpc>
                <a:spcPct val="115000"/>
              </a:lnSpc>
              <a:spcBef>
                <a:spcPts val="1200"/>
              </a:spcBef>
              <a:buClr>
                <a:schemeClr val="lt1"/>
              </a:buClr>
              <a:buSzPts val="1100"/>
              <a:buFont typeface="Arial"/>
              <a:buChar char="●"/>
            </a:pPr>
            <a:r>
              <a:rPr lang="en-US" sz="1200" dirty="0" smtClean="0">
                <a:solidFill>
                  <a:schemeClr val="bg1"/>
                </a:solidFill>
              </a:rPr>
              <a:t>Any user can call (</a:t>
            </a:r>
            <a:r>
              <a:rPr lang="en-US" sz="1200" dirty="0" err="1" smtClean="0">
                <a:solidFill>
                  <a:schemeClr val="bg1"/>
                </a:solidFill>
              </a:rPr>
              <a:t>getShipmentInfo</a:t>
            </a:r>
            <a:r>
              <a:rPr lang="en-US" sz="1200" dirty="0" smtClean="0">
                <a:solidFill>
                  <a:schemeClr val="bg1"/>
                </a:solidFill>
              </a:rPr>
              <a:t>) with a tracking number to retrieve the latest details about a shipment.</a:t>
            </a:r>
            <a:endParaRPr lang="en-US" sz="1200" b="1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1677679907723.jpg"/>
          <p:cNvPicPr>
            <a:picLocks noChangeAspect="1"/>
          </p:cNvPicPr>
          <p:nvPr/>
        </p:nvPicPr>
        <p:blipFill>
          <a:blip r:embed="rId3"/>
          <a:srcRect l="43172" t="-699" r="31366" b="45326"/>
          <a:stretch>
            <a:fillRect/>
          </a:stretch>
        </p:blipFill>
        <p:spPr>
          <a:xfrm>
            <a:off x="6091616" y="1138066"/>
            <a:ext cx="2723464" cy="3249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7"/>
          <p:cNvSpPr txBox="1">
            <a:spLocks noGrp="1"/>
          </p:cNvSpPr>
          <p:nvPr>
            <p:ph type="title"/>
          </p:nvPr>
        </p:nvSpPr>
        <p:spPr>
          <a:xfrm>
            <a:off x="40500" y="230678"/>
            <a:ext cx="5056800" cy="55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Proposed System</a:t>
            </a:r>
            <a:endParaRPr sz="2400"/>
          </a:p>
        </p:txBody>
      </p:sp>
      <p:sp>
        <p:nvSpPr>
          <p:cNvPr id="674" name="Google Shape;674;p87"/>
          <p:cNvSpPr txBox="1">
            <a:spLocks noGrp="1"/>
          </p:cNvSpPr>
          <p:nvPr>
            <p:ph type="title" idx="4294967295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675" name="Google Shape;675;p87"/>
          <p:cNvSpPr txBox="1"/>
          <p:nvPr/>
        </p:nvSpPr>
        <p:spPr>
          <a:xfrm>
            <a:off x="126600" y="916675"/>
            <a:ext cx="4482600" cy="374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b="1" dirty="0">
                <a:solidFill>
                  <a:schemeClr val="lt1"/>
                </a:solidFill>
              </a:rPr>
              <a:t>System Architecture:</a:t>
            </a:r>
            <a:endParaRPr sz="1100" b="1">
              <a:solidFill>
                <a:schemeClr val="lt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 dirty="0">
                <a:solidFill>
                  <a:schemeClr val="lt1"/>
                </a:solidFill>
              </a:rPr>
              <a:t>Overview of the system: IoT, Blockchain, IPFS, and Frontend.</a:t>
            </a:r>
            <a:endParaRPr sz="1100">
              <a:solidFill>
                <a:schemeClr val="lt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 dirty="0">
                <a:solidFill>
                  <a:schemeClr val="lt1"/>
                </a:solidFill>
              </a:rPr>
              <a:t>Diagram: A visual flow of the system components and their interactions.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b="1" dirty="0">
                <a:solidFill>
                  <a:schemeClr val="lt1"/>
                </a:solidFill>
              </a:rPr>
              <a:t>Workflow:</a:t>
            </a:r>
            <a:endParaRPr sz="1100" b="1">
              <a:solidFill>
                <a:schemeClr val="lt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 b="1" dirty="0">
                <a:solidFill>
                  <a:schemeClr val="lt1"/>
                </a:solidFill>
              </a:rPr>
              <a:t>Shipment Creation:</a:t>
            </a:r>
            <a:r>
              <a:rPr lang="en" sz="1100" dirty="0">
                <a:solidFill>
                  <a:schemeClr val="lt1"/>
                </a:solidFill>
              </a:rPr>
              <a:t> User inputs shipment details.</a:t>
            </a:r>
            <a:endParaRPr sz="1100">
              <a:solidFill>
                <a:schemeClr val="lt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 b="1" dirty="0">
                <a:solidFill>
                  <a:schemeClr val="lt1"/>
                </a:solidFill>
              </a:rPr>
              <a:t>Data Tracking:</a:t>
            </a:r>
            <a:r>
              <a:rPr lang="en" sz="1100" dirty="0">
                <a:solidFill>
                  <a:schemeClr val="lt1"/>
                </a:solidFill>
              </a:rPr>
              <a:t> Updates stored immutably on the blockchain.</a:t>
            </a:r>
            <a:endParaRPr sz="1100">
              <a:solidFill>
                <a:schemeClr val="lt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 b="1" dirty="0">
                <a:solidFill>
                  <a:schemeClr val="lt1"/>
                </a:solidFill>
              </a:rPr>
              <a:t>User Interaction:</a:t>
            </a:r>
            <a:r>
              <a:rPr lang="en" sz="1100" dirty="0">
                <a:solidFill>
                  <a:schemeClr val="lt1"/>
                </a:solidFill>
              </a:rPr>
              <a:t> Real-time updates accessible via the frontend</a:t>
            </a:r>
            <a:r>
              <a:rPr lang="en" sz="1100" dirty="0" smtClean="0">
                <a:solidFill>
                  <a:schemeClr val="lt1"/>
                </a:solidFill>
              </a:rPr>
              <a:t>.</a:t>
            </a:r>
          </a:p>
          <a:p>
            <a:pPr marL="914400" lvl="1" indent="-298450">
              <a:lnSpc>
                <a:spcPct val="115000"/>
              </a:lnSpc>
              <a:buClr>
                <a:schemeClr val="lt1"/>
              </a:buClr>
              <a:buSzPts val="1100"/>
              <a:buChar char="○"/>
            </a:pPr>
            <a:r>
              <a:rPr lang="en-US" sz="1100" dirty="0" smtClean="0">
                <a:solidFill>
                  <a:schemeClr val="lt1"/>
                </a:solidFill>
              </a:rPr>
              <a:t>By generating an unchangeable record of all transactions and </a:t>
            </a:r>
            <a:r>
              <a:rPr lang="en-US" sz="1100" dirty="0" err="1" smtClean="0">
                <a:solidFill>
                  <a:schemeClr val="lt1"/>
                </a:solidFill>
              </a:rPr>
              <a:t>movements,this</a:t>
            </a:r>
            <a:r>
              <a:rPr lang="en-US" sz="1100" dirty="0" smtClean="0">
                <a:solidFill>
                  <a:schemeClr val="lt1"/>
                </a:solidFill>
              </a:rPr>
              <a:t> </a:t>
            </a:r>
            <a:r>
              <a:rPr lang="en-US" sz="1100" dirty="0" err="1" smtClean="0">
                <a:solidFill>
                  <a:schemeClr val="lt1"/>
                </a:solidFill>
              </a:rPr>
              <a:t>blockchain-IoT</a:t>
            </a:r>
            <a:r>
              <a:rPr lang="en-US" sz="1100" dirty="0" smtClean="0">
                <a:solidFill>
                  <a:schemeClr val="lt1"/>
                </a:solidFill>
              </a:rPr>
              <a:t> collaboration improves efficiency, security and traceability.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 b="1" dirty="0">
                <a:solidFill>
                  <a:schemeClr val="lt1"/>
                </a:solidFill>
              </a:rPr>
              <a:t>Advantages:</a:t>
            </a:r>
            <a:endParaRPr sz="1100" b="1">
              <a:solidFill>
                <a:schemeClr val="lt1"/>
              </a:solidFill>
            </a:endParaRPr>
          </a:p>
          <a:p>
            <a:pPr marL="914400" lvl="1" indent="-298450">
              <a:lnSpc>
                <a:spcPct val="115000"/>
              </a:lnSpc>
              <a:buClr>
                <a:schemeClr val="lt1"/>
              </a:buClr>
              <a:buSzPts val="1100"/>
              <a:buChar char="○"/>
            </a:pPr>
            <a:r>
              <a:rPr lang="en" sz="1100" dirty="0">
                <a:solidFill>
                  <a:schemeClr val="lt1"/>
                </a:solidFill>
              </a:rPr>
              <a:t>Transparency, security, </a:t>
            </a:r>
            <a:r>
              <a:rPr lang="en-US" sz="1100" dirty="0" smtClean="0">
                <a:solidFill>
                  <a:schemeClr val="lt1"/>
                </a:solidFill>
              </a:rPr>
              <a:t>traceability  </a:t>
            </a:r>
            <a:r>
              <a:rPr lang="en" sz="1100" dirty="0" smtClean="0">
                <a:solidFill>
                  <a:schemeClr val="lt1"/>
                </a:solidFill>
              </a:rPr>
              <a:t>and </a:t>
            </a:r>
            <a:r>
              <a:rPr lang="en" sz="1100" dirty="0">
                <a:solidFill>
                  <a:schemeClr val="lt1"/>
                </a:solidFill>
              </a:rPr>
              <a:t>automation of shipment processes.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76" name="Google Shape;67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125" y="0"/>
            <a:ext cx="46498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8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6275" y="166975"/>
            <a:ext cx="8282149" cy="4690500"/>
          </a:xfrm>
          <a:prstGeom prst="rect">
            <a:avLst/>
          </a:prstGeom>
        </p:spPr>
      </p:pic>
      <p:sp>
        <p:nvSpPr>
          <p:cNvPr id="682" name="Google Shape;682;p88"/>
          <p:cNvSpPr txBox="1"/>
          <p:nvPr/>
        </p:nvSpPr>
        <p:spPr>
          <a:xfrm>
            <a:off x="226500" y="1512425"/>
            <a:ext cx="1059355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83" name="Google Shape;683;p88"/>
          <p:cNvSpPr txBox="1"/>
          <p:nvPr/>
        </p:nvSpPr>
        <p:spPr>
          <a:xfrm>
            <a:off x="226500" y="3510350"/>
            <a:ext cx="1059355" cy="2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84" name="Google Shape;684;p88"/>
          <p:cNvSpPr txBox="1"/>
          <p:nvPr/>
        </p:nvSpPr>
        <p:spPr>
          <a:xfrm>
            <a:off x="535775" y="3690925"/>
            <a:ext cx="4286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System Architecture: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vent Facilitation">
  <a:themeElements>
    <a:clrScheme name="Simple Light">
      <a:dk1>
        <a:srgbClr val="F0EBD9"/>
      </a:dk1>
      <a:lt1>
        <a:srgbClr val="0E101A"/>
      </a:lt1>
      <a:dk2>
        <a:srgbClr val="FEFFAA"/>
      </a:dk2>
      <a:lt2>
        <a:srgbClr val="799B7A"/>
      </a:lt2>
      <a:accent1>
        <a:srgbClr val="B9E1DB"/>
      </a:accent1>
      <a:accent2>
        <a:srgbClr val="F55802"/>
      </a:accent2>
      <a:accent3>
        <a:srgbClr val="EFA3B1"/>
      </a:accent3>
      <a:accent4>
        <a:srgbClr val="F2D519"/>
      </a:accent4>
      <a:accent5>
        <a:srgbClr val="B6D5C6"/>
      </a:accent5>
      <a:accent6>
        <a:srgbClr val="41658A"/>
      </a:accent6>
      <a:hlink>
        <a:srgbClr val="6F259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711</Words>
  <PresentationFormat>On-screen Show (16:9)</PresentationFormat>
  <Paragraphs>75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Times New Roman</vt:lpstr>
      <vt:lpstr>Roboto Mono</vt:lpstr>
      <vt:lpstr>Inter Medium</vt:lpstr>
      <vt:lpstr>Inter</vt:lpstr>
      <vt:lpstr>Roboto Mono Medium</vt:lpstr>
      <vt:lpstr>Roboto Black</vt:lpstr>
      <vt:lpstr>Roboto Light</vt:lpstr>
      <vt:lpstr>Roboto</vt:lpstr>
      <vt:lpstr>Event Facilitation</vt:lpstr>
      <vt:lpstr>Product / Service Offering Overview #2</vt:lpstr>
      <vt:lpstr>Blockchain-Based Shipment Tracking Management System  </vt:lpstr>
      <vt:lpstr>Introduction</vt:lpstr>
      <vt:lpstr>Slide 3</vt:lpstr>
      <vt:lpstr>Objective</vt:lpstr>
      <vt:lpstr>Slide 5</vt:lpstr>
      <vt:lpstr> Literature Survey</vt:lpstr>
      <vt:lpstr>Slide 7</vt:lpstr>
      <vt:lpstr>Proposed System</vt:lpstr>
      <vt:lpstr>Slide 9</vt:lpstr>
      <vt:lpstr>Frontend-Dapp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Blockchain-Based Shipment Tracking Management System  </dc:title>
  <cp:lastModifiedBy>asus</cp:lastModifiedBy>
  <cp:revision>2</cp:revision>
  <dcterms:modified xsi:type="dcterms:W3CDTF">2024-12-04T13:06:56Z</dcterms:modified>
</cp:coreProperties>
</file>