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524" r:id="rId2"/>
    <p:sldId id="528" r:id="rId3"/>
    <p:sldId id="525" r:id="rId4"/>
    <p:sldId id="526" r:id="rId5"/>
    <p:sldId id="527" r:id="rId6"/>
    <p:sldId id="531" r:id="rId7"/>
    <p:sldId id="530" r:id="rId8"/>
    <p:sldId id="532" r:id="rId9"/>
    <p:sldId id="533" r:id="rId10"/>
    <p:sldId id="534" r:id="rId11"/>
    <p:sldId id="535" r:id="rId12"/>
    <p:sldId id="536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EBF03-AC05-4EF7-80E8-231000B3EA99}" v="3" dt="2024-08-05T20:29:55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j Rahaman" userId="7153a10a1eb43703" providerId="LiveId" clId="{106EBF03-AC05-4EF7-80E8-231000B3EA99}"/>
    <pc:docChg chg="custSel addSld delSld modSld">
      <pc:chgData name="Ramij Rahaman" userId="7153a10a1eb43703" providerId="LiveId" clId="{106EBF03-AC05-4EF7-80E8-231000B3EA99}" dt="2024-08-05T20:40:01.308" v="309" actId="1076"/>
      <pc:docMkLst>
        <pc:docMk/>
      </pc:docMkLst>
      <pc:sldChg chg="addSp delSp modSp mod">
        <pc:chgData name="Ramij Rahaman" userId="7153a10a1eb43703" providerId="LiveId" clId="{106EBF03-AC05-4EF7-80E8-231000B3EA99}" dt="2024-08-05T20:03:46.781" v="143" actId="1076"/>
        <pc:sldMkLst>
          <pc:docMk/>
          <pc:sldMk cId="3615297587" sldId="339"/>
        </pc:sldMkLst>
        <pc:picChg chg="add del">
          <ac:chgData name="Ramij Rahaman" userId="7153a10a1eb43703" providerId="LiveId" clId="{106EBF03-AC05-4EF7-80E8-231000B3EA99}" dt="2024-08-05T19:32:44.062" v="1" actId="478"/>
          <ac:picMkLst>
            <pc:docMk/>
            <pc:sldMk cId="3615297587" sldId="339"/>
            <ac:picMk id="3" creationId="{2324DFC2-9A06-53BB-A792-66E867EB2E72}"/>
          </ac:picMkLst>
        </pc:picChg>
        <pc:picChg chg="add mod">
          <ac:chgData name="Ramij Rahaman" userId="7153a10a1eb43703" providerId="LiveId" clId="{106EBF03-AC05-4EF7-80E8-231000B3EA99}" dt="2024-08-05T19:33:09.418" v="4" actId="1076"/>
          <ac:picMkLst>
            <pc:docMk/>
            <pc:sldMk cId="3615297587" sldId="339"/>
            <ac:picMk id="5" creationId="{E6B07F36-861C-1166-73DC-ED2647D39BE8}"/>
          </ac:picMkLst>
        </pc:picChg>
        <pc:picChg chg="add mod">
          <ac:chgData name="Ramij Rahaman" userId="7153a10a1eb43703" providerId="LiveId" clId="{106EBF03-AC05-4EF7-80E8-231000B3EA99}" dt="2024-08-05T20:03:46.781" v="143" actId="1076"/>
          <ac:picMkLst>
            <pc:docMk/>
            <pc:sldMk cId="3615297587" sldId="339"/>
            <ac:picMk id="7" creationId="{BE2ACFE7-C0C6-4CBC-28A1-D413115214DE}"/>
          </ac:picMkLst>
        </pc:picChg>
        <pc:picChg chg="add mod">
          <ac:chgData name="Ramij Rahaman" userId="7153a10a1eb43703" providerId="LiveId" clId="{106EBF03-AC05-4EF7-80E8-231000B3EA99}" dt="2024-08-05T20:03:43.287" v="142" actId="1076"/>
          <ac:picMkLst>
            <pc:docMk/>
            <pc:sldMk cId="3615297587" sldId="339"/>
            <ac:picMk id="8" creationId="{F5DF8908-6490-3F34-259B-21DDBFF54ACD}"/>
          </ac:picMkLst>
        </pc:picChg>
      </pc:sldChg>
      <pc:sldChg chg="addSp modSp new mod">
        <pc:chgData name="Ramij Rahaman" userId="7153a10a1eb43703" providerId="LiveId" clId="{106EBF03-AC05-4EF7-80E8-231000B3EA99}" dt="2024-08-05T19:39:39.382" v="23" actId="1076"/>
        <pc:sldMkLst>
          <pc:docMk/>
          <pc:sldMk cId="2685047608" sldId="340"/>
        </pc:sldMkLst>
        <pc:picChg chg="add mod">
          <ac:chgData name="Ramij Rahaman" userId="7153a10a1eb43703" providerId="LiveId" clId="{106EBF03-AC05-4EF7-80E8-231000B3EA99}" dt="2024-08-05T19:36:25.457" v="15" actId="14100"/>
          <ac:picMkLst>
            <pc:docMk/>
            <pc:sldMk cId="2685047608" sldId="340"/>
            <ac:picMk id="3" creationId="{3CDFBBB8-7496-D229-6DCB-B88868451FD4}"/>
          </ac:picMkLst>
        </pc:picChg>
        <pc:picChg chg="add mod">
          <ac:chgData name="Ramij Rahaman" userId="7153a10a1eb43703" providerId="LiveId" clId="{106EBF03-AC05-4EF7-80E8-231000B3EA99}" dt="2024-08-05T19:36:29.245" v="16" actId="1076"/>
          <ac:picMkLst>
            <pc:docMk/>
            <pc:sldMk cId="2685047608" sldId="340"/>
            <ac:picMk id="5" creationId="{4C87A657-0E12-D7ED-1DD8-673CFA34699F}"/>
          </ac:picMkLst>
        </pc:picChg>
        <pc:picChg chg="add mod">
          <ac:chgData name="Ramij Rahaman" userId="7153a10a1eb43703" providerId="LiveId" clId="{106EBF03-AC05-4EF7-80E8-231000B3EA99}" dt="2024-08-05T19:39:05.431" v="19" actId="1076"/>
          <ac:picMkLst>
            <pc:docMk/>
            <pc:sldMk cId="2685047608" sldId="340"/>
            <ac:picMk id="7" creationId="{A89DB760-7262-FC75-8E40-079DC9D9241A}"/>
          </ac:picMkLst>
        </pc:picChg>
        <pc:picChg chg="add mod">
          <ac:chgData name="Ramij Rahaman" userId="7153a10a1eb43703" providerId="LiveId" clId="{106EBF03-AC05-4EF7-80E8-231000B3EA99}" dt="2024-08-05T19:39:39.382" v="23" actId="1076"/>
          <ac:picMkLst>
            <pc:docMk/>
            <pc:sldMk cId="2685047608" sldId="340"/>
            <ac:picMk id="9" creationId="{9A1C8C2D-A599-5F63-2E25-712A458E179C}"/>
          </ac:picMkLst>
        </pc:picChg>
      </pc:sldChg>
      <pc:sldChg chg="addSp modSp new mod">
        <pc:chgData name="Ramij Rahaman" userId="7153a10a1eb43703" providerId="LiveId" clId="{106EBF03-AC05-4EF7-80E8-231000B3EA99}" dt="2024-08-05T19:43:05.246" v="46" actId="1035"/>
        <pc:sldMkLst>
          <pc:docMk/>
          <pc:sldMk cId="3759992120" sldId="341"/>
        </pc:sldMkLst>
        <pc:picChg chg="add mod">
          <ac:chgData name="Ramij Rahaman" userId="7153a10a1eb43703" providerId="LiveId" clId="{106EBF03-AC05-4EF7-80E8-231000B3EA99}" dt="2024-08-05T19:43:01.691" v="39" actId="1035"/>
          <ac:picMkLst>
            <pc:docMk/>
            <pc:sldMk cId="3759992120" sldId="341"/>
            <ac:picMk id="3" creationId="{8D00AEE1-3FCB-8282-6444-27381E45D610}"/>
          </ac:picMkLst>
        </pc:picChg>
        <pc:picChg chg="add mod">
          <ac:chgData name="Ramij Rahaman" userId="7153a10a1eb43703" providerId="LiveId" clId="{106EBF03-AC05-4EF7-80E8-231000B3EA99}" dt="2024-08-05T19:43:05.246" v="46" actId="1035"/>
          <ac:picMkLst>
            <pc:docMk/>
            <pc:sldMk cId="3759992120" sldId="341"/>
            <ac:picMk id="5" creationId="{9F689B11-B181-8123-3087-F1140A66BE95}"/>
          </ac:picMkLst>
        </pc:picChg>
      </pc:sldChg>
      <pc:sldChg chg="addSp modSp new mod">
        <pc:chgData name="Ramij Rahaman" userId="7153a10a1eb43703" providerId="LiveId" clId="{106EBF03-AC05-4EF7-80E8-231000B3EA99}" dt="2024-08-05T19:46:27.861" v="49" actId="14100"/>
        <pc:sldMkLst>
          <pc:docMk/>
          <pc:sldMk cId="4240093519" sldId="342"/>
        </pc:sldMkLst>
        <pc:picChg chg="add mod">
          <ac:chgData name="Ramij Rahaman" userId="7153a10a1eb43703" providerId="LiveId" clId="{106EBF03-AC05-4EF7-80E8-231000B3EA99}" dt="2024-08-05T19:46:27.861" v="49" actId="14100"/>
          <ac:picMkLst>
            <pc:docMk/>
            <pc:sldMk cId="4240093519" sldId="342"/>
            <ac:picMk id="3" creationId="{31F174C3-B080-555A-4E86-B040676CD76E}"/>
          </ac:picMkLst>
        </pc:picChg>
      </pc:sldChg>
      <pc:sldChg chg="addSp modSp new mod">
        <pc:chgData name="Ramij Rahaman" userId="7153a10a1eb43703" providerId="LiveId" clId="{106EBF03-AC05-4EF7-80E8-231000B3EA99}" dt="2024-08-05T19:47:46.775" v="61" actId="14100"/>
        <pc:sldMkLst>
          <pc:docMk/>
          <pc:sldMk cId="274923473" sldId="343"/>
        </pc:sldMkLst>
        <pc:picChg chg="add mod">
          <ac:chgData name="Ramij Rahaman" userId="7153a10a1eb43703" providerId="LiveId" clId="{106EBF03-AC05-4EF7-80E8-231000B3EA99}" dt="2024-08-05T19:47:05.721" v="55" actId="1076"/>
          <ac:picMkLst>
            <pc:docMk/>
            <pc:sldMk cId="274923473" sldId="343"/>
            <ac:picMk id="3" creationId="{27C42480-2EDF-906A-2805-DDC804232011}"/>
          </ac:picMkLst>
        </pc:picChg>
        <pc:picChg chg="add mod">
          <ac:chgData name="Ramij Rahaman" userId="7153a10a1eb43703" providerId="LiveId" clId="{106EBF03-AC05-4EF7-80E8-231000B3EA99}" dt="2024-08-05T19:47:46.775" v="61" actId="14100"/>
          <ac:picMkLst>
            <pc:docMk/>
            <pc:sldMk cId="274923473" sldId="343"/>
            <ac:picMk id="5" creationId="{3EF31F44-702B-143C-E143-80385C5FF587}"/>
          </ac:picMkLst>
        </pc:picChg>
      </pc:sldChg>
      <pc:sldChg chg="addSp modSp new mod">
        <pc:chgData name="Ramij Rahaman" userId="7153a10a1eb43703" providerId="LiveId" clId="{106EBF03-AC05-4EF7-80E8-231000B3EA99}" dt="2024-08-05T19:51:56.149" v="66" actId="1076"/>
        <pc:sldMkLst>
          <pc:docMk/>
          <pc:sldMk cId="2550281734" sldId="344"/>
        </pc:sldMkLst>
        <pc:picChg chg="add mod">
          <ac:chgData name="Ramij Rahaman" userId="7153a10a1eb43703" providerId="LiveId" clId="{106EBF03-AC05-4EF7-80E8-231000B3EA99}" dt="2024-08-05T19:51:56.149" v="66" actId="1076"/>
          <ac:picMkLst>
            <pc:docMk/>
            <pc:sldMk cId="2550281734" sldId="344"/>
            <ac:picMk id="3" creationId="{826D71DF-9D93-2DBB-AEB3-E1A7100337BF}"/>
          </ac:picMkLst>
        </pc:picChg>
      </pc:sldChg>
      <pc:sldChg chg="addSp modSp new mod">
        <pc:chgData name="Ramij Rahaman" userId="7153a10a1eb43703" providerId="LiveId" clId="{106EBF03-AC05-4EF7-80E8-231000B3EA99}" dt="2024-08-05T19:53:24.079" v="70" actId="1076"/>
        <pc:sldMkLst>
          <pc:docMk/>
          <pc:sldMk cId="2190870318" sldId="345"/>
        </pc:sldMkLst>
        <pc:picChg chg="add mod">
          <ac:chgData name="Ramij Rahaman" userId="7153a10a1eb43703" providerId="LiveId" clId="{106EBF03-AC05-4EF7-80E8-231000B3EA99}" dt="2024-08-05T19:53:24.079" v="70" actId="1076"/>
          <ac:picMkLst>
            <pc:docMk/>
            <pc:sldMk cId="2190870318" sldId="345"/>
            <ac:picMk id="3" creationId="{F931304D-D9DA-913F-299A-833449C776F0}"/>
          </ac:picMkLst>
        </pc:picChg>
      </pc:sldChg>
      <pc:sldChg chg="addSp modSp new mod">
        <pc:chgData name="Ramij Rahaman" userId="7153a10a1eb43703" providerId="LiveId" clId="{106EBF03-AC05-4EF7-80E8-231000B3EA99}" dt="2024-08-05T19:54:59.443" v="124" actId="1037"/>
        <pc:sldMkLst>
          <pc:docMk/>
          <pc:sldMk cId="387136789" sldId="346"/>
        </pc:sldMkLst>
        <pc:picChg chg="add mod">
          <ac:chgData name="Ramij Rahaman" userId="7153a10a1eb43703" providerId="LiveId" clId="{106EBF03-AC05-4EF7-80E8-231000B3EA99}" dt="2024-08-05T19:54:09.810" v="75" actId="1076"/>
          <ac:picMkLst>
            <pc:docMk/>
            <pc:sldMk cId="387136789" sldId="346"/>
            <ac:picMk id="3" creationId="{41493B9D-6230-14CB-228D-1F0514ED2772}"/>
          </ac:picMkLst>
        </pc:picChg>
        <pc:picChg chg="add mod">
          <ac:chgData name="Ramij Rahaman" userId="7153a10a1eb43703" providerId="LiveId" clId="{106EBF03-AC05-4EF7-80E8-231000B3EA99}" dt="2024-08-05T19:54:59.443" v="124" actId="1037"/>
          <ac:picMkLst>
            <pc:docMk/>
            <pc:sldMk cId="387136789" sldId="346"/>
            <ac:picMk id="5" creationId="{AAF4AB41-0CE5-1F43-7C0D-21369FCE9E92}"/>
          </ac:picMkLst>
        </pc:picChg>
      </pc:sldChg>
      <pc:sldChg chg="addSp modSp new mod">
        <pc:chgData name="Ramij Rahaman" userId="7153a10a1eb43703" providerId="LiveId" clId="{106EBF03-AC05-4EF7-80E8-231000B3EA99}" dt="2024-08-05T19:58:59.689" v="129" actId="1076"/>
        <pc:sldMkLst>
          <pc:docMk/>
          <pc:sldMk cId="3595787304" sldId="347"/>
        </pc:sldMkLst>
        <pc:picChg chg="add mod">
          <ac:chgData name="Ramij Rahaman" userId="7153a10a1eb43703" providerId="LiveId" clId="{106EBF03-AC05-4EF7-80E8-231000B3EA99}" dt="2024-08-05T19:57:22.681" v="126" actId="1076"/>
          <ac:picMkLst>
            <pc:docMk/>
            <pc:sldMk cId="3595787304" sldId="347"/>
            <ac:picMk id="3" creationId="{6C49ABF1-B9A2-80B1-B168-B5730328ABF5}"/>
          </ac:picMkLst>
        </pc:picChg>
        <pc:picChg chg="add mod">
          <ac:chgData name="Ramij Rahaman" userId="7153a10a1eb43703" providerId="LiveId" clId="{106EBF03-AC05-4EF7-80E8-231000B3EA99}" dt="2024-08-05T19:58:59.689" v="129" actId="1076"/>
          <ac:picMkLst>
            <pc:docMk/>
            <pc:sldMk cId="3595787304" sldId="347"/>
            <ac:picMk id="5" creationId="{1B672678-1AF7-A71C-3FF9-F8808C3CF965}"/>
          </ac:picMkLst>
        </pc:picChg>
      </pc:sldChg>
      <pc:sldChg chg="addSp modSp new mod">
        <pc:chgData name="Ramij Rahaman" userId="7153a10a1eb43703" providerId="LiveId" clId="{106EBF03-AC05-4EF7-80E8-231000B3EA99}" dt="2024-08-05T20:00:12.319" v="134" actId="14100"/>
        <pc:sldMkLst>
          <pc:docMk/>
          <pc:sldMk cId="3714352254" sldId="348"/>
        </pc:sldMkLst>
        <pc:picChg chg="add mod">
          <ac:chgData name="Ramij Rahaman" userId="7153a10a1eb43703" providerId="LiveId" clId="{106EBF03-AC05-4EF7-80E8-231000B3EA99}" dt="2024-08-05T20:00:12.319" v="134" actId="14100"/>
          <ac:picMkLst>
            <pc:docMk/>
            <pc:sldMk cId="3714352254" sldId="348"/>
            <ac:picMk id="3" creationId="{47D91222-9AD1-F336-09F0-D580EDFF2643}"/>
          </ac:picMkLst>
        </pc:picChg>
      </pc:sldChg>
      <pc:sldChg chg="addSp delSp modSp new mod">
        <pc:chgData name="Ramij Rahaman" userId="7153a10a1eb43703" providerId="LiveId" clId="{106EBF03-AC05-4EF7-80E8-231000B3EA99}" dt="2024-08-05T20:06:37.087" v="162" actId="1076"/>
        <pc:sldMkLst>
          <pc:docMk/>
          <pc:sldMk cId="404272191" sldId="349"/>
        </pc:sldMkLst>
        <pc:picChg chg="add mod">
          <ac:chgData name="Ramij Rahaman" userId="7153a10a1eb43703" providerId="LiveId" clId="{106EBF03-AC05-4EF7-80E8-231000B3EA99}" dt="2024-08-05T20:06:29.890" v="159" actId="1076"/>
          <ac:picMkLst>
            <pc:docMk/>
            <pc:sldMk cId="404272191" sldId="349"/>
            <ac:picMk id="3" creationId="{0E615096-3B24-C0BF-A0D1-426B715B3F91}"/>
          </ac:picMkLst>
        </pc:picChg>
        <pc:picChg chg="add del mod">
          <ac:chgData name="Ramij Rahaman" userId="7153a10a1eb43703" providerId="LiveId" clId="{106EBF03-AC05-4EF7-80E8-231000B3EA99}" dt="2024-08-05T20:06:27.227" v="158" actId="478"/>
          <ac:picMkLst>
            <pc:docMk/>
            <pc:sldMk cId="404272191" sldId="349"/>
            <ac:picMk id="5" creationId="{99F8C380-380B-534F-41FB-4084104F96F2}"/>
          </ac:picMkLst>
        </pc:picChg>
        <pc:picChg chg="add mod">
          <ac:chgData name="Ramij Rahaman" userId="7153a10a1eb43703" providerId="LiveId" clId="{106EBF03-AC05-4EF7-80E8-231000B3EA99}" dt="2024-08-05T20:06:37.087" v="162" actId="1076"/>
          <ac:picMkLst>
            <pc:docMk/>
            <pc:sldMk cId="404272191" sldId="349"/>
            <ac:picMk id="7" creationId="{55CE5541-6454-D211-AC2B-C2A7F0EE33ED}"/>
          </ac:picMkLst>
        </pc:picChg>
      </pc:sldChg>
      <pc:sldChg chg="addSp delSp modSp new del mod">
        <pc:chgData name="Ramij Rahaman" userId="7153a10a1eb43703" providerId="LiveId" clId="{106EBF03-AC05-4EF7-80E8-231000B3EA99}" dt="2024-08-05T20:03:53.256" v="145" actId="2696"/>
        <pc:sldMkLst>
          <pc:docMk/>
          <pc:sldMk cId="3125765670" sldId="349"/>
        </pc:sldMkLst>
        <pc:picChg chg="add del mod">
          <ac:chgData name="Ramij Rahaman" userId="7153a10a1eb43703" providerId="LiveId" clId="{106EBF03-AC05-4EF7-80E8-231000B3EA99}" dt="2024-08-05T20:03:49.960" v="144" actId="478"/>
          <ac:picMkLst>
            <pc:docMk/>
            <pc:sldMk cId="3125765670" sldId="349"/>
            <ac:picMk id="3" creationId="{62E55CEB-01FE-ACCF-5AE1-1C9519366EC2}"/>
          </ac:picMkLst>
        </pc:picChg>
      </pc:sldChg>
      <pc:sldChg chg="addSp modSp new mod">
        <pc:chgData name="Ramij Rahaman" userId="7153a10a1eb43703" providerId="LiveId" clId="{106EBF03-AC05-4EF7-80E8-231000B3EA99}" dt="2024-08-05T20:09:44.498" v="172" actId="1036"/>
        <pc:sldMkLst>
          <pc:docMk/>
          <pc:sldMk cId="717974728" sldId="350"/>
        </pc:sldMkLst>
        <pc:picChg chg="add mod">
          <ac:chgData name="Ramij Rahaman" userId="7153a10a1eb43703" providerId="LiveId" clId="{106EBF03-AC05-4EF7-80E8-231000B3EA99}" dt="2024-08-05T20:08:37.643" v="165" actId="1076"/>
          <ac:picMkLst>
            <pc:docMk/>
            <pc:sldMk cId="717974728" sldId="350"/>
            <ac:picMk id="3" creationId="{F66C33A6-6B74-2A8C-16FB-6E29560A19F9}"/>
          </ac:picMkLst>
        </pc:picChg>
        <pc:picChg chg="add mod">
          <ac:chgData name="Ramij Rahaman" userId="7153a10a1eb43703" providerId="LiveId" clId="{106EBF03-AC05-4EF7-80E8-231000B3EA99}" dt="2024-08-05T20:09:44.498" v="172" actId="1036"/>
          <ac:picMkLst>
            <pc:docMk/>
            <pc:sldMk cId="717974728" sldId="350"/>
            <ac:picMk id="5" creationId="{9012BFBB-4B72-E31C-2F75-3A05447930E3}"/>
          </ac:picMkLst>
        </pc:picChg>
      </pc:sldChg>
      <pc:sldChg chg="new del">
        <pc:chgData name="Ramij Rahaman" userId="7153a10a1eb43703" providerId="LiveId" clId="{106EBF03-AC05-4EF7-80E8-231000B3EA99}" dt="2024-08-05T20:03:56.692" v="146" actId="2696"/>
        <pc:sldMkLst>
          <pc:docMk/>
          <pc:sldMk cId="3436739460" sldId="350"/>
        </pc:sldMkLst>
      </pc:sldChg>
      <pc:sldChg chg="addSp modSp new mod">
        <pc:chgData name="Ramij Rahaman" userId="7153a10a1eb43703" providerId="LiveId" clId="{106EBF03-AC05-4EF7-80E8-231000B3EA99}" dt="2024-08-05T20:10:26.740" v="175" actId="1076"/>
        <pc:sldMkLst>
          <pc:docMk/>
          <pc:sldMk cId="635147268" sldId="351"/>
        </pc:sldMkLst>
        <pc:picChg chg="add mod">
          <ac:chgData name="Ramij Rahaman" userId="7153a10a1eb43703" providerId="LiveId" clId="{106EBF03-AC05-4EF7-80E8-231000B3EA99}" dt="2024-08-05T20:10:26.740" v="175" actId="1076"/>
          <ac:picMkLst>
            <pc:docMk/>
            <pc:sldMk cId="635147268" sldId="351"/>
            <ac:picMk id="3" creationId="{80D5254A-E54B-56E0-2B21-E462622AA86E}"/>
          </ac:picMkLst>
        </pc:picChg>
      </pc:sldChg>
      <pc:sldChg chg="new del">
        <pc:chgData name="Ramij Rahaman" userId="7153a10a1eb43703" providerId="LiveId" clId="{106EBF03-AC05-4EF7-80E8-231000B3EA99}" dt="2024-08-05T20:03:58.996" v="147" actId="2696"/>
        <pc:sldMkLst>
          <pc:docMk/>
          <pc:sldMk cId="815722463" sldId="351"/>
        </pc:sldMkLst>
      </pc:sldChg>
      <pc:sldChg chg="new del">
        <pc:chgData name="Ramij Rahaman" userId="7153a10a1eb43703" providerId="LiveId" clId="{106EBF03-AC05-4EF7-80E8-231000B3EA99}" dt="2024-08-05T20:12:09.699" v="181" actId="2696"/>
        <pc:sldMkLst>
          <pc:docMk/>
          <pc:sldMk cId="480946258" sldId="352"/>
        </pc:sldMkLst>
      </pc:sldChg>
      <pc:sldChg chg="addSp modSp new mod">
        <pc:chgData name="Ramij Rahaman" userId="7153a10a1eb43703" providerId="LiveId" clId="{106EBF03-AC05-4EF7-80E8-231000B3EA99}" dt="2024-08-05T20:12:01.971" v="180" actId="1076"/>
        <pc:sldMkLst>
          <pc:docMk/>
          <pc:sldMk cId="1281424106" sldId="353"/>
        </pc:sldMkLst>
        <pc:picChg chg="add mod">
          <ac:chgData name="Ramij Rahaman" userId="7153a10a1eb43703" providerId="LiveId" clId="{106EBF03-AC05-4EF7-80E8-231000B3EA99}" dt="2024-08-05T20:12:01.971" v="180" actId="1076"/>
          <ac:picMkLst>
            <pc:docMk/>
            <pc:sldMk cId="1281424106" sldId="353"/>
            <ac:picMk id="3" creationId="{1D181E5D-8553-1053-B9FE-294D96520E83}"/>
          </ac:picMkLst>
        </pc:picChg>
      </pc:sldChg>
      <pc:sldChg chg="addSp modSp new mod">
        <pc:chgData name="Ramij Rahaman" userId="7153a10a1eb43703" providerId="LiveId" clId="{106EBF03-AC05-4EF7-80E8-231000B3EA99}" dt="2024-08-05T20:13:44.100" v="187" actId="14100"/>
        <pc:sldMkLst>
          <pc:docMk/>
          <pc:sldMk cId="2272097882" sldId="354"/>
        </pc:sldMkLst>
        <pc:picChg chg="add mod">
          <ac:chgData name="Ramij Rahaman" userId="7153a10a1eb43703" providerId="LiveId" clId="{106EBF03-AC05-4EF7-80E8-231000B3EA99}" dt="2024-08-05T20:13:44.100" v="187" actId="14100"/>
          <ac:picMkLst>
            <pc:docMk/>
            <pc:sldMk cId="2272097882" sldId="354"/>
            <ac:picMk id="3" creationId="{EBCA2A54-1E2B-FD0E-E308-E109ADFDCE57}"/>
          </ac:picMkLst>
        </pc:picChg>
      </pc:sldChg>
      <pc:sldChg chg="addSp modSp new mod">
        <pc:chgData name="Ramij Rahaman" userId="7153a10a1eb43703" providerId="LiveId" clId="{106EBF03-AC05-4EF7-80E8-231000B3EA99}" dt="2024-08-05T20:14:17.789" v="190" actId="1076"/>
        <pc:sldMkLst>
          <pc:docMk/>
          <pc:sldMk cId="1755748362" sldId="355"/>
        </pc:sldMkLst>
        <pc:picChg chg="add mod">
          <ac:chgData name="Ramij Rahaman" userId="7153a10a1eb43703" providerId="LiveId" clId="{106EBF03-AC05-4EF7-80E8-231000B3EA99}" dt="2024-08-05T20:14:17.789" v="190" actId="1076"/>
          <ac:picMkLst>
            <pc:docMk/>
            <pc:sldMk cId="1755748362" sldId="355"/>
            <ac:picMk id="3" creationId="{2B50BEAB-B3D9-889E-53DC-A17648755A1D}"/>
          </ac:picMkLst>
        </pc:picChg>
      </pc:sldChg>
      <pc:sldChg chg="addSp modSp new mod">
        <pc:chgData name="Ramij Rahaman" userId="7153a10a1eb43703" providerId="LiveId" clId="{106EBF03-AC05-4EF7-80E8-231000B3EA99}" dt="2024-08-05T20:15:40.470" v="193" actId="1076"/>
        <pc:sldMkLst>
          <pc:docMk/>
          <pc:sldMk cId="1636386550" sldId="356"/>
        </pc:sldMkLst>
        <pc:picChg chg="add mod">
          <ac:chgData name="Ramij Rahaman" userId="7153a10a1eb43703" providerId="LiveId" clId="{106EBF03-AC05-4EF7-80E8-231000B3EA99}" dt="2024-08-05T20:15:40.470" v="193" actId="1076"/>
          <ac:picMkLst>
            <pc:docMk/>
            <pc:sldMk cId="1636386550" sldId="356"/>
            <ac:picMk id="3" creationId="{EEBEE5D9-1BAD-DA9B-54EC-6F022D9F7F42}"/>
          </ac:picMkLst>
        </pc:picChg>
      </pc:sldChg>
      <pc:sldChg chg="addSp modSp new mod">
        <pc:chgData name="Ramij Rahaman" userId="7153a10a1eb43703" providerId="LiveId" clId="{106EBF03-AC05-4EF7-80E8-231000B3EA99}" dt="2024-08-05T20:16:59.974" v="199" actId="1076"/>
        <pc:sldMkLst>
          <pc:docMk/>
          <pc:sldMk cId="3495538982" sldId="357"/>
        </pc:sldMkLst>
        <pc:picChg chg="add mod">
          <ac:chgData name="Ramij Rahaman" userId="7153a10a1eb43703" providerId="LiveId" clId="{106EBF03-AC05-4EF7-80E8-231000B3EA99}" dt="2024-08-05T20:16:59.974" v="199" actId="1076"/>
          <ac:picMkLst>
            <pc:docMk/>
            <pc:sldMk cId="3495538982" sldId="357"/>
            <ac:picMk id="3" creationId="{C32D28FC-DAB4-A268-E150-35E900708FA3}"/>
          </ac:picMkLst>
        </pc:picChg>
      </pc:sldChg>
      <pc:sldChg chg="addSp modSp new mod">
        <pc:chgData name="Ramij Rahaman" userId="7153a10a1eb43703" providerId="LiveId" clId="{106EBF03-AC05-4EF7-80E8-231000B3EA99}" dt="2024-08-05T20:17:37.292" v="202" actId="1076"/>
        <pc:sldMkLst>
          <pc:docMk/>
          <pc:sldMk cId="416719217" sldId="358"/>
        </pc:sldMkLst>
        <pc:picChg chg="add mod">
          <ac:chgData name="Ramij Rahaman" userId="7153a10a1eb43703" providerId="LiveId" clId="{106EBF03-AC05-4EF7-80E8-231000B3EA99}" dt="2024-08-05T20:17:37.292" v="202" actId="1076"/>
          <ac:picMkLst>
            <pc:docMk/>
            <pc:sldMk cId="416719217" sldId="358"/>
            <ac:picMk id="3" creationId="{5917D89F-1493-F59C-FEB6-CFEE27AB9EA8}"/>
          </ac:picMkLst>
        </pc:picChg>
      </pc:sldChg>
      <pc:sldChg chg="addSp modSp new mod">
        <pc:chgData name="Ramij Rahaman" userId="7153a10a1eb43703" providerId="LiveId" clId="{106EBF03-AC05-4EF7-80E8-231000B3EA99}" dt="2024-08-05T20:19:02.755" v="211" actId="14100"/>
        <pc:sldMkLst>
          <pc:docMk/>
          <pc:sldMk cId="4051171208" sldId="359"/>
        </pc:sldMkLst>
        <pc:picChg chg="add mod">
          <ac:chgData name="Ramij Rahaman" userId="7153a10a1eb43703" providerId="LiveId" clId="{106EBF03-AC05-4EF7-80E8-231000B3EA99}" dt="2024-08-05T20:18:29.950" v="207" actId="1076"/>
          <ac:picMkLst>
            <pc:docMk/>
            <pc:sldMk cId="4051171208" sldId="359"/>
            <ac:picMk id="3" creationId="{80F863E7-0E5A-B0DD-FD15-FF996CFDF386}"/>
          </ac:picMkLst>
        </pc:picChg>
        <pc:picChg chg="add mod">
          <ac:chgData name="Ramij Rahaman" userId="7153a10a1eb43703" providerId="LiveId" clId="{106EBF03-AC05-4EF7-80E8-231000B3EA99}" dt="2024-08-05T20:19:02.755" v="211" actId="14100"/>
          <ac:picMkLst>
            <pc:docMk/>
            <pc:sldMk cId="4051171208" sldId="359"/>
            <ac:picMk id="5" creationId="{25618B39-B228-1D60-3665-AAA0D7795DD8}"/>
          </ac:picMkLst>
        </pc:picChg>
      </pc:sldChg>
      <pc:sldChg chg="addSp delSp modSp new mod">
        <pc:chgData name="Ramij Rahaman" userId="7153a10a1eb43703" providerId="LiveId" clId="{106EBF03-AC05-4EF7-80E8-231000B3EA99}" dt="2024-08-05T20:21:39.359" v="222" actId="1076"/>
        <pc:sldMkLst>
          <pc:docMk/>
          <pc:sldMk cId="2222347766" sldId="360"/>
        </pc:sldMkLst>
        <pc:picChg chg="add del mod">
          <ac:chgData name="Ramij Rahaman" userId="7153a10a1eb43703" providerId="LiveId" clId="{106EBF03-AC05-4EF7-80E8-231000B3EA99}" dt="2024-08-05T20:21:33.299" v="219" actId="478"/>
          <ac:picMkLst>
            <pc:docMk/>
            <pc:sldMk cId="2222347766" sldId="360"/>
            <ac:picMk id="3" creationId="{BF4148D1-CE44-4359-BECD-9E4CE57492D1}"/>
          </ac:picMkLst>
        </pc:picChg>
        <pc:picChg chg="add mod">
          <ac:chgData name="Ramij Rahaman" userId="7153a10a1eb43703" providerId="LiveId" clId="{106EBF03-AC05-4EF7-80E8-231000B3EA99}" dt="2024-08-05T20:21:39.359" v="222" actId="1076"/>
          <ac:picMkLst>
            <pc:docMk/>
            <pc:sldMk cId="2222347766" sldId="360"/>
            <ac:picMk id="5" creationId="{C27462E4-9135-E2AC-8189-170207A9013D}"/>
          </ac:picMkLst>
        </pc:picChg>
      </pc:sldChg>
      <pc:sldChg chg="addSp modSp new mod">
        <pc:chgData name="Ramij Rahaman" userId="7153a10a1eb43703" providerId="LiveId" clId="{106EBF03-AC05-4EF7-80E8-231000B3EA99}" dt="2024-08-05T20:22:10.222" v="225" actId="1076"/>
        <pc:sldMkLst>
          <pc:docMk/>
          <pc:sldMk cId="1445687156" sldId="361"/>
        </pc:sldMkLst>
        <pc:picChg chg="add mod">
          <ac:chgData name="Ramij Rahaman" userId="7153a10a1eb43703" providerId="LiveId" clId="{106EBF03-AC05-4EF7-80E8-231000B3EA99}" dt="2024-08-05T20:22:10.222" v="225" actId="1076"/>
          <ac:picMkLst>
            <pc:docMk/>
            <pc:sldMk cId="1445687156" sldId="361"/>
            <ac:picMk id="3" creationId="{D247F8D0-2A85-B10A-A0D0-819AEF6F6B20}"/>
          </ac:picMkLst>
        </pc:picChg>
      </pc:sldChg>
      <pc:sldChg chg="addSp modSp new mod">
        <pc:chgData name="Ramij Rahaman" userId="7153a10a1eb43703" providerId="LiveId" clId="{106EBF03-AC05-4EF7-80E8-231000B3EA99}" dt="2024-08-05T20:23:15.336" v="230" actId="1076"/>
        <pc:sldMkLst>
          <pc:docMk/>
          <pc:sldMk cId="2656355494" sldId="362"/>
        </pc:sldMkLst>
        <pc:picChg chg="add mod">
          <ac:chgData name="Ramij Rahaman" userId="7153a10a1eb43703" providerId="LiveId" clId="{106EBF03-AC05-4EF7-80E8-231000B3EA99}" dt="2024-08-05T20:22:47.757" v="227" actId="1076"/>
          <ac:picMkLst>
            <pc:docMk/>
            <pc:sldMk cId="2656355494" sldId="362"/>
            <ac:picMk id="3" creationId="{65F96726-D665-BF0C-480B-B75BA8B9920F}"/>
          </ac:picMkLst>
        </pc:picChg>
        <pc:picChg chg="add mod">
          <ac:chgData name="Ramij Rahaman" userId="7153a10a1eb43703" providerId="LiveId" clId="{106EBF03-AC05-4EF7-80E8-231000B3EA99}" dt="2024-08-05T20:23:15.336" v="230" actId="1076"/>
          <ac:picMkLst>
            <pc:docMk/>
            <pc:sldMk cId="2656355494" sldId="362"/>
            <ac:picMk id="5" creationId="{36CAA09C-941B-6E59-0F4C-DA93AB59239F}"/>
          </ac:picMkLst>
        </pc:picChg>
      </pc:sldChg>
      <pc:sldChg chg="addSp delSp modSp new mod">
        <pc:chgData name="Ramij Rahaman" userId="7153a10a1eb43703" providerId="LiveId" clId="{106EBF03-AC05-4EF7-80E8-231000B3EA99}" dt="2024-08-05T20:29:55.945" v="243"/>
        <pc:sldMkLst>
          <pc:docMk/>
          <pc:sldMk cId="2335544551" sldId="363"/>
        </pc:sldMkLst>
        <pc:picChg chg="add del mod">
          <ac:chgData name="Ramij Rahaman" userId="7153a10a1eb43703" providerId="LiveId" clId="{106EBF03-AC05-4EF7-80E8-231000B3EA99}" dt="2024-08-05T20:29:49.302" v="240" actId="21"/>
          <ac:picMkLst>
            <pc:docMk/>
            <pc:sldMk cId="2335544551" sldId="363"/>
            <ac:picMk id="3" creationId="{B088E83C-D6F7-D36E-1A1B-4F238BBAB37C}"/>
          </ac:picMkLst>
        </pc:picChg>
        <pc:picChg chg="add del mod">
          <ac:chgData name="Ramij Rahaman" userId="7153a10a1eb43703" providerId="LiveId" clId="{106EBF03-AC05-4EF7-80E8-231000B3EA99}" dt="2024-08-05T20:29:55.429" v="242" actId="21"/>
          <ac:picMkLst>
            <pc:docMk/>
            <pc:sldMk cId="2335544551" sldId="363"/>
            <ac:picMk id="5" creationId="{445D2C69-8067-463F-2C2F-544BF80171B4}"/>
          </ac:picMkLst>
        </pc:picChg>
        <pc:picChg chg="add mod">
          <ac:chgData name="Ramij Rahaman" userId="7153a10a1eb43703" providerId="LiveId" clId="{106EBF03-AC05-4EF7-80E8-231000B3EA99}" dt="2024-08-05T20:29:49.816" v="241"/>
          <ac:picMkLst>
            <pc:docMk/>
            <pc:sldMk cId="2335544551" sldId="363"/>
            <ac:picMk id="6" creationId="{B088E83C-D6F7-D36E-1A1B-4F238BBAB37C}"/>
          </ac:picMkLst>
        </pc:picChg>
        <pc:picChg chg="add mod">
          <ac:chgData name="Ramij Rahaman" userId="7153a10a1eb43703" providerId="LiveId" clId="{106EBF03-AC05-4EF7-80E8-231000B3EA99}" dt="2024-08-05T20:29:55.945" v="243"/>
          <ac:picMkLst>
            <pc:docMk/>
            <pc:sldMk cId="2335544551" sldId="363"/>
            <ac:picMk id="7" creationId="{445D2C69-8067-463F-2C2F-544BF80171B4}"/>
          </ac:picMkLst>
        </pc:picChg>
      </pc:sldChg>
      <pc:sldChg chg="addSp modSp new mod">
        <pc:chgData name="Ramij Rahaman" userId="7153a10a1eb43703" providerId="LiveId" clId="{106EBF03-AC05-4EF7-80E8-231000B3EA99}" dt="2024-08-05T20:31:04.965" v="255" actId="1076"/>
        <pc:sldMkLst>
          <pc:docMk/>
          <pc:sldMk cId="862572684" sldId="364"/>
        </pc:sldMkLst>
        <pc:picChg chg="add mod">
          <ac:chgData name="Ramij Rahaman" userId="7153a10a1eb43703" providerId="LiveId" clId="{106EBF03-AC05-4EF7-80E8-231000B3EA99}" dt="2024-08-05T20:30:35.679" v="249" actId="1076"/>
          <ac:picMkLst>
            <pc:docMk/>
            <pc:sldMk cId="862572684" sldId="364"/>
            <ac:picMk id="3" creationId="{0160CD6F-5ADA-A143-DF33-DC5ADFD5543F}"/>
          </ac:picMkLst>
        </pc:picChg>
        <pc:picChg chg="add mod">
          <ac:chgData name="Ramij Rahaman" userId="7153a10a1eb43703" providerId="LiveId" clId="{106EBF03-AC05-4EF7-80E8-231000B3EA99}" dt="2024-08-05T20:31:04.965" v="255" actId="1076"/>
          <ac:picMkLst>
            <pc:docMk/>
            <pc:sldMk cId="862572684" sldId="364"/>
            <ac:picMk id="5" creationId="{E199120B-6E49-B0FE-79B1-DA58E48C56DD}"/>
          </ac:picMkLst>
        </pc:picChg>
      </pc:sldChg>
      <pc:sldChg chg="addSp modSp new mod">
        <pc:chgData name="Ramij Rahaman" userId="7153a10a1eb43703" providerId="LiveId" clId="{106EBF03-AC05-4EF7-80E8-231000B3EA99}" dt="2024-08-05T20:31:27.007" v="258" actId="1076"/>
        <pc:sldMkLst>
          <pc:docMk/>
          <pc:sldMk cId="4123477857" sldId="365"/>
        </pc:sldMkLst>
        <pc:picChg chg="add mod">
          <ac:chgData name="Ramij Rahaman" userId="7153a10a1eb43703" providerId="LiveId" clId="{106EBF03-AC05-4EF7-80E8-231000B3EA99}" dt="2024-08-05T20:31:27.007" v="258" actId="1076"/>
          <ac:picMkLst>
            <pc:docMk/>
            <pc:sldMk cId="4123477857" sldId="365"/>
            <ac:picMk id="3" creationId="{71491ADD-03E8-358D-7E3E-49CC1E0BA12E}"/>
          </ac:picMkLst>
        </pc:picChg>
      </pc:sldChg>
      <pc:sldChg chg="addSp modSp new mod">
        <pc:chgData name="Ramij Rahaman" userId="7153a10a1eb43703" providerId="LiveId" clId="{106EBF03-AC05-4EF7-80E8-231000B3EA99}" dt="2024-08-05T20:31:56.375" v="260" actId="14100"/>
        <pc:sldMkLst>
          <pc:docMk/>
          <pc:sldMk cId="2320458338" sldId="366"/>
        </pc:sldMkLst>
        <pc:picChg chg="add mod">
          <ac:chgData name="Ramij Rahaman" userId="7153a10a1eb43703" providerId="LiveId" clId="{106EBF03-AC05-4EF7-80E8-231000B3EA99}" dt="2024-08-05T20:31:56.375" v="260" actId="14100"/>
          <ac:picMkLst>
            <pc:docMk/>
            <pc:sldMk cId="2320458338" sldId="366"/>
            <ac:picMk id="3" creationId="{046E1E75-5C51-32D0-2D69-103D1DC4C693}"/>
          </ac:picMkLst>
        </pc:picChg>
      </pc:sldChg>
      <pc:sldChg chg="addSp modSp new mod">
        <pc:chgData name="Ramij Rahaman" userId="7153a10a1eb43703" providerId="LiveId" clId="{106EBF03-AC05-4EF7-80E8-231000B3EA99}" dt="2024-08-05T20:32:32.928" v="267" actId="1076"/>
        <pc:sldMkLst>
          <pc:docMk/>
          <pc:sldMk cId="293477888" sldId="367"/>
        </pc:sldMkLst>
        <pc:picChg chg="add mod">
          <ac:chgData name="Ramij Rahaman" userId="7153a10a1eb43703" providerId="LiveId" clId="{106EBF03-AC05-4EF7-80E8-231000B3EA99}" dt="2024-08-05T20:32:32.928" v="267" actId="1076"/>
          <ac:picMkLst>
            <pc:docMk/>
            <pc:sldMk cId="293477888" sldId="367"/>
            <ac:picMk id="3" creationId="{702B2161-872C-DDB9-895E-4796C78C8CD2}"/>
          </ac:picMkLst>
        </pc:picChg>
      </pc:sldChg>
      <pc:sldChg chg="addSp modSp new mod">
        <pc:chgData name="Ramij Rahaman" userId="7153a10a1eb43703" providerId="LiveId" clId="{106EBF03-AC05-4EF7-80E8-231000B3EA99}" dt="2024-08-05T20:33:39.223" v="270" actId="14100"/>
        <pc:sldMkLst>
          <pc:docMk/>
          <pc:sldMk cId="4267728995" sldId="368"/>
        </pc:sldMkLst>
        <pc:picChg chg="add mod">
          <ac:chgData name="Ramij Rahaman" userId="7153a10a1eb43703" providerId="LiveId" clId="{106EBF03-AC05-4EF7-80E8-231000B3EA99}" dt="2024-08-05T20:33:39.223" v="270" actId="14100"/>
          <ac:picMkLst>
            <pc:docMk/>
            <pc:sldMk cId="4267728995" sldId="368"/>
            <ac:picMk id="3" creationId="{CB796EC5-DAC9-E20B-0F25-D6676EDCC365}"/>
          </ac:picMkLst>
        </pc:picChg>
      </pc:sldChg>
      <pc:sldChg chg="addSp modSp new mod">
        <pc:chgData name="Ramij Rahaman" userId="7153a10a1eb43703" providerId="LiveId" clId="{106EBF03-AC05-4EF7-80E8-231000B3EA99}" dt="2024-08-05T20:34:18.951" v="273" actId="1076"/>
        <pc:sldMkLst>
          <pc:docMk/>
          <pc:sldMk cId="3812207192" sldId="369"/>
        </pc:sldMkLst>
        <pc:picChg chg="add mod">
          <ac:chgData name="Ramij Rahaman" userId="7153a10a1eb43703" providerId="LiveId" clId="{106EBF03-AC05-4EF7-80E8-231000B3EA99}" dt="2024-08-05T20:34:18.951" v="273" actId="1076"/>
          <ac:picMkLst>
            <pc:docMk/>
            <pc:sldMk cId="3812207192" sldId="369"/>
            <ac:picMk id="3" creationId="{F8F0E7BD-9533-C196-15FB-474778E13BA0}"/>
          </ac:picMkLst>
        </pc:picChg>
      </pc:sldChg>
      <pc:sldChg chg="addSp modSp new mod">
        <pc:chgData name="Ramij Rahaman" userId="7153a10a1eb43703" providerId="LiveId" clId="{106EBF03-AC05-4EF7-80E8-231000B3EA99}" dt="2024-08-05T20:35:04.130" v="276" actId="1076"/>
        <pc:sldMkLst>
          <pc:docMk/>
          <pc:sldMk cId="2038734322" sldId="370"/>
        </pc:sldMkLst>
        <pc:picChg chg="add mod">
          <ac:chgData name="Ramij Rahaman" userId="7153a10a1eb43703" providerId="LiveId" clId="{106EBF03-AC05-4EF7-80E8-231000B3EA99}" dt="2024-08-05T20:35:04.130" v="276" actId="1076"/>
          <ac:picMkLst>
            <pc:docMk/>
            <pc:sldMk cId="2038734322" sldId="370"/>
            <ac:picMk id="3" creationId="{B7687E1F-C06D-EF45-5747-004B8B6F9C5D}"/>
          </ac:picMkLst>
        </pc:picChg>
      </pc:sldChg>
      <pc:sldChg chg="addSp modSp new mod">
        <pc:chgData name="Ramij Rahaman" userId="7153a10a1eb43703" providerId="LiveId" clId="{106EBF03-AC05-4EF7-80E8-231000B3EA99}" dt="2024-08-05T20:35:50.678" v="282" actId="14100"/>
        <pc:sldMkLst>
          <pc:docMk/>
          <pc:sldMk cId="348674701" sldId="371"/>
        </pc:sldMkLst>
        <pc:picChg chg="add mod">
          <ac:chgData name="Ramij Rahaman" userId="7153a10a1eb43703" providerId="LiveId" clId="{106EBF03-AC05-4EF7-80E8-231000B3EA99}" dt="2024-08-05T20:35:50.678" v="282" actId="14100"/>
          <ac:picMkLst>
            <pc:docMk/>
            <pc:sldMk cId="348674701" sldId="371"/>
            <ac:picMk id="3" creationId="{E81EBC1E-7C5E-5413-CF82-00B6564CCA28}"/>
          </ac:picMkLst>
        </pc:picChg>
      </pc:sldChg>
      <pc:sldChg chg="addSp modSp new mod">
        <pc:chgData name="Ramij Rahaman" userId="7153a10a1eb43703" providerId="LiveId" clId="{106EBF03-AC05-4EF7-80E8-231000B3EA99}" dt="2024-08-05T20:37:08.107" v="290" actId="1076"/>
        <pc:sldMkLst>
          <pc:docMk/>
          <pc:sldMk cId="2021372392" sldId="372"/>
        </pc:sldMkLst>
        <pc:picChg chg="add mod">
          <ac:chgData name="Ramij Rahaman" userId="7153a10a1eb43703" providerId="LiveId" clId="{106EBF03-AC05-4EF7-80E8-231000B3EA99}" dt="2024-08-05T20:36:56.456" v="287" actId="1076"/>
          <ac:picMkLst>
            <pc:docMk/>
            <pc:sldMk cId="2021372392" sldId="372"/>
            <ac:picMk id="3" creationId="{DBB151BE-30C2-D9F5-14A8-36D187071371}"/>
          </ac:picMkLst>
        </pc:picChg>
        <pc:picChg chg="add mod">
          <ac:chgData name="Ramij Rahaman" userId="7153a10a1eb43703" providerId="LiveId" clId="{106EBF03-AC05-4EF7-80E8-231000B3EA99}" dt="2024-08-05T20:37:08.107" v="290" actId="1076"/>
          <ac:picMkLst>
            <pc:docMk/>
            <pc:sldMk cId="2021372392" sldId="372"/>
            <ac:picMk id="5" creationId="{7016EF62-2E1D-C9D1-B212-4557DA3DC818}"/>
          </ac:picMkLst>
        </pc:picChg>
      </pc:sldChg>
      <pc:sldChg chg="addSp modSp new mod">
        <pc:chgData name="Ramij Rahaman" userId="7153a10a1eb43703" providerId="LiveId" clId="{106EBF03-AC05-4EF7-80E8-231000B3EA99}" dt="2024-08-05T20:38:14.705" v="298" actId="14100"/>
        <pc:sldMkLst>
          <pc:docMk/>
          <pc:sldMk cId="1100268636" sldId="373"/>
        </pc:sldMkLst>
        <pc:picChg chg="add mod">
          <ac:chgData name="Ramij Rahaman" userId="7153a10a1eb43703" providerId="LiveId" clId="{106EBF03-AC05-4EF7-80E8-231000B3EA99}" dt="2024-08-05T20:38:05.208" v="294" actId="1076"/>
          <ac:picMkLst>
            <pc:docMk/>
            <pc:sldMk cId="1100268636" sldId="373"/>
            <ac:picMk id="3" creationId="{BD361C11-E9C2-5ABA-4654-54F32E9B528B}"/>
          </ac:picMkLst>
        </pc:picChg>
        <pc:picChg chg="add mod">
          <ac:chgData name="Ramij Rahaman" userId="7153a10a1eb43703" providerId="LiveId" clId="{106EBF03-AC05-4EF7-80E8-231000B3EA99}" dt="2024-08-05T20:38:14.705" v="298" actId="14100"/>
          <ac:picMkLst>
            <pc:docMk/>
            <pc:sldMk cId="1100268636" sldId="373"/>
            <ac:picMk id="5" creationId="{59A1B3A9-9D4E-31CA-EBB7-391DB98F1E0C}"/>
          </ac:picMkLst>
        </pc:picChg>
      </pc:sldChg>
      <pc:sldChg chg="addSp modSp new mod">
        <pc:chgData name="Ramij Rahaman" userId="7153a10a1eb43703" providerId="LiveId" clId="{106EBF03-AC05-4EF7-80E8-231000B3EA99}" dt="2024-08-05T20:39:04.332" v="300" actId="14100"/>
        <pc:sldMkLst>
          <pc:docMk/>
          <pc:sldMk cId="3771265973" sldId="374"/>
        </pc:sldMkLst>
        <pc:picChg chg="add mod">
          <ac:chgData name="Ramij Rahaman" userId="7153a10a1eb43703" providerId="LiveId" clId="{106EBF03-AC05-4EF7-80E8-231000B3EA99}" dt="2024-08-05T20:39:04.332" v="300" actId="14100"/>
          <ac:picMkLst>
            <pc:docMk/>
            <pc:sldMk cId="3771265973" sldId="374"/>
            <ac:picMk id="3" creationId="{FBDECB55-225F-D642-04E5-CD89569320AE}"/>
          </ac:picMkLst>
        </pc:picChg>
      </pc:sldChg>
      <pc:sldChg chg="addSp modSp new mod">
        <pc:chgData name="Ramij Rahaman" userId="7153a10a1eb43703" providerId="LiveId" clId="{106EBF03-AC05-4EF7-80E8-231000B3EA99}" dt="2024-08-05T20:39:38.637" v="306" actId="1076"/>
        <pc:sldMkLst>
          <pc:docMk/>
          <pc:sldMk cId="79560771" sldId="375"/>
        </pc:sldMkLst>
        <pc:picChg chg="add mod">
          <ac:chgData name="Ramij Rahaman" userId="7153a10a1eb43703" providerId="LiveId" clId="{106EBF03-AC05-4EF7-80E8-231000B3EA99}" dt="2024-08-05T20:39:38.637" v="306" actId="1076"/>
          <ac:picMkLst>
            <pc:docMk/>
            <pc:sldMk cId="79560771" sldId="375"/>
            <ac:picMk id="3" creationId="{41C73CD1-7BEE-487B-CAA9-CFF3617F8A7F}"/>
          </ac:picMkLst>
        </pc:picChg>
      </pc:sldChg>
      <pc:sldChg chg="addSp modSp new mod">
        <pc:chgData name="Ramij Rahaman" userId="7153a10a1eb43703" providerId="LiveId" clId="{106EBF03-AC05-4EF7-80E8-231000B3EA99}" dt="2024-08-05T20:40:01.308" v="309" actId="1076"/>
        <pc:sldMkLst>
          <pc:docMk/>
          <pc:sldMk cId="3131585900" sldId="376"/>
        </pc:sldMkLst>
        <pc:picChg chg="add mod">
          <ac:chgData name="Ramij Rahaman" userId="7153a10a1eb43703" providerId="LiveId" clId="{106EBF03-AC05-4EF7-80E8-231000B3EA99}" dt="2024-08-05T20:40:01.308" v="309" actId="1076"/>
          <ac:picMkLst>
            <pc:docMk/>
            <pc:sldMk cId="3131585900" sldId="376"/>
            <ac:picMk id="3" creationId="{ED8527EA-7636-288B-F8E3-4A7AB1DC3F0D}"/>
          </ac:picMkLst>
        </pc:picChg>
      </pc:sldChg>
      <pc:sldChg chg="new">
        <pc:chgData name="Ramij Rahaman" userId="7153a10a1eb43703" providerId="LiveId" clId="{106EBF03-AC05-4EF7-80E8-231000B3EA99}" dt="2024-08-05T20:39:07.767" v="303" actId="680"/>
        <pc:sldMkLst>
          <pc:docMk/>
          <pc:sldMk cId="3665181161" sldId="3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6T04:20:14.024"/>
    </inkml:context>
    <inkml:brush xml:id="br0">
      <inkml:brushProperty name="width" value="0.3" units="cm"/>
      <inkml:brushProperty name="height" value="0.6" units="cm"/>
      <inkml:brushProperty name="color" value="#C1E3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1 107,'58'1,"-13"1,0-2,0-2,51-9,114-21,-178 27,62 1,-64 3,1 0,44-8,-39 3,1 2,68 1,5-1,-28-9,-55 8,47-4,198 9,-124 1,-123 0,-1 2,35 7,-32-5,46 4,36-10,-61 0,-1 2,75 9,-32 2,1-5,147-8,-95-1,3160 2,-3263-2,53-9,30-2,237 13,-357-1,-10-3,-12-1,-8-1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6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24575,'0'-4'0,"0"2"0,0 7 0,0 7 0,0 5 0,5 1 0,1-8 0,0-10 0,-2-10 0,0 3 0,-2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9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24575,'-1'88'0,"-1"-5"0,10 95 0,-8-176 0,1 8 0,1-1 0,0 1 0,5 16 0,-7-25 0,0 0 0,0 0 0,1 0 0,-1 0 0,0 0 0,1 0 0,-1-1 0,1 1 0,-1 0 0,1 0 0,-1 0 0,1 0 0,0-1 0,-1 1 0,1 0 0,0-1 0,-1 1 0,1 0 0,0-1 0,0 1 0,0-1 0,0 1 0,0-1 0,-1 1 0,1-1 0,0 0 0,0 0 0,0 1 0,0-1 0,0 0 0,0 0 0,0 0 0,0 0 0,0 0 0,0 0 0,0 0 0,0 0 0,0-1 0,0 1 0,0 0 0,0-1 0,0 1 0,0 0 0,0-1 0,0 1 0,-1-1 0,1 1 0,1-2 0,6-6 0,-1 0 0,0-1 0,0 0 0,-1 0 0,0 0 0,0-1 0,-1 0 0,-1 0 0,4-11 0,13-24 0,76-116 0,-68 113 0,-28 48 0,-1 0 0,1-1 0,-1 1 0,0 0 0,1-1 0,-1 1 0,1 0 0,-1-1 0,0 1 0,0-1 0,1 1 0,-1-1 0,0 1 0,0 0 0,1-1 0,-1 1 0,0-1 0,0 1 0,0-1 0,0 1 0,0-1 0,0 1 0,0-1 0,0 1 0,0-1 0,0 1 0,0-1 0,0 1 0,0-1 0,0 0 0,-15 11 0,-19 26 0,30-31 0,1 0 0,-1 1 0,1-1 0,0 1 0,1-1 0,-1 1 0,1 0 0,-2 11 0,3-13 0,1-1 0,0 1 0,0 0 0,0 0 0,1-1 0,-1 1 0,1 0 0,0 0 0,0-1 0,0 1 0,0-1 0,1 1 0,0-1 0,-1 0 0,1 1 0,3 2 0,110 138-1365,-97-119-5461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0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24575,'-5'13'0,"-5"14"0,-6 11 0,-4 8 0,-4 5 0,-2 2 0,3-2 0,6-11-8191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0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46 24575,'-13'45'0,"-84"266"0,86-285 0,6-18 0,4-14 0,7-36 0,2 2 0,2-1 0,1 1 0,2 0 0,2 2 0,2-1 0,27-44 0,-40 75 0,2 1 0,-1-1 0,1 1 0,0 0 0,11-10 0,-15 16 0,-1-1 0,0 1 0,1 0 0,-1 0 0,1 0 0,-1 1 0,1-1 0,-1 0 0,1 0 0,0 1 0,-1-1 0,1 1 0,0 0 0,-1-1 0,1 1 0,0 0 0,-1 0 0,1 0 0,0 0 0,0 0 0,-1 1 0,1-1 0,0 0 0,-1 1 0,1-1 0,0 1 0,-1 0 0,1-1 0,-1 1 0,1 0 0,-1 0 0,1 0 0,-1 0 0,0 0 0,1 0 0,0 2 0,6 7 0,0 0 0,-1 1 0,0 0 0,-1 0 0,0 0 0,-1 1 0,0 0 0,-1 0 0,0 0 0,3 19 0,0 13 0,4 71 0,-9 28-1365,-3-112-5461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0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24575,'36'-9'0,"20"-3"0,10 1 0,-2 2 0,-12 3-8191</inkml:trace>
  <inkml:trace contextRef="#ctx0" brushRef="#br0" timeOffset="1">446 127 24575,'-13'31'0,"-9"19"0,-1 6 0,0-3 0,2-5 0,6-7 0,5-10-8191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1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1 24575,'-27'22'0,"-13"16"0,-4 12 0,-4 4 0,2-1 0,5-5 0,4-7 0,4-10 0,8-11-8191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1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24575,'10'13'0,"6"14"0,6 10 0,3 13 0,-3 7 0,0 2 0,1 5 0,-4-4 0,-1-8 0,-3-13-8191</inkml:trace>
  <inkml:trace contextRef="#ctx0" brushRef="#br0" timeOffset="1">394 315 24575,'-9'18'0,"-3"10"0,1 9 0,2 3 0,3-1 0,6-7 0,8-13 0,3-20 0,-1-17 0,-2-16 0,-2-10 0,-3-2 0,-5 7 0,-12 9 0,-8 11 0,-5 12 0,-2 13 0,4 4-8191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60 24575,'-1'-4'0,"-1"0"0,-1 0 0,1 0 0,0 1 0,-1-1 0,0 1 0,0-1 0,0 1 0,0 0 0,0 0 0,-1 0 0,1 1 0,-1-1 0,0 1 0,1 0 0,-1 0 0,0 0 0,-6-1 0,6 2 0,0 1 0,0 0 0,0-1 0,0 2 0,1-1 0,-1 0 0,0 1 0,0 0 0,0-1 0,1 2 0,-1-1 0,0 0 0,1 1 0,-1-1 0,1 1 0,0 0 0,0 0 0,-1 1 0,1-1 0,1 1 0,-5 3 0,0 2 0,0 0 0,1 0 0,0 1 0,1 0 0,-1 0 0,2 0 0,-1 0 0,1 1 0,-5 18 0,7-20 0,0-1 0,1 1 0,0-1 0,0 1 0,0 0 0,1-1 0,0 1 0,1 0 0,0-1 0,0 1 0,0-1 0,1 1 0,0-1 0,4 8 0,-5-13 0,0 0 0,0 1 0,0-1 0,1 0 0,-1 0 0,1 0 0,-1 0 0,1 0 0,0 0 0,0 0 0,0-1 0,0 1 0,0-1 0,0 1 0,0-1 0,1 0 0,-1 0 0,0 0 0,1 0 0,-1 0 0,1-1 0,-1 1 0,1-1 0,-1 1 0,1-1 0,-1 0 0,1 0 0,-1 0 0,1 0 0,-1-1 0,1 1 0,0-1 0,-1 1 0,0-1 0,1 0 0,-1 0 0,1 0 0,-1 0 0,2-2 0,5-2 0,0-1 0,0 0 0,-1 0 0,0-1 0,0 0 0,0 0 0,-1 0 0,8-12 0,-5 3 0,-1 0 0,0 0 0,-1-1 0,-1 0 0,-1 0 0,5-23 0,-11 56 0,0-1 0,0 1 0,2 0 0,0-1 0,0 1 0,7 18 0,-6-28 0,0 0 0,0 0 0,0 0 0,1 0 0,0-1 0,0 1 0,1-1 0,0 0 0,-1-1 0,2 1 0,-1-1 0,10 7 0,-12-10 0,0 1 0,0-1 0,0 0 0,0 1 0,0-1 0,0 0 0,0-1 0,0 1 0,0-1 0,0 1 0,0-1 0,0 0 0,1 0 0,-1 0 0,0-1 0,0 1 0,0-1 0,0 0 0,0 1 0,0-1 0,0-1 0,0 1 0,0 0 0,0-1 0,0 0 0,-1 1 0,1-1 0,-1 0 0,3-3 0,1-2 0,1-1 0,-2 0 0,1-1 0,-1 1 0,-1-1 0,1 0 0,-1-1 0,-1 1 0,0-1 0,0 1 0,1-11 0,0-5 0,3-41 0,-8 85 0,1 1 0,1 0 0,5 36 0,-5-51 0,0-1 0,0 1 0,0 0 0,1-1 0,0 1 0,0-1 0,0 0 0,0 0 0,0 1 0,1-1 0,0-1 0,0 1 0,0 0 0,0-1 0,1 1 0,-1-1 0,1 0 0,0 0 0,0-1 0,0 1 0,0-1 0,5 2 0,-7-3 0,0 0 0,0 0 0,1-1 0,-1 1 0,0-1 0,0 1 0,1-1 0,-1 0 0,0 0 0,0 0 0,1 0 0,-1-1 0,0 1 0,1 0 0,-1-1 0,0 0 0,0 1 0,0-1 0,0 0 0,0 0 0,0 0 0,0-1 0,0 1 0,0 0 0,0-1 0,0 1 0,-1-1 0,1 0 0,-1 1 0,1-1 0,1-3 0,2-5 0,0 0 0,0 0 0,0-1 0,-2 1 0,4-14 0,4-9 0,-11 33 0,0 0 0,0 0 0,0-1 0,0 1 0,0 0 0,0 0 0,0 0 0,0-1 0,0 1 0,0 0 0,0 0 0,1 0 0,-1-1 0,0 1 0,0 0 0,0 0 0,0 0 0,1 0 0,-1-1 0,0 1 0,0 0 0,0 0 0,0 0 0,1 0 0,-1 0 0,0 0 0,0 0 0,1 0 0,-1-1 0,0 1 0,0 0 0,1 0 0,-1 0 0,0 0 0,0 0 0,0 0 0,1 0 0,-1 0 0,0 1 0,0-1 0,1 0 0,-1 0 0,0 0 0,10 11 0,5 21 0,-14-28 0,3 3 0,-1 0 0,1 1 0,0-2 0,1 1 0,0 0 0,0-1 0,0 0 0,1 0 0,12 10 0,-16-14 0,1 0 0,0-1 0,-1 1 0,1-1 0,0 1 0,0-1 0,0 0 0,0 0 0,0 0 0,0 0 0,0-1 0,0 1 0,0-1 0,0 0 0,0 0 0,0 0 0,0 0 0,0-1 0,0 1 0,0-1 0,1 0 0,-2 0 0,1 0 0,0 0 0,0 0 0,0-1 0,0 1 0,4-4 0,-1 0 0,-1 0 0,0 0 0,0 0 0,0-1 0,0 1 0,-1-1 0,0 0 0,0-1 0,4-9 0,20-62 0,-27 75 0,0 2 0,0 8 0,0 21 0,-1 36 0,-1-59 0,1 0 0,0 1 0,0-1 0,1 0 0,0 0 0,0 0 0,0 0 0,0 0 0,1-1 0,0 1 0,0 0 0,4 7 0,-4-10 0,-1 0 0,1 0 0,0-1 0,0 1 0,1 0 0,-1-1 0,0 1 0,1-1 0,-1 0 0,0 0 0,1 0 0,0 0 0,-1 0 0,1 0 0,-1-1 0,1 1 0,0-1 0,-1 0 0,1 0 0,0 0 0,0 0 0,-1 0 0,1-1 0,0 1 0,3-2 0,4-1 0,0 0 0,-1 0 0,1-1 0,-1 0 0,0-1 0,0 0 0,-1-1 0,1 1 0,-1-2 0,0 1 0,-1-1 0,8-9 0,-5 5 0,0-1 0,-1 0 0,-1 0 0,0-1 0,-1 0 0,0 0 0,8-24 0,-13 31 0,-1 1 0,1-1 0,-1 0 0,0 0 0,0 0 0,-1 1 0,0-12 0,-4 8 0,-1 17 0,-3 18 0,1 29 0,3 0 0,4 96 0,23 114 0,-5-89 0,-17-157 0,11 212 0,-12-224 0,0 0 0,0 0 0,-1 1 0,0-1 0,-1 0 0,1 0 0,-1 0 0,-1 0 0,-5 12 0,6-16 0,0 0 0,0 0 0,-1 0 0,1 0 0,-1-1 0,1 1 0,-1-1 0,0 1 0,0-1 0,0 0 0,-1-1 0,1 1 0,0 0 0,-1-1 0,1 0 0,-1 1 0,0-2 0,1 1 0,-1 0 0,-5 0 0,-4 0 0,0-1 0,0-1 0,0 0 0,1 0 0,-1-1 0,0-1 0,1 0 0,-1-1 0,1 0 0,0-1 0,0 0 0,1-1 0,-21-13 0,21 11 0,0 0 0,0 0 0,1-1 0,0-1 0,1 0 0,0 0 0,1-1 0,0 0 0,0 0 0,1-1 0,1 0 0,0 0 0,-4-14 0,8 19-72,0-1 1,0 1-1,1-1 0,1 1 0,-1-1 0,1 1 0,0-1 0,1 1 1,0-1-1,0 1 0,1 0 0,0-1 0,0 1 0,0 0 0,1 0 1,0 0-1,1 0 0,5-8 0,19-27-6754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3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24575,'0'67'0,"1"75"0,-1-141 0,0 1 0,0-1 0,0 1 0,0-1 0,0 1 0,0-1 0,1 0 0,-1 1 0,1-1 0,-1 1 0,1-1 0,-1 0 0,1 1 0,0-1 0,1 2 0,-1-3 0,-1 1 0,1-1 0,-1 0 0,1 0 0,-1 0 0,1 0 0,-1-1 0,1 1 0,-1 0 0,1 0 0,-1 0 0,1 0 0,-1 0 0,0-1 0,1 1 0,-1 0 0,1 0 0,-1-1 0,1 1 0,-1 0 0,0 0 0,1-1 0,-1 1 0,0-1 0,1 1 0,-1 0 0,0-1 0,1 1 0,-1-1 0,28-49 0,-22 38 0,7-15 0,-10 19 0,0 1 0,1-1 0,0 0 0,0 1 0,0 0 0,1 0 0,0 0 0,1 1 0,0 0 0,0 0 0,7-5 0,-12 10 0,0 1 0,0-1 0,0 1 0,0 0 0,1-1 0,-1 1 0,0 0 0,0 0 0,0 0 0,1 0 0,-1 0 0,0 0 0,0 0 0,0 1 0,1-1 0,-1 0 0,0 1 0,0-1 0,0 1 0,0-1 0,0 1 0,0-1 0,0 1 0,0 0 0,0-1 0,0 1 0,0 0 0,0 0 0,0 0 0,-1 0 0,1 0 0,0 0 0,0 0 0,-1 0 0,1 1 0,21 45 0,-20-43 0,6 19 0,-4-9 0,1 0 0,1 0 0,0 0 0,1 0 0,12 16 0,-18-28 0,1 1 0,0-1 0,0 0 0,0 0 0,0 0 0,0-1 0,0 1 0,0 0 0,1-1 0,-1 1 0,0-1 0,1 0 0,-1 0 0,1 0 0,0 0 0,-1 0 0,1-1 0,0 1 0,0-1 0,-1 0 0,1 1 0,0-1 0,0-1 0,-1 1 0,1 0 0,0-1 0,0 1 0,-1-1 0,1 0 0,0 0 0,-1 0 0,1 0 0,-1 0 0,1-1 0,-1 1 0,2-2 0,3-2 0,-1 0 0,0 0 0,0-1 0,-1 0 0,1 0 0,-1 0 0,-1 0 0,1-1 0,-1 0 0,0 0 0,-1 0 0,4-8 0,4-16 0,12-49 0,-19 63 0,-1 122 0,-4-102 0,1 0 0,1 0 0,-1 0 0,0 0 0,1 0 0,0 0 0,0 0 0,-1 0 0,2-1 0,-1 1 0,0 0 0,0 0 0,1-1 0,0 1 0,-1-1 0,1 0 0,0 1 0,0-1 0,1 0 0,-1 0 0,0 0 0,1 0 0,-1-1 0,1 1 0,-1-1 0,1 1 0,0-1 0,-1 0 0,1 0 0,0 0 0,0 0 0,0-1 0,0 1 0,0-1 0,0 0 0,0 0 0,0 0 0,0 0 0,5-1 0,1 0 0,-1 0 0,0-1 0,1 0 0,-1-1 0,0 1 0,0-2 0,0 1 0,-1-1 0,1 0 0,-1-1 0,0 1 0,0-2 0,7-6 0,-10 8 0,0-1 0,0 0 0,-1 1 0,0-2 0,0 1 0,4-9 0,-6 12 0,0 1 0,-1-1 0,1 0 0,0 0 0,-1 0 0,0 0 0,1 0 0,-1 0 0,0 0 0,0 0 0,0 0 0,0 0 0,0 0 0,-1 0 0,1 0 0,-1 0 0,1 0 0,-1 0 0,0 0 0,1 0 0,-1 0 0,-2-2 0,3 4 0,0-1 0,-1 1 0,0-1 0,1 0 0,-1 1 0,1-1 0,-1 1 0,0-1 0,1 1 0,-1 0 0,0-1 0,0 1 0,1 0 0,-1-1 0,0 1 0,0 0 0,0 0 0,1 0 0,-1 0 0,0 0 0,0 0 0,0 0 0,1 0 0,-1 0 0,0 0 0,0 0 0,0 0 0,1 1 0,-1-1 0,0 0 0,0 0 0,1 1 0,-1-1 0,0 1 0,1-1 0,-1 1 0,0-1 0,1 1 0,-1-1 0,1 1 0,-1-1 0,1 1 0,-1 0 0,1-1 0,-1 1 0,0 1 0,-2 2 0,0 1 0,-1 0 0,1 0 0,1 0 0,-3 6 0,2-4 0,1-1 0,0 1 0,1-1 0,-1 1 0,1 0 0,1 0 0,-1 0 0,1-1 0,0 1 0,1 0 0,0 0 0,0-1 0,0 1 0,1 0 0,0-1 0,3 9 0,-2-11 0,-1 0 0,0 0 0,1 0 0,0-1 0,0 1 0,0-1 0,0 0 0,0 1 0,1-1 0,0-1 0,-1 1 0,1-1 0,0 1 0,0-1 0,0 0 0,1 0 0,-1-1 0,0 1 0,1-1 0,-1 0 0,1 0 0,-1-1 0,1 1 0,0-1 0,4 0 0,-6-1 0,0 1 0,0-1 0,0 1 0,0-1 0,0 0 0,-1 0 0,1 0 0,0-1 0,0 1 0,-1-1 0,1 1 0,-1-1 0,1 0 0,-1 0 0,0 0 0,0 0 0,0 0 0,0 0 0,0-1 0,0 1 0,-1-1 0,1 1 0,-1-1 0,0 0 0,0 0 0,0 1 0,0-1 0,0 0 0,0 0 0,0-5 0,0 0 0,1-1 0,-2 1 0,1-1 0,-1 0 0,0 1 0,-1-1 0,0 1 0,0-1 0,-4-13 0,3 17 7,0 1-1,0-1 0,-1 1 0,1 0 1,-1 0-1,0-1 0,0 2 1,-1-1-1,1 0 0,-1 1 1,1-1-1,-1 1 0,0 0 0,-1 0 1,1 1-1,0-1 0,-1 1 1,-4-2-1,6 4-47,1-1-1,-1 0 1,1 1 0,-1-1 0,1 1-1,-1 0 1,0 0 0,1 0 0,-1 0-1,0 0 1,1 1 0,-1-1 0,1 1-1,-1-1 1,1 1 0,-1 0 0,1 0-1,0 0 1,-1 1 0,1-1 0,0 1-1,0-1 1,0 1 0,0-1 0,0 1-1,0 0 1,0 0 0,1 0 0,-1 0-1,1 0 1,-1 1 0,1-1 0,0 0-1,0 1 1,-1 2 0,-6 16-6785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4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24575,'117'277'0,"-115"-270"0,-1-35 0,-7-46 0,2 21 0,4 49 0,-2-14 0,2 0 0,0 0 0,1 0 0,3-22 0,-3 37 0,-1 0 0,1 0 0,-1 0 0,1 0 0,0 0 0,0 0 0,0 0 0,1 0 0,-1 0 0,1 0 0,0 1 0,-1-1 0,1 1 0,0-1 0,1 1 0,-1 0 0,0 0 0,1 0 0,-1 0 0,1 0 0,-1 0 0,1 1 0,0-1 0,0 1 0,0 0 0,0 0 0,0 0 0,0 0 0,0 0 0,0 1 0,6-1 0,-1 1-195,0 1 0,0 0 0,0 0 0,0 1 0,-1 0 0,10 4 0,11 6-6631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4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 24575,'-1'0'0,"0"1"0,0-1 0,0 1 0,0-1 0,0 1 0,0 0 0,0-1 0,0 1 0,0 0 0,1 0 0,-1-1 0,0 1 0,0 0 0,1 0 0,-1 0 0,0 0 0,1 0 0,-1 0 0,1 0 0,0 0 0,-1 0 0,1 1 0,0-1 0,-1 0 0,1 0 0,0 2 0,-5 38 0,5-35 0,-1 4 0,1 0 0,1 0 0,-1 1 0,2-1 0,-1 0 0,2-1 0,-1 1 0,6 14 0,-7-21 0,1 0 0,-1 0 0,0 0 0,1 0 0,0 0 0,-1 0 0,1-1 0,0 1 0,0 0 0,1-1 0,-1 0 0,1 0 0,-1 0 0,1 0 0,-1 0 0,1 0 0,0 0 0,0-1 0,0 0 0,0 1 0,0-1 0,0 0 0,1 0 0,-1-1 0,0 1 0,0-1 0,1 0 0,-1 0 0,0 0 0,4 0 0,-2-1 0,0-1 0,0 0 0,0 0 0,0 0 0,0-1 0,-1 1 0,1-1 0,-1 0 0,0 0 0,0-1 0,0 1 0,0-1 0,-1 0 0,1 0 0,-1 0 0,0-1 0,5-8 0,-5 7 0,1 0 0,-1-1 0,0 1 0,-1-1 0,0 0 0,0 1 0,0-1 0,-1 0 0,0 0 0,0 0 0,0 0 0,-2-14 0,1 18 0,-1 0 0,0 0 0,0 1 0,1-1 0,-2 0 0,1 0 0,0 1 0,0-1 0,-1 1 0,0-1 0,1 1 0,-1 0 0,0 0 0,0 0 0,0 0 0,0 0 0,-1 0 0,-2-2 0,1 2 0,-1 0 0,1 0 0,-1 0 0,1 1 0,-1-1 0,0 1 0,0 0 0,1 1 0,-1-1 0,-6 1 0,2 0 0,1 0 0,0 1 0,-1 0 0,1 0 0,-1 1 0,1 1 0,0-1 0,0 1 0,0 0 0,1 1 0,-1 0 0,-8 5 0,11-4 0,0-1 0,0 1 0,1 0 0,-1 1 0,1-1 0,0 1 0,1-1 0,-1 1 0,1 0 0,0 0 0,1 1 0,0-1 0,-1 1 0,2-1 0,-1 1 0,1 0 0,0-1 0,1 1 0,-1 0 0,1 0 0,1-1 0,-1 1 0,1 0 0,0 0 0,1-1 0,0 1 0,0-1 0,0 1 0,1-1 0,0 0 0,0 0 0,0 0 0,1 0 0,0-1 0,0 1 0,0-1 0,1 0 0,0 0 0,0-1 0,10 8 0,0-3-105,1-1 0,-1-1 0,1 0 0,1-1 0,-1-1 0,1 0 0,0-2 0,0 0 0,0 0 0,0-2 0,1 0 0,33-3 0,-19-4-6721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90 24575,'-1'-1'0,"0"1"0,1-1 0,-1 0 0,0 1 0,0-1 0,0 0 0,1 0 0,-1 0 0,0 0 0,1 0 0,-1 0 0,1 0 0,-1 0 0,1 0 0,-1 0 0,1 0 0,0 0 0,-1 0 0,1 0 0,0 0 0,0 0 0,0 0 0,0 0 0,0-1 0,0 1 0,1-2 0,-1 2 0,1 0 0,0-1 0,0 1 0,1 0 0,-1 0 0,0 0 0,0 0 0,0 0 0,1 0 0,-1 1 0,1-1 0,-1 0 0,0 1 0,1-1 0,-1 1 0,3-1 0,4-1 0,1 0 0,-1 1 0,1 0 0,0 1 0,15 0 0,-16 1 0,0 1 0,1 0 0,-1 0 0,0 1 0,0 0 0,0 0 0,-1 0 0,1 1 0,-1 1 0,0-1 0,0 1 0,0 1 0,-1-1 0,9 10 0,-11-10 0,1 0 0,-2 1 0,1 0 0,0 0 0,-1 0 0,0 0 0,-1 0 0,0 1 0,0-1 0,0 1 0,0-1 0,-1 1 0,0 0 0,-1 0 0,1-1 0,-1 1 0,-1 0 0,-1 11 0,0-7 0,-1 0 0,0-1 0,-1 0 0,0 0 0,-1 0 0,0 0 0,-10 14 0,12-19 0,-1 0 0,1 0 0,-1-1 0,0 1 0,0-1 0,0 0 0,-1-1 0,1 1 0,-1-1 0,0 1 0,0-2 0,0 1 0,0 0 0,-1-1 0,-9 3 0,15-5 0,-1 0 0,1 0 0,0 0 0,-1 0 0,1 1 0,-1-1 0,1 0 0,-1 0 0,1 0 0,-1 0 0,1 0 0,0 0 0,-1 0 0,1-1 0,-1 1 0,1 0 0,-1 0 0,1 0 0,-1 0 0,1-1 0,0 1 0,-1 0 0,1 0 0,-1 0 0,1-1 0,0 1 0,-1 0 0,1-1 0,0 1 0,0 0 0,-1-1 0,1 1 0,-1-1 0,4-17 0,19-19 0,-21 35 0,91-115 0,-70 93 0,0-1 0,-2-2 0,-1 0 0,-2 0 0,17-36 0,-30 48 0,-10 11 0,5 4 0,-1 0 0,1 1 0,-1-1 0,1 1 0,-1 0 0,1 0 0,-1-1 0,1 1 0,0 0 0,-1 0 0,1 0 0,0 0 0,0 1 0,-1 0 0,-4 6 0,1-1 0,0 1 0,0 0 0,1 1 0,0-1 0,0 1 0,1 0 0,0 0 0,1 0 0,0 0 0,0 0 0,1 1 0,0-1 0,1 0 0,0 1 0,1-1 0,1 14 0,0-13 0,0 1 0,0-1 0,1 1 0,0-1 0,1 0 0,0 0 0,1 0 0,0-1 0,1 0 0,-1 1 0,2-2 0,-1 1 0,1-1 0,16 14 0,-17-17-227,0-1-1,1 0 1,0 0-1,0 0 1,8 2-1,7 2-6598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25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21 24575,'-27'-9'0,"-8"-3"-8191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8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 24575,'4'-4'0,"6"2"0,6 7 0,5 11 0,7 11 0,4 15 0,1 14 0,-2 10 0,-4 8 0,-8 9 0,-12 3 0,-15 1 0,-20 3 0,-24 0 0,-19-2 0,-22-7 0,7-18-8191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8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24575,'-23'22'0,"-11"17"0,0 19 0,6 13 0,7 12 0,12 6 0,16 1 0,21-2 0,18-2 0,25-3 0,25-6 0,20-12 0,-10-17-8191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9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24575,'3'4'0,"-1"0"0,1 0 0,-1 1 0,0-1 0,0 1 0,0 0 0,-1-1 0,0 1 0,0 0 0,0 0 0,0 6 0,3 10 0,7 39 0,6 120 0,-16-200 0,0 0 0,2 1 0,0-1 0,1 0 0,1 1 0,0 0 0,2 0 0,0 1 0,1-1 0,1 1 0,1 1 0,0 0 0,1 1 0,1 0 0,21-23 0,-31 38 0,-1-1 0,1 1 0,-1-1 0,1 1 0,0 0 0,-1-1 0,1 1 0,0 0 0,0 0 0,0 0 0,0 1 0,3-2 0,-5 2 0,1 0 0,0 0 0,0 0 0,-1 0 0,1 0 0,0 0 0,-1 0 0,1 0 0,0 1 0,-1-1 0,1 0 0,0 0 0,-1 1 0,1-1 0,0 0 0,-1 1 0,1-1 0,-1 1 0,1-1 0,0 1 0,-1-1 0,1 1 0,-1-1 0,1 2 0,2 3 0,-1 1 0,1 0 0,-1 0 0,0 0 0,-1 0 0,2 10 0,-2-12 0,13 122 100,-11-90-833,13 73 1,-10-90-6094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40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80 24575,'-4'-4'0,"2"-2"0,7 0 0,11 2 0,12-4 0,14 0 0,9 2 0,9-4 0,4 1 0,-1 2 0,-1 1 0,-8 3 0,-8 1 0,-12 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40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20 24575,'0'0'0,"-1"-1"0,1 0 0,-1 0 0,1 1 0,-1-1 0,1 0 0,-1 0 0,1 1 0,0-1 0,-1 0 0,1 0 0,0 0 0,0 0 0,0 1 0,0-1 0,0 0 0,0 0 0,0 0 0,0 0 0,0 0 0,0 0 0,0 0 0,24 9 0,185 101 0,-208-109 0,1 1 0,0 0 0,0 0 0,0 0 0,-1 0 0,1 1 0,-1-1 0,1 0 0,-1 1 0,1-1 0,-1 1 0,0-1 0,1 1 0,-1 0 0,0-1 0,0 1 0,0 0 0,0 0 0,0 2 0,-1-2 0,0 0 0,-1 0 0,1 0 0,0 0 0,-1 0 0,0 0 0,1-1 0,-1 1 0,0 0 0,0 0 0,0-1 0,0 1 0,0 0 0,0-1 0,-1 1 0,1-1 0,0 0 0,-1 1 0,-2 1 0,-26 23 0,1 1 0,1 1 0,2 2 0,-44 63 0,60-78-113,-15 27 354,24-40-315,0 0-1,0 0 0,1-1 1,-1 1-1,0 0 0,1 0 1,0 0-1,-1 0 0,1-1 1,0 1-1,0 0 0,0 0 1,0 0-1,0 0 0,0 0 1,1 0-1,-1 0 0,1-1 1,0 4-1,7 4-6751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40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18 24575,'0'-1'0,"-1"0"0,1 0 0,-1 0 0,1 0 0,-1 0 0,1 0 0,-1 0 0,0 0 0,1 0 0,-1 1 0,0-1 0,0 0 0,0 0 0,0 1 0,1-1 0,-1 1 0,0-1 0,0 1 0,0-1 0,0 1 0,0-1 0,0 1 0,-1 0 0,1 0 0,0-1 0,0 1 0,-1 0 0,0 1 0,0-1 0,0 1 0,0-1 0,0 1 0,0 0 0,0 0 0,0 0 0,1 0 0,-1 1 0,0-1 0,1 0 0,-1 1 0,-1 1 0,-4 5 0,1 0 0,0 0 0,1 0 0,0 0 0,-5 11 0,1 3 0,1 1 0,2 0 0,0 1 0,1-1 0,-3 45 0,7-51 0,0 0 0,2-1 0,0 1 0,1 0 0,0-1 0,1 1 0,1-1 0,1 0 0,8 20 0,-10-30 0,1 1 0,-1-1 0,1 0 0,0 0 0,0-1 0,1 1 0,-1-1 0,1 0 0,1 0 0,-1 0 0,1-1 0,-1 0 0,1 0 0,1 0 0,-1-1 0,0 0 0,10 3 0,-10-5 0,0 1 0,0-2 0,0 1 0,-1-1 0,1 1 0,0-2 0,0 1 0,0-1 0,0 0 0,-1 0 0,1 0 0,0-1 0,-1 0 0,1 0 0,-1 0 0,0-1 0,1 0 0,-1 0 0,0 0 0,-1-1 0,6-4 0,0-2 0,0 0 0,-1-1 0,0 0 0,-1 0 0,-1-1 0,0 0 0,0-1 0,-1 1 0,-1-1 0,6-19 0,-5 12 0,-1 1 0,-1-1 0,-1 1 0,-1-1 0,0 0 0,-3-36 0,0 49 5,0 0 0,0 0 0,0 1 0,-1-1 0,0 0 0,-1 1 0,1-1 0,-1 1 0,0 0 0,-1 0 0,0 0 0,0 0 0,0 1 0,0-1 0,-1 1 0,0 0 0,0 1 0,-1-1 0,1 1 0,-1 0 0,0 0 0,0 1 0,-9-5 0,0 3-170,0-1 0,0 2 0,-1 0 0,0 1 0,1 1 0,-1 0 0,-1 1 0,-30 2 0,-31 7-6661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7:58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24575,'0'35'0,"2"0"0,1 0 0,16 69 0,-15-88 0,1 1 0,1-1 0,1 1 0,0-2 0,1 1 0,1-1 0,0 0 0,1-1 0,1 0 0,22 22 0,-16-21 0,0-2 0,1 0 0,1-1 0,0-1 0,0 0 0,1-2 0,0 0 0,1-1 0,0-1 0,0-1 0,1-1 0,-1-1 0,1-1 0,33 0 0,-46-3-170,-1 0-1,0-1 0,0 1 1,0-2-1,0 0 0,0 0 1,12-4-1,4-7-6655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7:59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28 155 24575,'0'273'0,"-2"-254"0,-3-29 0,-4-34 0,-2-287 0,11 314 0,-1 9 0,3-21 0,-1 28 0,-1 1 0,0-1 0,0 1 0,0 0 0,1-1 0,-1 1 0,0-1 0,0 1 0,1 0 0,-1-1 0,0 1 0,1 0 0,-1-1 0,0 1 0,1 0 0,-1 0 0,1-1 0,-1 1 0,0 0 0,1 0 0,-1 0 0,1 0 0,-1-1 0,1 1 0,-1 0 0,1 0 0,-1 0 0,1 0 0,-1 0 0,0 0 0,1 0 0,-1 0 0,1 0 0,-1 1 0,1-1 0,-1 0 0,1 0 0,-1 0 0,0 0 0,1 1 0,-1-1 0,1 0 0,-1 0 0,0 1 0,1-1 0,-1 0 0,0 1 0,1-1 0,-1 0 0,0 1 0,1-1 0,-1 0 0,0 1 0,96 84 0,-9-9 0,-22-26-1365,-5-7-5461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6T04:20:21.330"/>
    </inkml:context>
    <inkml:brush xml:id="br0">
      <inkml:brushProperty name="width" value="0.3" units="cm"/>
      <inkml:brushProperty name="height" value="0.6" units="cm"/>
      <inkml:brushProperty name="color" value="#C1E3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0 185,'7'-1,"-1"0,0 0,0 0,1-1,8-3,17-4,95-19,41-5,-93 24,-20 1,72 0,816 9,-917 0,0 1,30 8,-28-5,45 3,496-6,-274-4,893 2,-1144-2,53-10,32-1,12 15,67-4,-127-10,-53 6,46-2,-23 7,12 0,80-12,-103 8,64 1,-7 1,-15-9,-54 7,45-3,323 7,-189 3,-181-1,0 2,30 6,-28-4,44 3,-23-4,0 2,0 2,51 16,-59-16,-27-7,-1 2,1 0,18 6,-29-8,0 0,0 1,0-1,0 1,0 0,0 0,-1 0,1 0,0 1,-1-1,0 1,1-1,-1 1,0 0,-1 0,1 0,0 0,1 5,-2-8,-1 1,0 0,1 0,-1 0,0 0,1 0,-1 0,0 0,0 0,0 0,0 0,0 1,0-1,0 0,0 0,0 0,0 0,-1 0,1 0,0 0,-1 0,1 0,-1-1,1 1,-1 0,1 0,-1 0,0 0,0-1,1 1,-1 0,0 0,0-1,0 1,1-1,-1 1,0-1,0 1,0-1,0 0,0 1,0-1,0 0,0 0,0 0,0 1,0-1,0 0,-2-1,-8 1,1 0,-1-1,1-1,-11-2,10 2,-55-6,0 3,-105 7,56 0,-1666-2,1761 1,0 1,-34 8,33-5,-1-1,-24 0,-73-5,-50 2,106 12,47-9,-1-1,-19 2,-316-2,181-5,-850 2,998 1,1 1,-33 8,-29 2,-1 2,61-9,1-2,-27 2,24-4,-18 0,-1 1,-50 10,-62 16,100-21,-1-2,-112-6,62-1,-678 2,739-5,31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0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24575,'-6'5'0,"0"1"0,0-1 0,1 1 0,-1 0 0,1 0 0,1 0 0,-1 1 0,1 0 0,0 0 0,1 0 0,-1 0 0,2 1 0,-1-1 0,1 1 0,-2 10 0,2-13 0,1 1 0,0 0 0,1 0 0,0 0 0,-1-1 0,2 1 0,-1 0 0,1 0 0,0 0 0,0-1 0,0 1 0,1 0 0,0-1 0,0 0 0,0 1 0,1-1 0,0 0 0,0 0 0,0 0 0,0 0 0,7 6 0,-9-10 0,1 0 0,-1 1 0,1-1 0,-1 0 0,1 0 0,-1 0 0,1 0 0,0 0 0,0 0 0,-1 0 0,1-1 0,0 1 0,0-1 0,0 1 0,0-1 0,0 0 0,0 0 0,0 0 0,0 0 0,0 0 0,3-1 0,-2 0 0,-1 0 0,1 0 0,0 0 0,-1-1 0,0 1 0,1-1 0,-1 0 0,0 0 0,0 0 0,0 0 0,0 0 0,0 0 0,2-3 0,2-4 0,-1 0 0,0-1 0,-1 1 0,0-1 0,0 0 0,4-20 0,-7 25 0,0 1 0,-1-1 0,1 1 0,-1 0 0,0-1 0,0 1 0,-1-1 0,0 1 0,1-1 0,-1 1 0,-1 0 0,1 0 0,-4-9 0,4 11 0,-1 1 0,1-1 0,-1 0 0,1 1 0,-1-1 0,1 0 0,-1 1 0,0 0 0,0-1 0,1 1 0,-1 0 0,0 0 0,0 0 0,0 0 0,-1 1 0,1-1 0,0 0 0,0 1 0,0-1 0,0 1 0,-1 0 0,1 0 0,0 0 0,0 0 0,-1 0 0,1 1 0,0-1 0,0 0 0,-4 2 0,1 0 0,0 0 0,1 0 0,-1 0 0,1 0 0,-1 1 0,1-1 0,0 1 0,0 0 0,0 1 0,1-1 0,-1 1 0,1 0 0,0-1 0,0 1 0,0 1 0,0-1 0,1 0 0,-1 1 0,1-1 0,0 1 0,1 0 0,-1 0 0,1-1 0,-1 10 0,1-10 0,0 1 0,1-1 0,-1 1 0,1-1 0,0 1 0,1-1 0,-1 1 0,1-1 0,0 1 0,0-1 0,0 1 0,1-1 0,0 0 0,-1 0 0,1 0 0,1 0 0,-1 0 0,1 0 0,-1 0 0,1-1 0,0 1 0,0-1 0,1 0 0,-1 0 0,1 0 0,-1-1 0,7 4 0,-1-1 0,1-1 0,0 0 0,0-1 0,1 0 0,-1-1 0,1 0 0,-1-1 0,1 0 0,0 0 0,-1-1 0,14-1 0,-20 0 0,1 1 0,0-1 0,-1 0 0,1-1 0,-1 1 0,0-1 0,1 1 0,-1-1 0,0-1 0,0 1 0,0-1 0,0 1 0,0-1 0,-1 0 0,1 0 0,-1-1 0,0 1 0,0-1 0,0 1 0,-1-1 0,1 0 0,-1 0 0,0 0 0,0-1 0,0 1 0,0 0 0,1-7 0,-1-4 0,1-1 0,-2 1 0,0-1 0,-1 1 0,-2-21 0,2 36 0,0 0 0,0 0 0,0 0 0,0 0 0,0 0 0,-1 0 0,1 0 0,0 0 0,0 0 0,0 0 0,0-1 0,0 1 0,0 0 0,0 0 0,0 0 0,0 0 0,0 0 0,0 0 0,0 0 0,-1 12 0,3 18 0,0-20-124,0-1 0,1 1 0,0-1 0,1 0 0,-1 0 0,2 0-1,-1-1 1,1 0 0,1 0 0,10 13 0,1-7-6702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0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24575,'-10'27'0,"3"17"0,6 11 0,3-4-8191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238 140 24575,'-5'-11'0,"0"1"0,0 1 0,0-1 0,-2 1 0,1 0 0,-1 0 0,-9-9 0,14 16 0,0 0 0,-1 0 0,1 0 0,0 1 0,-1-1 0,0 0 0,1 1 0,-1 0 0,0 0 0,0 0 0,0 0 0,1 0 0,-6 0 0,6 1 0,0 0 0,0 0 0,-1 0 0,1 1 0,0-1 0,0 1 0,0 0 0,0-1 0,0 1 0,0 0 0,0 0 0,0 0 0,0 1 0,0-1 0,1 0 0,-1 1 0,0-1 0,1 1 0,-1 0 0,-1 3 0,1-4 0,1 1 0,0-1 0,0 1 0,0 0 0,0-1 0,0 1 0,0 0 0,0 0 0,0 0 0,1 0 0,-1 0 0,1 0 0,-1 0 0,1 0 0,0 0 0,0 0 0,0 0 0,0 0 0,0 0 0,0 0 0,1 0 0,-1 0 0,1 0 0,-1 0 0,1-1 0,0 1 0,0 0 0,0 0 0,0 0 0,0-1 0,0 1 0,0 0 0,0-1 0,1 1 0,-1-1 0,1 0 0,-1 1 0,1-1 0,-1 0 0,1 0 0,0 0 0,0 0 0,0 0 0,-1 0 0,1-1 0,0 1 0,0 0 0,0-1 0,0 0 0,0 1 0,0-1 0,0 0 0,0 0 0,0 0 0,0 0 0,0-1 0,0 1 0,0-1 0,0 1 0,0-1 0,3-1 0,1-1 0,0-1 0,0 0 0,-1 0 0,1 0 0,-1-1 0,0 0 0,0 0 0,-1 0 0,1-1 0,-1 0 0,-1 0 0,1 0 0,-1 0 0,0 0 0,0-1 0,0 1 0,-1-1 0,2-12 0,-5 2 0,1 18 0,-1-1 0,1 1 0,-1-1 0,1 1 0,-1-1 0,1 1 0,-1-1 0,1 1 0,-1-1 0,1 1 0,0 0 0,-1-1 0,1 1 0,0-1 0,0 1 0,0 0 0,-1-1 0,1 1 0,0 0 0,0 0 0,0-1 0,0 2 0,-8 50 0,3 0 0,1 0 0,5 61 0,0-40 0,-1-31 0,1-20 0,-1 1 0,-1-1 0,-4 27 0,4-47 0,1 1 0,0-1 0,-1 0 0,0 1 0,1-1 0,-1 0 0,0 1 0,0-1 0,0 0 0,0 0 0,-1 0 0,1 0 0,-1 0 0,1 0 0,-1 0 0,1-1 0,-1 1 0,0 0 0,0-1 0,0 0 0,0 1 0,0-1 0,0 0 0,0 0 0,-1 0 0,1 0 0,0 0 0,-1-1 0,1 1 0,0-1 0,-1 0 0,1 1 0,-1-1 0,1 0 0,-5-1 0,1 0 0,-1 0 0,1-1 0,0 0 0,0 0 0,0-1 0,0 1 0,0-1 0,1 0 0,-1-1 0,1 1 0,0-1 0,-6-6 0,4 2-62,1 0 0,0-1 0,0 1 0,1-1 0,0 0 0,0 0 0,1-1 0,1 1 0,-1-1 0,2 0 0,-1 0 0,1 0-1,1 0 1,0-1 0,0 1 0,1 0 0,0 0 0,1-1 0,0 1 0,1 0 0,6-20 0,4-5-6764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3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74 206 24575,'-2'-1'0,"0"0"0,0 0 0,-1 1 0,1-1 0,0 1 0,0 0 0,0-1 0,0 1 0,-1 0 0,1 0 0,0 0 0,0 1 0,0-1 0,0 1 0,-1-1 0,1 1 0,0-1 0,0 1 0,0 0 0,0 0 0,0 0 0,1 0 0,-3 2 0,2 0 0,0-1 0,0 0 0,0 1 0,0-1 0,1 1 0,-1 0 0,1-1 0,0 1 0,0 0 0,0 0 0,0 0 0,0 0 0,1 0 0,-1 0 0,1 3 0,-1-2 0,1 1 0,0-1 0,0 0 0,0 0 0,0 0 0,1 0 0,0 0 0,-1 1 0,2-1 0,-1 0 0,0-1 0,1 1 0,0 0 0,0 0 0,0-1 0,0 1 0,0-1 0,1 1 0,0-1 0,0 0 0,0 0 0,0 0 0,0-1 0,7 5 0,-9-6 0,0-1 0,1 1 0,-1-1 0,0 1 0,0-1 0,1 0 0,-1 1 0,0-1 0,1 0 0,-1 0 0,0 0 0,0 0 0,1 0 0,-1-1 0,0 1 0,1 0 0,-1 0 0,0-1 0,0 1 0,1-1 0,-1 1 0,0-1 0,0 0 0,0 1 0,2-3 0,-1 1 0,0 0 0,0-1 0,-1 1 0,1-1 0,-1 1 0,1-1 0,-1 0 0,0 0 0,0 1 0,0-1 0,0-3 0,1-6 0,0 0 0,-1 0 0,0 0 0,-2-20 0,0 29 0,1 1 0,0-1 0,-1 1 0,1-1 0,-1 1 0,0-1 0,0 1 0,0-1 0,0 1 0,-1 0 0,1 0 0,0 0 0,-1-1 0,0 1 0,1 1 0,-1-1 0,0 0 0,0 0 0,0 1 0,0-1 0,-3-1 0,4 3 0,0-1 0,0 1 0,0 0 0,0-1 0,0 1 0,0 0 0,0 0 0,0 0 0,0 0 0,0 0 0,0 0 0,0 0 0,0 0 0,0 0 0,-1 1 0,1-1 0,0 0 0,0 1 0,0-1 0,-1 1 0,1 0 0,-1 1 0,1-1 0,-1 0 0,1 1 0,-1-1 0,1 1 0,0 0 0,0-1 0,0 1 0,0 0 0,0 0 0,0 0 0,0 0 0,0 2 0,-1 2 0,0 0 0,0 0 0,1 1 0,0-1 0,1 0 0,-1 1 0,1-1 0,0 1 0,1-1 0,0 0 0,0 1 0,0-1 0,1 0 0,-1 0 0,5 9 0,-4-11 0,0 0 0,1 0 0,-1 0 0,1 0 0,0 0 0,0-1 0,0 1 0,1-1 0,-1 0 0,1 0 0,0 0 0,0-1 0,0 1 0,0-1 0,0 0 0,0 0 0,1 0 0,-1 0 0,1-1 0,-1 0 0,9 1 0,-10-1 0,1-1 0,-1 0 0,1 0 0,-1 0 0,1-1 0,-1 1 0,1-1 0,-1 0 0,1 0 0,-1 0 0,0 0 0,1 0 0,-1-1 0,0 0 0,0 1 0,4-4 0,-2 1 0,0-1 0,-1 0 0,1 0 0,-1 0 0,0 0 0,0 0 0,-1-1 0,4-7 0,0-3 0,-1 1 0,0-1 0,-1 0 0,-1 0 0,-1-1 0,2-17 0,-4 14 0,0 27 0,0 34 0,1-32 0,0-1 0,0 1 0,1-1 0,0 0 0,1 0 0,0 0 0,0-1 0,0 1 0,1-1 0,10 12 0,-13-17 0,0 0 0,0 0 0,0 0 0,0 0 0,0-1 0,0 1 0,0-1 0,0 1 0,1-1 0,-1 0 0,1 0 0,-1 0 0,1 0 0,-1 0 0,1-1 0,-1 1 0,1-1 0,0 0 0,-1 1 0,1-1 0,0 0 0,-1-1 0,1 1 0,0 0 0,-1-1 0,1 0 0,-1 1 0,1-1 0,-1 0 0,1 0 0,-1-1 0,0 1 0,1 0 0,-1-1 0,0 1 0,0-1 0,0 0 0,0 0 0,2-3 0,2-1 0,0-1 0,-1 0 0,0 0 0,-1-1 0,8-15 0,-9 15 0,2-1 0,-1 1 0,1 0 0,8-10 0,-12 18 0,-1 0 0,0 0 0,0-1 0,0 1 0,1 0 0,-1 0 0,0-1 0,0 1 0,0 0 0,1 0 0,-1 0 0,0 0 0,1-1 0,-1 1 0,0 0 0,0 0 0,1 0 0,-1 0 0,0 0 0,1 0 0,-1 0 0,0 0 0,1 0 0,-1 0 0,0 0 0,0 0 0,1 0 0,-1 0 0,0 0 0,1 0 0,-1 0 0,0 0 0,0 1 0,1-1 0,-1 0 0,9 12 0,2 26 0,-9-30 0,2 6 0,-1 1 0,2 0 0,8 19 0,-12-32 0,0 1 0,0-1 0,0 0 0,0 0 0,0 0 0,0 0 0,1 0 0,-1 0 0,1-1 0,-1 1 0,1 0 0,0-1 0,-1 1 0,1-1 0,0 0 0,0 1 0,0-1 0,0 0 0,1 0 0,-1 0 0,0-1 0,0 1 0,4 0 0,-4-1 0,0-1 0,0 1 0,0-1 0,0 0 0,0 0 0,0 0 0,0 0 0,0 0 0,0 0 0,0-1 0,0 1 0,-1 0 0,1-1 0,-1 0 0,1 1 0,-1-1 0,1 0 0,-1 0 0,0 0 0,0 0 0,0 0 0,0 0 0,1-3 0,17-54 0,-12 23 0,-2 0 0,2-53 0,-4 83 0,3 16 0,10 31 0,-7-20 0,-4-6 0,2 0 0,0-1 0,0-1 0,2 1 0,-1-1 0,2 0 0,-1-1 0,16 14 0,-25-25 0,1 0 0,0-1 0,0 1 0,-1 0 0,1 0 0,0 0 0,0-1 0,0 1 0,0-1 0,0 1 0,0 0 0,0-1 0,0 0 0,1 1 0,-1-1 0,0 0 0,0 1 0,0-1 0,0 0 0,0 0 0,1 0 0,-1 0 0,0 0 0,0 0 0,0-1 0,0 1 0,0 0 0,0 0 0,1-1 0,-1 1 0,0-1 0,0 1 0,0-1 0,0 1 0,0-1 0,0 0 0,0 0 0,-1 1 0,1-1 0,0 0 0,0 0 0,-1 0 0,1 0 0,0 0 0,-1 0 0,2-2 0,1-6 0,1 0 0,-1 0 0,-1 0 0,3-19 0,1 2 0,-6 23 0,1 0 0,0 1 0,1-1 0,-1 1 0,0-1 0,1 1 0,0-1 0,-1 1 0,1 0 0,0 0 0,0 0 0,0 0 0,0 0 0,1 0 0,-1 1 0,0-1 0,6-1 0,0 0 0,0 0 0,0 1 0,0 0 0,13-1 0,15-4 0,-35 7 0,-1 0 0,0 0 0,1 0 0,-1 0 0,0 1 0,1-1 0,-1 0 0,0 0 0,1 0 0,-1 0 0,0 1 0,1-1 0,-1 0 0,0 0 0,0 0 0,1 1 0,-1-1 0,0 0 0,0 1 0,0-1 0,1 0 0,-1 0 0,0 1 0,0-1 0,0 0 0,0 1 0,0-1 0,1 0 0,-1 1 0,0-1 0,0 1 0,0-1 0,0 0 0,0 1 0,0-1 0,0 0 0,0 1 0,0-1 0,-1 0 0,1 1 0,0-1 0,0 1 0,-3 22 0,3-18 0,-1 0 0,1 1 0,0-1 0,0 0 0,1 0 0,-1 1 0,1-1 0,0 0 0,1 0 0,-1 0 0,1 0 0,0 0 0,1 0 0,2 5 0,-3-8 0,-1 0 0,0 0 0,1-1 0,-1 1 0,1 0 0,-1-1 0,1 0 0,0 1 0,-1-1 0,1 0 0,0 0 0,0 0 0,0 0 0,0 0 0,0 0 0,0-1 0,0 1 0,1-1 0,-1 1 0,0-1 0,0 0 0,0 0 0,0 0 0,1 0 0,-1 0 0,0 0 0,0-1 0,0 1 0,0-1 0,0 1 0,0-1 0,0 0 0,0 0 0,0 0 0,2-1 0,1-1 0,-1 0 0,0-1 0,0 1 0,0-1 0,0 1 0,0-1 0,-1 0 0,0-1 0,0 1 0,0-1 0,0 1 0,-1-1 0,1 0 0,-1 0 0,-1 0 0,1 0 0,1-8 0,-2 10 0,0 0 0,-1 0 0,0 0 0,1 0 0,-1 1 0,0-1 0,0 0 0,-1 0 0,1 0 0,-1 0 0,1 0 0,-1 1 0,0-1 0,0 0 0,0 1 0,0-1 0,-1 0 0,1 1 0,-1 0 0,1-1 0,-1 1 0,0 0 0,0 0 0,0 0 0,0 0 0,0 0 0,0 0 0,-1 0 0,1 1 0,-1-1 0,1 1 0,-1 0 0,-3-2 0,4 3 0,1-1 0,-1 1 0,1-1 0,-1 1 0,0 0 0,1 0 0,-1 0 0,1-1 0,-1 1 0,0 1 0,1-1 0,-1 0 0,1 0 0,-1 1 0,1-1 0,-1 0 0,1 1 0,-1 0 0,1-1 0,-1 1 0,1 0 0,0 0 0,-1 0 0,1 0 0,-2 1 0,1 1 0,0 0 0,0-1 0,1 1 0,-1 0 0,0 0 0,1 1 0,0-1 0,0 0 0,0 0 0,0 1 0,0 4 0,0-1 0,0 0 0,1 0 0,-1-1 0,2 1 0,-1 0 0,1-1 0,0 1 0,0 0 0,1-1 0,0 1 0,0-1 0,4 8 0,-3-11 0,0 1 0,0-1 0,0 0 0,1 0 0,-1 0 0,1 0 0,0-1 0,0 1 0,0-1 0,0 0 0,0 0 0,0-1 0,1 1 0,-1-1 0,1 0 0,-1 0 0,1 0 0,-1-1 0,1 0 0,-1 0 0,1 0 0,0 0 0,-1 0 0,8-3 0,-3 2 0,0-1 0,0-1 0,0 0 0,-1 0 0,1 0 0,-1-1 0,0-1 0,0 1 0,0-1 0,0-1 0,8-8 0,-9 7 0,-1 0 0,0-1 0,-1 0 0,1 0 0,-2-1 0,5-9 0,6-12 0,-14 30 0,-1 0 0,1-1 0,-1 1 0,0-1 0,1 1 0,-1-1 0,1 1 0,-1 0 0,1-1 0,0 1 0,-1 0 0,1 0 0,-1-1 0,1 1 0,0 0 0,-1 0 0,1 0 0,-1 0 0,1 0 0,0 0 0,-1 0 0,1 0 0,0 0 0,-1 0 0,1 0 0,-1 0 0,1 0 0,0 0 0,-1 1 0,1-1 0,-1 0 0,1 0 0,-1 1 0,1-1 0,-1 0 0,1 1 0,-1-1 0,1 1 0,-1-1 0,1 1 0,0 0 0,24 23 0,-20-18 0,15 10 0,-8-10 0,-12-6 0,0 1 0,0-1 0,0 0 0,0 0 0,0 0 0,1 0 0,-1 0 0,0 0 0,0 0 0,0 0 0,0 0 0,0 0 0,1 0 0,-1 0 0,0 0 0,0 0 0,0 0 0,0 0 0,1 0 0,-1 0 0,0 0 0,0 0 0,0 0 0,0 0 0,1 0 0,-1 0 0,0 0 0,0-1 0,0 1 0,0 0 0,0 0 0,0 0 0,1 0 0,-1 0 0,0 0 0,0 0 0,0-1 0,0 1 0,0 0 0,0 0 0,0 0 0,0 0 0,0 0 0,0-1 0,0 1 0,0-2 0,-1 1 0,1-1 0,-1 0 0,0 1 0,1-1 0,-1 1 0,0-1 0,0 1 0,0-1 0,0 1 0,0 0 0,-1-1 0,1 1 0,0 0 0,-1 0 0,1 0 0,-1 0 0,1 0 0,-3-1 0,-32-16 0,33 16 0,0 1 0,0 0 0,0 0 0,-1 0 0,1 0 0,0 1 0,-1-1 0,1 1 0,0 0 0,-1 0 0,1 0 0,0 0 0,-1 1 0,-4 0 0,6 0 0,0 0 0,0 0 0,1 0 0,-1 0 0,0 1 0,0-1 0,1 1 0,-1-1 0,1 1 0,-1-1 0,1 1 0,-1 0 0,1 0 0,0 0 0,0-1 0,0 1 0,0 0 0,0 0 0,1 1 0,-1-1 0,0 0 0,1 0 0,-1 3 0,0 2 0,0 1 0,0-1 0,0 1 0,1-1 0,0 1 0,0-1 0,1 1 0,0-1 0,4 14 0,-3-17 0,-1 0 0,1-1 0,0 1 0,0-1 0,0 1 0,0-1 0,1 0 0,-1 0 0,1 0 0,0 0 0,0 0 0,0-1 0,0 0 0,1 1 0,-1-1 0,0 0 0,1 0 0,0-1 0,-1 1 0,6 0 0,-2 1 0,0-1 0,0-1 0,0 1 0,0-1 0,1 0 0,-1-1 0,0 0 0,1 0 0,-1-1 0,0 1 0,0-2 0,1 1 0,6-3 0,-9 2 0,0 0 0,0-1 0,0 1 0,-1-1 0,1 0 0,-1 0 0,0-1 0,0 1 0,0-1 0,0 0 0,-1 0 0,0 0 0,0-1 0,0 1 0,0-1 0,0 0 0,-1 1 0,3-10 0,1-8 0,0-1 0,-2 1 0,-1-1 0,-1 0 0,-1 0 0,0 0 0,-6-38 0,5 56 0,-1 0 0,0 1 0,0-1 0,-1 0 0,0 1 0,1-1 0,-6-6 0,7 10 0,0 0 0,-1 0 0,1 1 0,-1-1 0,1 0 0,-1 0 0,1 1 0,-1-1 0,1 1 0,-1-1 0,0 1 0,1-1 0,-1 1 0,0-1 0,0 1 0,1-1 0,-1 1 0,0 0 0,0-1 0,0 1 0,1 0 0,-1 0 0,0 0 0,0 0 0,0 0 0,0 0 0,0 0 0,1 0 0,-1 0 0,0 0 0,0 0 0,0 0 0,0 0 0,1 1 0,-1-1 0,0 0 0,0 1 0,0-1 0,1 1 0,-1-1 0,0 1 0,1-1 0,-1 1 0,0-1 0,1 1 0,-1 0 0,1-1 0,-1 1 0,0 1 0,-3 3 0,1 1 0,-1-1 0,1 1 0,0 0 0,1 0 0,-1 0 0,1 1 0,1-1 0,-1 1 0,1-1 0,0 1 0,0-1 0,1 8 0,0 2 0,0 0 0,1-1 0,1 1 0,5 23 0,-2-23 0,-1-1 0,2 0 0,0 0 0,1 0 0,0 0 0,1-1 0,1 0 0,0-1 0,1 0 0,17 17 0,-26-28 0,0-1 0,0 0 0,1 0 0,-1 0 0,0 0 0,0-1 0,1 1 0,-1 0 0,1 0 0,-1-1 0,1 1 0,-1-1 0,1 1 0,-1-1 0,1 0 0,2 0 0,-3 0 0,-1 0 0,1 0 0,0 0 0,0-1 0,0 1 0,-1 0 0,1-1 0,0 1 0,0-1 0,-1 1 0,1-1 0,0 1 0,-1-1 0,1 1 0,-1-1 0,1 0 0,-1 1 0,1-1 0,-1 0 0,1 0 0,-1 1 0,1-2 0,0-2 0,0 0 0,0 0 0,0 0 0,0 0 0,-1 0 0,1 0 0,-1 0 0,0 0 0,0 0 0,-2-8 0,-11-28 0,9 33 0,2 0 0,-1-1 0,1 1 0,0 0 0,0-1 0,0-11 0,2 18 0,0-1 0,0 0 0,1 0 0,-1 0 0,1 0 0,-1 0 0,1 0 0,0 0 0,-1 1 0,1-1 0,0 0 0,0 1 0,1-1 0,-1 0 0,0 1 0,0 0 0,1-1 0,-1 1 0,1 0 0,-1-1 0,1 1 0,-1 0 0,1 0 0,0 0 0,0 0 0,-1 1 0,1-1 0,0 0 0,0 1 0,2-1 0,9-2 0,0 1 0,-1 1 0,1 0 0,0 0 0,21 3 0,-24-1 0,1-1 0,0 1 0,0-2 0,0 0 0,0 0 0,0-1 0,20-6 0,-27 4 0,-10 0 0,-12 1 0,15 2 0,0 1 0,0 0 0,0-1 0,-1 1 0,1 0 0,0 1 0,0-1 0,0 0 0,0 1 0,0 0 0,0 0 0,0 0 0,0 0 0,0 0 0,1 1 0,-1-1 0,0 1 0,1 0 0,-1-1 0,1 1 0,-1 0 0,1 1 0,0-1 0,0 0 0,0 1 0,0-1 0,0 1 0,1 0 0,-1-1 0,1 1 0,0 0 0,0 0 0,0 0 0,0 0 0,0 0 0,1 0 0,-1 0 0,1 0 0,0 0 0,0 0 0,0 0 0,0 1 0,0-1 0,2 6 0,0-2 0,0 1 0,0-1 0,1 0 0,0 0 0,0 0 0,1 0 0,0 0 0,0-1 0,9 11 0,-10-14 0,-1 0 0,0 0 0,0-1 0,1 1 0,0-1 0,-1 0 0,1 1 0,0-1 0,0-1 0,0 1 0,0 0 0,1-1 0,-1 1 0,0-1 0,1 0 0,-1 0 0,1-1 0,-1 1 0,1-1 0,-1 1 0,1-1 0,-1 0 0,6-1 0,-7 0 0,0 0 0,0 0 0,-1 0 0,1 0 0,0 0 0,0 0 0,0-1 0,-1 1 0,1-1 0,-1 1 0,1-1 0,-1 0 0,0 0 0,1 1 0,-1-1 0,0 0 0,0 0 0,0 0 0,-1 0 0,1 0 0,0 0 0,0-4 0,6-52 0,-7 52 0,-1-46 0,0 38 0,1 0 0,0 0 0,1-1 0,4-22 0,-5 35 0,1 0 0,0 0 0,-1 0 0,1 1 0,0-1 0,0 0 0,0 0 0,0 1 0,0-1 0,0 0 0,0 1 0,0-1 0,1 1 0,-1 0 0,1-1 0,-1 1 0,1 0 0,0 0 0,-1 0 0,1 0 0,0 0 0,0 1 0,-1-1 0,1 0 0,0 1 0,0-1 0,0 1 0,0 0 0,0-1 0,0 1 0,0 0 0,0 0 0,0 1 0,0-1 0,0 0 0,-1 1 0,1-1 0,0 1 0,0-1 0,0 1 0,2 1 0,5 2 0,-1-1 0,1 2 0,-1-1 0,-1 1 0,1 0 0,-1 1 0,11 9 0,-10-7 0,-1 0 0,0 1 0,0 0 0,6 13 0,-10-18 0,-1 1 0,0-1 0,0 1 0,0 0 0,-1-1 0,1 1 0,-1 0 0,0 0 0,-1 0 0,1 0 0,-1 9 0,0-13 0,0 0 0,0 0 0,0 0 0,0 0 0,0 0 0,-1 0 0,1 0 0,0 0 0,-1 0 0,1 0 0,-1 0 0,1 0 0,-1 0 0,1 0 0,-1 0 0,0 0 0,1 0 0,-1-1 0,0 1 0,0 0 0,1 0 0,-1-1 0,0 1 0,0-1 0,0 1 0,0-1 0,0 1 0,0-1 0,0 1 0,0-1 0,0 0 0,0 0 0,-1 1 0,0-1 0,1-1 0,-1 1 0,0 0 0,1-1 0,-1 1 0,1-1 0,-1 1 0,1-1 0,-1 1 0,1-1 0,0 0 0,-1 0 0,1 0 0,0 0 0,0 0 0,0 0 0,-1 0 0,1 0 0,0-1 0,0 1 0,-1-3 0,0 1-31,-1 0-1,1-1 0,1 1 0,-1-1 1,0 1-1,1-1 0,0 0 0,-1 0 1,1 1-1,1-1 0,-1 0 0,1 0 0,-1 0 1,1 0-1,0 0 0,1 0 0,-1 0 1,1 0-1,0 0 0,0 0 0,0 1 1,0-1-1,0 0 0,1 1 0,0-1 1,0 1-1,0-1 0,0 1 0,0 0 1,1 0-1,-1 0 0,1 0 0,0 0 1,0 0-1,0 1 0,0 0 0,1-1 1,-1 1-1,0 1 0,1-1 0,0 0 1,4-1-1,23-7-6794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5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37 24575,'-2'-1'0,"0"0"0,0 0 0,-1 0 0,1 0 0,-1 0 0,1 0 0,-1 0 0,1 1 0,-1-1 0,1 1 0,-1 0 0,1 0 0,-1 0 0,0 0 0,1 0 0,-1 1 0,1-1 0,-1 1 0,1-1 0,-1 1 0,1 0 0,-1 0 0,1 0 0,0 1 0,0-1 0,-1 0 0,1 1 0,0-1 0,0 1 0,0 0 0,1 0 0,-1 0 0,0 0 0,1 0 0,-1 0 0,1 0 0,-2 3 0,0 2 0,-1 1 0,1 0 0,0 0 0,1 0 0,0 0 0,0 0 0,1 1 0,0-1 0,0 0 0,1 13 0,1-18 0,-1 0 0,1 0 0,-1 0 0,1 0 0,0-1 0,0 1 0,0 0 0,1-1 0,-1 1 0,1-1 0,-1 1 0,1-1 0,0 0 0,0 1 0,0-1 0,0 0 0,0 0 0,0-1 0,1 1 0,-1 0 0,1-1 0,-1 1 0,1-1 0,0 0 0,-1 0 0,1 0 0,0 0 0,0-1 0,-1 1 0,6 0 0,-2 0 0,0-1 0,0 1 0,-1-1 0,1 0 0,0-1 0,0 1 0,0-1 0,-1 0 0,1-1 0,-1 1 0,1-1 0,-1 0 0,1 0 0,8-6 0,-9 3 0,0 0 0,1 0 0,-2 0 0,1 0 0,-1-1 0,0 0 0,0 0 0,0 0 0,-1-1 0,0 1 0,0-1 0,-1 0 0,0 1 0,0-1 0,0 0 0,-1 0 0,0-1 0,0 1 0,-1 0 0,0 0 0,0 0 0,-1 0 0,-1-8 0,-6 2 0,1 17 0,-1 23 0,6-15 0,1 0 0,1 0 0,0 1 0,0-1 0,1 0 0,4 15 0,-5-23 0,1 0 0,0 0 0,0-1 0,1 1 0,-1 0 0,1-1 0,0 1 0,0-1 0,0 0 0,0 0 0,0 0 0,1 0 0,-1 0 0,1 0 0,0 0 0,0-1 0,0 0 0,0 1 0,1-1 0,-1 0 0,1-1 0,-1 1 0,7 2 0,-8-4 0,0 1 0,-1-1 0,1 1 0,0-1 0,0 0 0,-1 0 0,1 0 0,0 0 0,-1 0 0,1 0 0,0-1 0,0 1 0,-1-1 0,1 1 0,0-1 0,-1 1 0,1-1 0,-1 0 0,1 0 0,-1 0 0,1 0 0,-1 0 0,0 0 0,1 0 0,-1 0 0,0 0 0,0-1 0,0 1 0,0 0 0,0-1 0,0 1 0,0-1 0,0 0 0,-1 1 0,1-1 0,0 1 0,-1-1 0,0 0 0,1-2 0,0-1 0,0-1 0,0 1 0,-1-1 0,0 1 0,0-1 0,0 1 0,-1-1 0,0 1 0,0-1 0,0 1 0,-3-8 0,2 9 0,-1-1 0,1 0 0,-1 1 0,-1 0 0,1-1 0,0 1 0,-1 0 0,0 1 0,-7-6 0,13 9 0,-1 0 0,1 0 0,0 0 0,-1 0 0,1 0 0,-1-1 0,1 1 0,0 0 0,-1-1 0,1 1 0,-1-1 0,0 1 0,1-1 0,-1 0 0,1 0 0,-1 0 0,0 0 0,3-2 0,-2 1 0,1 1 0,-1-1 0,1 1 0,0-1 0,-1 1 0,1 0 0,6-1 0,-6 2 0,0 1 0,0-1 0,0 1 0,0 0 0,0 0 0,0 1 0,0-1 0,-1 1 0,1-1 0,0 1 0,-1 0 0,1 0 0,-1 0 0,1 0 0,-1 0 0,0 0 0,0 1 0,2 3 0,30 49 0,-33-53 0,6 11 0,0 1 0,-1 0 0,8 29 0,-14-37 0,-4-14 0,-5-18 0,7 18 0,1 0 0,-1 0 0,2 0 0,-1 0 0,1 0 0,2-13 0,-1 19 0,-1-1 0,1 1 0,0 0 0,-1-1 0,1 1 0,0 0 0,1 0 0,-1 0 0,0 0 0,1 0 0,-1 0 0,1 0 0,-1 1 0,1-1 0,0 0 0,0 1 0,0-1 0,0 1 0,0 0 0,0 0 0,0-1 0,0 2 0,1-1 0,-1 0 0,0 0 0,4 0 0,5-2 0,0 1 0,0 0 0,0 1 0,0 0 0,0 0 0,19 2 0,-26 0 0,0 0 0,0 0 0,0 0 0,0 0 0,0 1 0,-1 0 0,1 0 0,-1 0 0,1 0 0,-1 0 0,0 0 0,1 1 0,-1 0 0,0 0 0,-1 0 0,1 0 0,-1 0 0,1 0 0,-1 1 0,0-1 0,3 7 0,-4-9 0,-1-1 0,1 1 0,-1 0 0,1-1 0,-1 1 0,0 0 0,1 0 0,-1 0 0,0-1 0,1 1 0,-1 0 0,0 0 0,0 0 0,0 0 0,0 0 0,1-1 0,-1 1 0,-1 0 0,1 0 0,0 0 0,0 0 0,0 0 0,0 0 0,-1-1 0,1 1 0,0 0 0,-1 0 0,1 0 0,0-1 0,-1 1 0,1 0 0,-1 0 0,0-1 0,1 1 0,-1 0 0,0 0 0,0-1 0,0 0 0,0 0 0,0-1 0,0 1 0,0 0 0,0 0 0,0-1 0,0 1 0,0 0 0,0-1 0,1 1 0,-1-1 0,0 1 0,0-1 0,1 0 0,-1 1 0,0-1 0,1 0 0,-1 0 0,0 1 0,1-1 0,-1 0 0,1 0 0,-1 0 0,1 0 0,0 1 0,-1-1 0,1 0 0,0 0 0,0 0 0,-1 0 0,1 0 0,0-1 0,0-1 0,-1 0 0,1 0 0,0 0 0,0 0 0,0 0 0,0 0 0,1 0 0,-1 0 0,1 0 0,0 1 0,0-1 0,0 0 0,0 0 0,0 1 0,0-1 0,1 0 0,-1 1 0,1-1 0,0 1 0,0 0 0,0 0 0,0 0 0,0 0 0,0 0 0,1 0 0,-1 0 0,1 1 0,3-3 0,2-1 0,1 1 0,0 0 0,0 0 0,0 0 0,1 1 0,-1 1 0,14-3 0,-22 5 0,0 0 0,-1 0 0,1 0 0,0 0 0,0 0 0,0 0 0,0 0 0,0 0 0,0 0 0,-1 0 0,1 1 0,0-1 0,0 0 0,0 1 0,0-1 0,-1 0 0,1 1 0,0-1 0,0 1 0,-1-1 0,1 1 0,0 0 0,-1-1 0,1 1 0,-1 0 0,1-1 0,-1 1 0,1 0 0,-1 0 0,1 0 0,6 32 0,-7-30 0,1 1 0,-1-1 0,1 0 0,0 1 0,-1-1 0,1 0 0,1 0 0,-1 0 0,3 5 0,-3-6 0,0-1 0,0 1 0,1 0 0,-1-1 0,1 1 0,-1-1 0,1 1 0,0-1 0,-1 0 0,1 0 0,0 0 0,0 0 0,0 0 0,0 0 0,0 0 0,0-1 0,0 1 0,0-1 0,0 1 0,0-1 0,0 0 0,0 0 0,0 0 0,1 0 0,-1 0 0,0 0 0,0-1 0,0 1 0,0-1 0,2 0 0,0-1 0,-1 0 0,0-1 0,0 1 0,0 0 0,0-1 0,-1 0 0,1 1 0,-1-1 0,1 0 0,-1-1 0,0 1 0,0 0 0,0 0 0,-1-1 0,2-4 0,-2 5 0,1 0 0,-1 0 0,0-1 0,-1 1 0,1 0 0,-1-1 0,1 1 0,-1-1 0,0 1 0,0-1 0,0 1 0,-1 0 0,1-1 0,-1 1 0,0-1 0,-2-3 0,2 5 0,0 0 0,0 1 0,-1-1 0,1 1 0,-1-1 0,1 1 0,-1 0 0,0 0 0,1-1 0,-1 1 0,0 0 0,0 0 0,0 1 0,0-1 0,1 0 0,-1 1 0,0-1 0,0 1 0,-1 0 0,1-1 0,0 1 0,0 0 0,0 0 0,0 0 0,0 1 0,0-1 0,0 0 0,0 1 0,0-1 0,-3 3 0,2-3 0,0 1 0,0 0 0,0 0 0,0 0 0,0 0 0,1 1 0,-1-1 0,0 1 0,1 0 0,-1 0 0,1 0 0,0 0 0,0 0 0,0 0 0,0 1 0,0-1 0,0 1 0,0-1 0,1 1 0,-1 0 0,1-1 0,0 1 0,0 0 0,0 0 0,0 0 0,0 0 0,1 0 0,0 0 0,-1 6 0,1-5 0,0 1 0,1-1 0,0 1 0,-1-1 0,1 0 0,1 1 0,-1-1 0,1 0 0,-1 0 0,1 0 0,0 0 0,1 0 0,-1 0 0,1 0 0,0-1 0,-1 1 0,2-1 0,-1 0 0,7 5 0,-6-5 0,1 1 0,0-2 0,0 1 0,0-1 0,0 1 0,0-1 0,1-1 0,-1 1 0,1-1 0,-1 0 0,1 0 0,0 0 0,-1-1 0,1 0 0,-1 0 0,1-1 0,0 1 0,-1-1 0,12-4 0,-13 4 0,1-1 0,-1-1 0,0 1 0,0-1 0,0 1 0,0-1 0,0 0 0,0-1 0,-1 1 0,0-1 0,1 1 0,-1-1 0,-1 0 0,1 0 0,0 0 0,-1-1 0,0 1 0,0-1 0,0 1 0,-1-1 0,1 1 0,-1-1 0,0-6 0,0 6 0,0-1 0,0 0 0,0-1 0,1 1 0,-1 0 0,4-6 0,-5 12 0,0-1 0,0 1 0,1-1 0,-1 1 0,0 0 0,0-1 0,1 1 0,-1 0 0,0-1 0,1 1 0,-1 0 0,0-1 0,1 1 0,-1 0 0,0 0 0,1-1 0,-1 1 0,1 0 0,-1 0 0,0 0 0,1-1 0,-1 1 0,1 0 0,-1 0 0,1 0 0,-1 0 0,1 0 0,-1 0 0,0 0 0,1 0 0,1 1 0,-1 0 0,1 0 0,-1 0 0,0 0 0,1 0 0,-1 0 0,0 0 0,0 0 0,0 0 0,0 1 0,0-1 0,0 0 0,1 3 0,4 8 0,-1-1 0,0 0 0,-1 1 0,-1 0 0,0 0 0,0 0 0,-1 0 0,-1 1 0,0-1 0,0 1 0,-3 22 0,-3-17 0,5-18 0,0 0 0,0 0 0,0 0 0,0 0 0,0 0 0,0 0 0,-1 0 0,1 0 0,0 0 0,0 0 0,0 0 0,0 0 0,0 0 0,0 0 0,-1 0 0,1 0 0,0 0 0,0 0 0,0 0 0,0 0 0,0 0 0,0 0 0,-1 0 0,1 0 0,0 0 0,0 0 0,0 0 0,0 0 0,0 0 0,0 0 0,0 0 0,-1 0 0,1 0 0,0 0 0,0 0 0,0 0 0,0-1 0,0 1 0,0 0 0,0 0 0,0 0 0,0 0 0,0 0 0,0 0 0,0 0 0,-1-1 0,1 1 0,0 0 0,0 0 0,0 0 0,0 0 0,0 0 0,0 0 0,0-1 0,-1-2 0,0-1 0,0 1 0,1-1 0,-1 0 0,1 1 0,0-1 0,0-4 0,1-9 0,1 1 0,0 0 0,2 0 0,-1 0 0,2 0 0,0 0 0,1 1 0,1 0 0,16-27 0,-22 40 0,-1 1 0,1-1 0,0 1 0,0-1 0,1 1 0,-1 0 0,0 0 0,0-1 0,1 1 0,-1 0 0,1 0 0,-1 0 0,1 0 0,-1 1 0,1-1 0,0 0 0,-1 1 0,1-1 0,2 0 0,-3 1 0,1 0 0,-1 1 0,0-1 0,0 1 0,0-1 0,0 0 0,0 1 0,1 0 0,-1-1 0,0 1 0,0 0 0,0-1 0,-1 1 0,1 0 0,0 0 0,0 0 0,0 0 0,-1 0 0,1 0 0,1 2 0,3 7 0,-1 1 0,0-1 0,0 1 0,3 18 0,111 460 0,-114-475-92,-4-10-24,1-1 0,0 1 0,0-1 1,0 1-1,0-1 0,1 1 1,-1-1-1,1 0 0,0 0 1,3 5-1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7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4 310 24575,'-1'-12'0,"-1"0"0,2 0 0,0 0 0,0 0 0,3-18 0,-2 28 0,-1 0 0,1 0 0,-1-1 0,1 1 0,0 0 0,0 0 0,-1 0 0,2 0 0,-1 0 0,0 0 0,0 1 0,1-1 0,-1 0 0,1 1 0,2-3 0,-3 3 0,1 0 0,0 1 0,-1-1 0,1 1 0,-1 0 0,1-1 0,0 1 0,-1 0 0,1 0 0,0 0 0,-1 0 0,1 0 0,0 1 0,-1-1 0,1 0 0,-1 1 0,1-1 0,0 1 0,-1 0 0,1-1 0,-1 1 0,0 0 0,1 0 0,1 1 0,2 3 0,1-1 0,-1 1 0,0 0 0,0 0 0,0 1 0,-1-1 0,0 1 0,0 0 0,0 0 0,-1 0 0,0 1 0,4 10 0,-4-8 0,-1-1 0,1 0 0,-1 1 0,-1 0 0,0-1 0,0 1 0,0 0 0,-1 0 0,-2 16 0,-4-11 0,-1-14 0,7-1 0,-1 0 0,1 0 0,-1 0 0,1 0 0,-1 0 0,1 0 0,0 0 0,-1 0 0,1 0 0,0 0 0,0 0 0,0 0 0,0 0 0,0 0 0,0 0 0,0 0 0,0 0 0,0 0 0,0 0 0,0 0 0,1-2 0,1-1 0,0-1 0,1 0 0,-1 1 0,1-1 0,0 1 0,0 0 0,1 0 0,-1 0 0,1 0 0,0 1 0,8-6 0,56-34 0,-49 32 0,7-3 0,-33 27 0,-10 12 0,15-20 0,-1-1 0,1 1 0,0 0 0,0 0 0,0 0 0,1 1 0,0-1 0,0 0 0,0 1 0,1-1 0,0 10 0,0-13 0,0-1 0,1 1 0,-1-1 0,0 1 0,1-1 0,-1 1 0,1-1 0,0 1 0,0-1 0,-1 0 0,1 1 0,0-1 0,0 0 0,0 0 0,0 1 0,0-1 0,3 1 0,-2 0 0,0-1 0,0 0 0,0-1 0,1 1 0,-1 0 0,0-1 0,1 1 0,-1-1 0,0 0 0,1 0 0,-1 0 0,1 0 0,-1 0 0,0 0 0,4-1 0,-2 0 0,0 0 0,-1 0 0,1-1 0,0 1 0,-1-1 0,1 1 0,-1-1 0,1 0 0,-1-1 0,0 1 0,0-1 0,0 1 0,0-1 0,-1 0 0,1 0 0,-1 0 0,1 0 0,-1 0 0,0-1 0,0 1 0,-1-1 0,1 1 0,-1-1 0,1 0 0,-1 0 0,-1 1 0,1-1 0,0 0 0,-1 0 0,0 0 0,0 0 0,0 0 0,0 0 0,-1 0 0,1 0 0,-1 1 0,-2-8 0,-1 3 0,2 4 0,1 0 0,-1 0 0,1-1 0,-1 1 0,1 0 0,0-7 0,1 10 0,0 0 0,0 1 0,0-1 0,0 0 0,0 0 0,1 1 0,-1-1 0,0 0 0,0 0 0,1 1 0,-1-1 0,1 0 0,-1 1 0,1-1 0,-1 1 0,1-1 0,-1 0 0,1 1 0,-1-1 0,1 1 0,0-1 0,-1 1 0,1 0 0,0-1 0,-1 1 0,1 0 0,0-1 0,0 1 0,-1 0 0,1 0 0,0 0 0,0 0 0,0 0 0,-1-1 0,1 1 0,0 1 0,0-1 0,-1 0 0,1 0 0,0 0 0,0 0 0,-1 0 0,1 1 0,1 0 0,3 0 0,1 0 0,-1 0 0,0 1 0,0 0 0,1 0 0,-2 0 0,1 1 0,0 0 0,0 0 0,-1 0 0,1 0 0,-1 1 0,0-1 0,0 1 0,-1 0 0,1 1 0,-1-1 0,0 1 0,4 7 0,1 1 0,-2 1 0,0 0 0,-1 1 0,0-1 0,5 28 0,-3-20 0,-7-22 0,0 1 0,0-1 0,1 0 0,-1 0 0,0 0 0,0 0 0,0 0 0,1 0 0,-1 0 0,0 0 0,0 0 0,0 0 0,0 0 0,1 0 0,-1 0 0,0 0 0,0 0 0,0 0 0,1 0 0,-1 0 0,0 0 0,0 0 0,0 0 0,0 0 0,1 0 0,-1-1 0,0 1 0,0 0 0,0 0 0,0 0 0,0 0 0,1 0 0,-1 0 0,0-1 0,0 1 0,0 0 0,0 0 0,0 0 0,0 0 0,0 0 0,0-1 0,1 1 0,-1 0 0,0 0 0,0 0 0,0-1 0,0 1 0,0 0 0,0 0 0,9-43 0,-7 31 0,-1 0 0,0 0 0,1 1 0,0-1 0,1 1 0,0 0 0,1 0 0,0 0 0,7-13 0,-11 24 0,0-1 0,1 1 0,-1 0 0,0-1 0,0 1 0,1 0 0,-1-1 0,0 1 0,1 0 0,-1-1 0,0 1 0,1 0 0,-1 0 0,1-1 0,-1 1 0,0 0 0,1 0 0,-1 0 0,1 0 0,-1-1 0,1 1 0,-1 0 0,1 0 0,-1 0 0,0 0 0,1 0 0,-1 0 0,1 0 0,-1 0 0,2 1 0,10 10 0,4 23 0,-15-32 0,9 33 0,9 21 0,-18-53 0,0 0 0,0-1 0,1 1 0,-1-1 0,1 0 0,-1 1 0,1-1 0,0 0 0,0 0 0,0 0 0,0 0 0,0-1 0,1 1 0,-1 0 0,1-1 0,3 2 0,-4-2 0,0-1 0,0 0 0,1 0 0,-1 0 0,0 0 0,0 0 0,0 0 0,1-1 0,-1 1 0,0-1 0,0 1 0,0-1 0,0 0 0,0 0 0,0 0 0,0 0 0,0 0 0,0 0 0,0-1 0,-1 1 0,1-1 0,0 1 0,-1-1 0,1 0 0,-1 1 0,0-1 0,2-3 0,4-6 0,0 0 0,0 0 0,5-15 0,-11 23 0,14-25 0,-15 27 0,0 1 0,0-1 0,1 1 0,-1 0 0,0-1 0,0 1 0,0-1 0,0 1 0,1 0 0,-1-1 0,0 1 0,0 0 0,1 0 0,-1-1 0,0 1 0,1 0 0,-1-1 0,0 1 0,1 0 0,-1 0 0,0 0 0,1 0 0,-1-1 0,1 1 0,-1 0 0,0 0 0,1 0 0,-1 0 0,1 0 0,-1 0 0,0 0 0,1 0 0,-1 0 0,1 0 0,-1 0 0,1 0 0,-1 0 0,0 0 0,1 0 0,-1 1 0,0-1 0,1 0 0,-1 0 0,1 0 0,-1 1 0,0-1 0,1 0 0,-1 0 0,0 1 0,0-1 0,1 0 0,-1 1 0,0-1 0,0 0 0,1 1 0,-1-1 0,0 0 0,0 1 0,0-1 0,1 1 0,2 7 0,2-1 0,-1 0 0,1 0 0,0 0 0,1 0 0,-1-1 0,1 0 0,1 0 0,-1 0 0,1-1 0,10 6 0,-14-9 0,0 0 0,0-1 0,0 1 0,0-1 0,0 0 0,0 0 0,0 0 0,0 0 0,0-1 0,1 1 0,-1-1 0,0 0 0,0 0 0,1 0 0,-1 0 0,0 0 0,0-1 0,1 0 0,-1 1 0,0-1 0,0 0 0,0-1 0,0 1 0,0-1 0,0 1 0,0-1 0,-1 0 0,1 0 0,-1 0 0,1 0 0,-1 0 0,4-5 0,-2 3 0,-1-1 0,0 0 0,0 0 0,0 0 0,0-1 0,-1 1 0,0 0 0,0-1 0,0 0 0,-1 0 0,1 1 0,-2-1 0,1 0 0,-1 0 0,0-11 0,0 14 0,-1 1 0,1-1 0,-1 0 0,1 1 0,-1-1 0,0 1 0,0-1 0,-1 1 0,1-1 0,0 1 0,-1 0 0,0-1 0,1 1 0,-1 0 0,0 0 0,0 0 0,0 0 0,0 1 0,0-1 0,-1 0 0,1 1 0,0 0 0,-1-1 0,1 1 0,-1 0 0,1 0 0,-1 1 0,0-1 0,0 0 0,1 1 0,-1 0 0,0 0 0,1-1 0,-1 2 0,-3-1 0,3 0 0,0 0 0,-1 1 0,1-1 0,0 1 0,0 0 0,-1 0 0,1 0 0,0 0 0,0 1 0,0-1 0,0 1 0,1 0 0,-1 0 0,0 0 0,1 0 0,-1 0 0,1 1 0,-4 4 0,2-2 0,1 0 0,0 0 0,0 0 0,1 0 0,0 0 0,0 1 0,0-1 0,0 1 0,1-1 0,-2 11 0,3-11 0,0 1 0,0-1 0,0 0 0,0 0 0,1 0 0,0 1 0,0-1 0,0 0 0,0 0 0,1 0 0,4 9 0,-4-11 0,0-1 0,0 1 0,0 0 0,0-1 0,0 1 0,0-1 0,1 0 0,-1 0 0,1 0 0,0 0 0,-1 0 0,1-1 0,0 1 0,0-1 0,0 1 0,0-1 0,0 0 0,0 0 0,7 0 0,-5 0 0,-1-1 0,1 0 0,0 0 0,0 0 0,-1 0 0,1-1 0,0 0 0,-1 0 0,1 0 0,-1-1 0,1 1 0,-1-1 0,0 0 0,1 0 0,4-4 0,-2 1 0,-1-1 0,0 1 0,0-1 0,-1 0 0,0 0 0,0-1 0,0 0 0,5-9 0,0-4 0,-1-1 0,-1-1 0,0 0 0,-2 0 0,5-31 0,-8 35 0,0 1 0,-1-31 0,-2 43 0,0 0 0,-1 1 0,1-1 0,-1 1 0,0-1 0,0 1 0,0-1 0,-1 1 0,0-1 0,0 1 0,0 0 0,0 0 0,-1 0 0,1 0 0,-5-4 0,7 7 0,-1 1 0,1-1 0,-1 1 0,1-1 0,-1 0 0,0 1 0,1-1 0,-1 1 0,0-1 0,0 1 0,1 0 0,-1-1 0,0 1 0,0 0 0,1-1 0,-1 1 0,0 0 0,0 0 0,0 0 0,0 0 0,1 0 0,-1 0 0,0 0 0,0 0 0,0 0 0,0 0 0,0 0 0,1 0 0,-1 1 0,0-1 0,0 0 0,0 1 0,1-1 0,-1 0 0,0 1 0,1-1 0,-1 1 0,0-1 0,1 1 0,-1 0 0,0-1 0,1 1 0,-1-1 0,1 1 0,-1 0 0,1 0 0,0-1 0,-1 1 0,1 0 0,0 0 0,-1 0 0,1 0 0,-3 6 0,0 0 0,1 1 0,0-1 0,-1 13 0,1-7 0,0 0 0,2 1 0,0-1 0,0 1 0,1-1 0,1 0 0,0 1 0,1-1 0,0 0 0,1-1 0,10 22 0,-11-27 0,0-1 0,1 1 0,0-1 0,0-1 0,1 1 0,0 0 0,0-1 0,0 0 0,0 0 0,1-1 0,0 0 0,0 1 0,0-2 0,0 1 0,1-1 0,0 0 0,-1 0 0,1-1 0,0 0 0,0 0 0,0-1 0,1 0 0,9 1 0,-14-2 0,1 0 0,-1 0 0,1 0 0,-1-1 0,1 1 0,-1-1 0,0 0 0,1 0 0,-1 0 0,0 0 0,1-1 0,-1 1 0,0-1 0,0 0 0,0 0 0,0 0 0,-1 0 0,1 0 0,-1-1 0,1 1 0,-1-1 0,0 0 0,0 1 0,0-1 0,0 0 0,1-4 0,0 2 0,-1-1 0,0 0 0,0 1 0,-1-1 0,0 0 0,0 0 0,0 0 0,-1 0 0,0 0 0,0-1 0,0 1 0,-1 0 0,0 0 0,-1-6 0,-5-1 0,0 18 0,6-3 0,0 0 0,1 1 0,-1-1 0,0 0 0,1 1 0,0-1 0,-1 1 0,1-1 0,1 6 0,0-2-85,1 0 0,0 1-1,0-1 1,1 0 0,-1 0-1,1 0 1,1 0 0,-1-1-1,1 1 1,0-1 0,0 0-1,1 0 1,-1-1 0,1 1-1,11 7 1,6 1-6741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7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7.8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24575,'-1'1'0,"1"-1"0,-1 1 0,0-1 0,0 1 0,1-1 0,-1 1 0,0-1 0,1 1 0,-1-1 0,0 1 0,1 0 0,-1-1 0,1 1 0,-1 0 0,1 0 0,-1-1 0,1 1 0,0 0 0,-1 0 0,1 0 0,0 0 0,0 0 0,-1-1 0,1 1 0,0 0 0,0 0 0,0 0 0,0 0 0,0 0 0,0 0 0,1 0 0,-1-1 0,0 1 0,0 0 0,1 1 0,6 39 0,-6-37 0,2 7 0,0 1 0,0-1 0,1 1 0,0-1 0,1 0 0,0 0 0,1-1 0,8 12 0,-13-21 0,-1-1 0,1 1 0,0 0 0,-1 0 0,1-1 0,0 1 0,-1-1 0,1 1 0,0 0 0,0-1 0,-1 1 0,1-1 0,0 0 0,0 1 0,0-1 0,0 0 0,0 1 0,0-1 0,0 0 0,0 0 0,0 0 0,0 0 0,-1 0 0,1 0 0,0 0 0,2-1 0,-1 1 0,-1-1 0,1 0 0,-1 0 0,1 0 0,-1 0 0,1-1 0,-1 1 0,0 0 0,1-1 0,-1 1 0,0-1 0,0 1 0,1-3 0,3-6 0,0-1 0,-1 0 0,5-15 0,-8 23 0,6-25 0,6-39 0,-13 67 0,0 0 0,-1 0 0,1 0 0,0 0 0,0 0 0,0-1 0,0 1 0,0 0 0,0 0 0,0 0 0,0 0 0,0 0 0,0 0 0,0 0 0,0-1 0,0 1 0,0 0 0,1 0 0,-1 0 0,0 0 0,0 0 0,0 0 0,0 0 0,0 0 0,0-1 0,0 1 0,0 0 0,0 0 0,0 0 0,0 0 0,0 0 0,1 0 0,-1 0 0,0 0 0,0 0 0,0 0 0,0 0 0,0 0 0,0 0 0,0-1 0,1 1 0,-1 0 0,0 0 0,0 0 0,0 0 0,0 0 0,0 0 0,0 0 0,0 0 0,1 0 0,-1 0 0,0 1 0,0-1 0,0 0 0,0 0 0,7 9 0,9 27 0,-5-13 0,-6-14 0,0-1 0,1 0 0,0 0 0,1-1 0,-1 1 0,2-2 0,-1 1 0,1-1 0,13 9 0,-17-12 0,0-1 0,0 0 0,1 0 0,-1 0 0,0 0 0,1-1 0,-1 1 0,1-1 0,0-1 0,-1 1 0,1 0 0,0-1 0,-1 0 0,1 0 0,0-1 0,-1 1 0,1-1 0,0 0 0,-1 0 0,1-1 0,-1 1 0,5-3 0,-6 2 0,1-1 0,-1 0 0,0 0 0,0 0 0,0 0 0,0 0 0,-1-1 0,1 1 0,-1-1 0,0 0 0,0 1 0,0-1 0,-1 0 0,0 0 0,1 0 0,-1 0 0,0 0 0,0-5 0,0 5 0,0-1 0,-1 0 0,0 1 0,1-1 0,-1 1 0,-1-1 0,1 1 0,-1-1 0,0 0 0,0 1 0,0 0 0,0-1 0,-1 1 0,0 0 0,0 0 0,-3-5 0,5 8 0,0 1 0,-1-1 0,1 0 0,0 1 0,-1-1 0,1 1 0,0-1 0,-1 1 0,1-1 0,-1 1 0,1-1 0,-1 1 0,1 0 0,-1-1 0,1 1 0,-1 0 0,1-1 0,-1 1 0,0 0 0,1-1 0,-1 1 0,1 0 0,-1 0 0,0 0 0,1 0 0,-1 0 0,0 0 0,1 0 0,-1 0 0,0 0 0,1 0 0,-1 0 0,0 0 0,1 0 0,-1 1 0,1-1 0,-1 0 0,0 0 0,1 1 0,-1-1 0,1 0 0,-1 1 0,1-1 0,-1 0 0,1 1 0,-1-1 0,1 1 0,-1-1 0,1 1 0,0-1 0,-1 1 0,1-1 0,0 1 0,-1 0 0,1 0 0,-2 4 0,-1 1 0,2-1 0,-1 0 0,1 1 0,-1 7 0,-1 17 0,1 0 0,2 0 0,1 0 0,1 1 0,11 53 0,52 147 0,-23-90 0,-33-111 0,-5-19 0,-1 0 0,0 0 0,0 1 0,-1-1 0,0 1 0,-1-1 0,-1 1 0,0-1 0,-2 20 0,2-29 0,0 0 0,-1 0 0,1-1 0,-1 1 0,0 0 0,1 0 0,-1 0 0,0 0 0,0-1 0,0 1 0,0-1 0,-1 1 0,1 0 0,0-1 0,-1 0 0,1 1 0,-1-1 0,1 0 0,-1 0 0,0 0 0,1 0 0,-1 0 0,0 0 0,0 0 0,0-1 0,1 1 0,-1-1 0,0 1 0,0-1 0,0 0 0,0 1 0,0-1 0,0 0 0,0-1 0,0 1 0,0 0 0,0 0 0,0-1 0,0 1 0,0-1 0,1 0 0,-1 1 0,-3-3 0,-4-1 0,1 0 0,-1-1 0,1 1 0,1-2 0,-1 1 0,1-1 0,-13-13 0,10 6-97,1-1-1,0 0 1,1 0-1,1 0 1,0-1-1,1 0 1,1-1-1,0 1 1,1-1-1,1 0 1,1 0-1,0 0 0,0-26 1,3-21-6729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8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24575,'2'66'0,"3"0"0,2-1 0,4 0 0,21 72 0,-17-99 0,-15-39 0,0 1 0,0 0 0,0 0 0,0 0 0,0 0 0,0 0 0,0 0 0,0 0 0,0 0 0,0-1 0,0 1 0,0 0 0,0 0 0,0 0 0,0 0 0,0 0 0,1 0 0,-1 0 0,0 0 0,0 0 0,0 0 0,0 0 0,0 0 0,0 0 0,0-1 0,0 1 0,0 0 0,1 0 0,-1 0 0,0 0 0,0 0 0,0 0 0,0 0 0,0 0 0,0 0 0,0 0 0,0 0 0,1 0 0,-1 0 0,0 0 0,0 0 0,0 0 0,0 0 0,0 0 0,0 1 0,0-1 0,0 0 0,0 0 0,1 0 0,-1 0 0,0 0 0,0 0 0,0 0 0,0 0 0,0 0 0,0 0 0,0 0 0,0 0 0,0 1 0,0-1 0,0 0 0,0 0 0,0 0 0,0 0 0,0 0 0,0 0 0,0 0 0,1 0 0,-1 1 0,-1-24 0,-6-19 0,3 26 0,2-1 0,0 1 0,0-33 0,3 44 0,-1 1 0,1-1 0,0 1 0,0-1 0,0 1 0,1 0 0,-1-1 0,1 1 0,0 0 0,0 0 0,1 0 0,-1 0 0,1 1 0,0-1 0,0 1 0,0-1 0,0 1 0,1 0 0,3-3 0,5-1 0,1 1 0,-1 0 0,1 1 0,0 0 0,1 1 0,-1 1 0,16-3 0,-27 6 0,-1-1 0,-1 1 0,1-1 0,0 1 0,0 0 0,-1 0 0,1-1 0,0 1 0,0 0 0,0 0 0,-1 0 0,1 0 0,0 0 0,0 0 0,0 0 0,-1 0 0,1 0 0,0 0 0,0 1 0,-1-1 0,1 0 0,0 0 0,0 1 0,-1-1 0,1 0 0,0 1 0,-1-1 0,1 1 0,0-1 0,-1 1 0,1-1 0,-1 1 0,1 0 0,-1-1 0,1 1 0,-1 0 0,1-1 0,-1 1 0,0 0 0,1-1 0,-1 1 0,0 0 0,0 0 0,1-1 0,-1 1 0,0 0 0,0 0 0,0 0 0,0-1 0,0 1 0,0 0 0,-1 1 0,0 7 0,-1-1 0,0 0 0,-1 0 0,-5 11 0,0 2 0,0 28 0,7-47 0,1-1 0,0 0 0,-1 0 0,1 0 0,0 1 0,0-1 0,0 0 0,0 1 0,0-1 0,1 0 0,-1 0 0,0 0 0,0 1 0,1-1 0,-1 0 0,1 0 0,-1 0 0,1 0 0,0 1 0,-1-1 0,1 0 0,0 0 0,0 0 0,-1 0 0,1-1 0,0 1 0,0 0 0,0 0 0,0-1 0,0 1 0,0 0 0,1-1 0,-1 1 0,0-1 0,2 1 0,-2-1 0,1 0 0,0-1 0,-1 1 0,1-1 0,-1 0 0,1 1 0,-1-1 0,1 0 0,-1 0 0,1 0 0,-1 0 0,0 0 0,0 0 0,1 0 0,-1 0 0,0-1 0,0 1 0,0 0 0,0-1 0,-1 1 0,1-1 0,0 1 0,0-1 0,-1 1 0,1-4 0,12-42 0,-12 42-62,0 1 0,0-1 0,-1 0 0,1 1 0,-1-1 0,0 1 0,-1-1 0,1 0 0,-1 1 0,0-1 0,0 1 0,0-1-1,-1 1 1,1 0 0,-1-1 0,0 1 0,-1 0 0,1 0 0,-1 0 0,1 1 0,-5-5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0 24575,'-9'9'0,"-7"12"0,-6 11 0,-3 9 0,2 6 0,2 1 0,-2-5 0,4-4 0,1-9 0,3-10-8191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1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1853 24575,'1'-1'0,"-1"0"0,0 0 0,1 0 0,-1 0 0,1 1 0,0-1 0,-1 0 0,1 0 0,0 1 0,-1-1 0,1 0 0,0 1 0,0-1 0,-1 1 0,1-1 0,0 1 0,0-1 0,0 1 0,0-1 0,0 1 0,0 0 0,1-1 0,28-7 0,-20 5 0,21-7 0,0-3 0,0 0 0,-1-2 0,-1-1 0,-1-1 0,0-1 0,42-38 0,-36 25 0,-2-3 0,-1 0 0,-2-2 0,48-76 0,-39 46 0,-3-2 0,33-94 0,26-143 0,-14-103 0,-69 315 0,-4 0 0,-7-133 0,-7 334-1365,6-41-5461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9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24575,'5'0'0,"5"9"0,6 16 0,4 18 0,4 14 0,2 11 0,1 12 0,0 5 0,0 2 0,0 0 0,-4-7 0,-7-11 0,-6-15 0,-4-15-8191</inkml:trace>
  <inkml:trace contextRef="#ctx0" brushRef="#br0" timeOffset="1">340 314 24575,'18'0'0,"10"0"0,10 0 0,6 0 0,1 5 0,-3 1 0,-8-1-8191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5:18:09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0 295 24575,'36'0'0,"20"-5"0,10-1 0,3 1 0,-2 0 0,-12 2-8191</inkml:trace>
  <inkml:trace contextRef="#ctx0" brushRef="#br0" timeOffset="1">577 6 24575,'-4'-4'0,"-2"2"0,4 12 0,4 11 0,5 22 0,5 15 0,2 17 0,-2 17 0,-3 11 0,-4-11-8191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6T04:25:32.548"/>
    </inkml:context>
    <inkml:brush xml:id="br0">
      <inkml:brushProperty name="width" value="0.3" units="cm"/>
      <inkml:brushProperty name="height" value="0.6" units="cm"/>
      <inkml:brushProperty name="color" value="#C1E3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0 159,'11'-1,"0"0,0-1,18-5,15-2,132-19,22-3,-49 7,-97 13,1 3,79-2,-52 9,-26 0,0 2,82 12,-16 11,91 15,-54-17,-40-10,1 1,-55-5,0-3,113-6,-69-1,32 4,137-5,-68-21,11-1,-52 11,65-1,-128 14,316-13,205 2,-395 14,91-18,16 3,14-1,-244 6,127 5,-134 4,-93-1,-4-1,1 1,-1 0,0 0,0 0,0 0,1 1,-1-1,0 1,0 0,0 0,0 0,0 0,0 0,4 3,-7-4,0 1,0-1,0 1,0-1,0 0,0 1,0-1,0 0,0 1,0-1,0 0,-1 1,1-1,0 0,0 1,0-1,0 0,-1 0,1 1,0-1,0 0,0 0,-1 1,1-1,0 0,-1 0,1 1,0-1,0 0,-1 0,1 0,0 0,-1 0,1 1,0-1,-1 0,1 0,0 0,-1 0,1 0,0 0,-1 0,1 0,-1-1,-18 5,-55 2,-107-7,67-1,-1359 2,1450 1,0 2,0 1,0 0,-27 10,22-6,1-1,-35 3,-39 3,52-5,-64 0,-541-9,621-1,-57-9,54 5,-40-2,-372 7,214 3,215-1,-1 1,-35 8,34-5,0-1,-25 1,-245-5,136-1,124 3,1 1,-31 7,-11 1,-2 0,-61 4,-2-2,-32 1,119-12,-56 10,56-6,-58 1,52-8,32-1,0 1,1 2,-1 0,0 2,-25 5,-143 43,82-15,-53 15,160-50,-32 7,34-8,-1 1,1-1,-1 0,0 1,1-1,-1 0,1 0,-1 0,0-1,1 1,-1 0,1-1,-1 1,1-1,-1 1,1-1,-2 0,3 0,0 1,0 0,-1-1,1 1,0 0,0-1,0 1,0 0,0-1,0 1,1-1,-1 1,0 0,0-1,0 1,0 0,0-1,0 1,1 0,-1-1,0 1,0 0,0 0,1-1,-1 1,0 0,1 0,-1-1,0 1,0 0,1 0,-1 0,0-1,1 1,-1 0,0 0,1 0,-1 0,0 0,1 0,0 0,16-6,66-5,-25 4,166-18,-146 18,487-4,-349 13,-8 0,223-5,-285-9,47-1,8-1,15 1,-111 8,160-30,-159 18,155-5,913 21,-517 3,-430 11,-6 1,249-15,-464 1,0-1,0 2,-1-1,1 1,0-1,-1 2,1-1,0 0,-1 1,0 0,10 5,-15-6,0-1,0 0,0 0,0 1,0-1,0 0,0 0,0 1,0-1,0 0,0 0,0 1,0-1,0 0,0 0,0 0,0 1,0-1,0 0,0 0,0 1,0-1,-1 0,1 0,0 0,0 1,0-1,0 0,-1 0,1 0,0 0,0 1,0-1,-1 0,1 0,0 0,0 0,-1 0,1 0,0 0,0 0,0 0,-1 0,1 1,0-1,0 0,-1 0,1-1,0 1,0 0,-1 0,1 0,0 0,-1 0,-16 3,-206-2,13-1,104 12,-22 1,-33 0,-39 1,-504-15,678 3,0 1,0 1,-49 14,46-11,1 0,-51 5,-37 0,-23 2,-286-15,374-2,1-2,-75-18,64 11,39 8,-95-19,-189-11,265 33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39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489 62 24575,'1'-4'0,"0"0"0,1 0 0,-2 0 0,1 0 0,0 0 0,-1-1 0,0 1 0,0 0 0,0-4 0,0 7 0,-1 0 0,1 0 0,0 0 0,0 1 0,-1-1 0,1 0 0,0 0 0,-1 1 0,1-1 0,-1 0 0,1 1 0,-1-1 0,1 0 0,-1 1 0,1-1 0,-1 1 0,0-1 0,1 1 0,-1-1 0,-1 1 0,1-1 0,-1 1 0,1-1 0,-1 1 0,1 0 0,-1 0 0,0 0 0,1 0 0,-1 0 0,1 0 0,-1 0 0,1 0 0,-1 1 0,0-1 0,-1 2 0,-10 2 0,1 2 0,0 0 0,1 0 0,-1 2 0,1-1 0,0 1 0,-16 16 0,-3 5 0,-31 40 0,30-29 0,1 2 0,3 1 0,1 1 0,3 1 0,1 1 0,2 1 0,2 0 0,3 2 0,2 0 0,1 0 0,-4 53 0,13-66 0,1 1 0,2-1 0,1 0 0,2 1 0,2-1 0,18 70 0,-15-79 0,2 0 0,1-1 0,1-1 0,1 0 0,1-1 0,1 0 0,1-1 0,1-1 0,35 35 0,-25-33 0,0-2 0,1-1 0,1-1 0,1-2 0,1-1 0,0-1 0,1-2 0,1-1 0,47 12 0,-16-9 0,1-3 0,1-3 0,0-3 0,67-1 0,-121-6 0,87-2 0,-87 1 0,0 0 0,-1-1 0,1-1 0,-1 0 0,0-1 0,12-4 0,-22 7-4,1 0 0,-1 1 0,1-1 0,-1 0 0,0 0 0,1 0 0,-1 1 0,0-2 0,1 1 0,-1 0 0,0 0 0,0 0 0,0 0 0,0-1 0,0 1 0,0 0 0,-1-1 0,1 1 0,1-3 0,-2 3 14,0-1 1,0 1-1,0 0 1,0-1-1,-1 1 1,1 0 0,0 0-1,-1-1 1,1 1-1,-1 0 1,1 0-1,-1-1 1,1 1-1,-1 0 1,0 0-1,1 0 1,-1 0-1,-2-1 1,-3-5-259,-1 1 1,0 1-1,-1-1 1,1 1-1,-9-4 1,-11-5-6579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3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24575,'9'13'0,"12"14"0,11 10 0,9 9 0,2 9 0,-1 5 0,-9 0 0,-9 4 0,-14 0 0,-17 2 0,-16-1 0,-14-2 0,-9-4 0,4-7 0,17-12 0,13-13-8191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0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24575,'-17'26'0,"1"1"0,1 1 0,1 0 0,2 1 0,1 1 0,1 0 0,-6 37 0,6-14 0,2 0 0,3 0 0,2 72 0,25-507 0,-20 360 0,1 0 0,1 1 0,9-30 0,-13 50 0,1 0 0,-1-1 0,0 1 0,1 0 0,-1-1 0,1 1 0,0 0 0,-1 0 0,1 0 0,0 0 0,-1-1 0,1 1 0,0 0 0,0 0 0,0 0 0,0 1 0,0-1 0,0 0 0,0 0 0,1 0 0,-1 1 0,2-2 0,-2 2 0,0 1 0,0-1 0,0 0 0,0 1 0,0-1 0,0 1 0,0-1 0,0 1 0,0-1 0,0 1 0,0 0 0,0-1 0,0 1 0,-1 0 0,1 0 0,0 0 0,-1-1 0,1 1 0,0 0 0,-1 0 0,1 1 0,5 9 0,-1 0 0,0 1 0,5 18 0,139 556-1365,-141-546-5461</inkml:trace>
  <inkml:trace contextRef="#ctx0" brushRef="#br0" timeOffset="1">0 368 24575,'27'-4'0,"22"-2"0,20 0 0,17-3 0,7-1 0,-13 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0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1 24575,'-31'36'0,"-15"20"0,1 15 0,3 3 0,4-1 0,9-9 0,9-11 0,4-10 0,4-12-8191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1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24575,'13'4'0,"14"16"0,11 12 0,3 15 0,4 12 0,-2 10 0,-3 2 0,-4 2 0,-4-2 0,-7-9 0,-4-11 0,-5-13-8191</inkml:trace>
  <inkml:trace contextRef="#ctx0" brushRef="#br0" timeOffset="1">708 79 24575,'27'-9'0,"22"-3"0,16 1 0,6 6 0,-5 9 0,-14 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1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0 419 24575,'32'0'0,"27"0"0,22-4 0,15-2 0,-9 0-8191</inkml:trace>
  <inkml:trace contextRef="#ctx0" brushRef="#br0" timeOffset="1">995 0 24575,'-22'22'0,"-12"26"0,0 17 0,1 16 0,2 7 0,6 3 0,3-6 0,5-9 0,6-12 0,4-17-8191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1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24575,'-5'13'0,"-1"5"-8191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24575,'9'14'0,"3"17"0,-1 17 0,-2 18 0,-2 12 0,-3 5 0,-2-2 0,-1-11 0,-1-12 0,-1-12 0,10-14 0,15-17 0,27-19 0,32-23 0,31-25 0,29-20 0,-10 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2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24575,'-46'47'0,"16"-19"0,30-28 0,0 1 0,0-1 0,0 0 0,0 0 0,0 1 0,0-1 0,0 0 0,0 0 0,0 1 0,0-1 0,0 0 0,0 1 0,0-1 0,1 0 0,-1 0 0,0 1 0,0-1 0,0 0 0,0 0 0,0 0 0,0 1 0,1-1 0,-1 0 0,0 0 0,0 0 0,0 1 0,1-1 0,-1 0 0,0 0 0,0 0 0,1 0 0,-1 0 0,0 1 0,0-1 0,1 0 0,-1 0 0,0 0 0,0 0 0,1 0 0,-1 0 0,0 0 0,0 0 0,1 0 0,-1 0 0,0 0 0,1 0 0,-1 0 0,1 0 0,24 4 0,-11-2 0,0 3 0,0 0 0,-1 1 0,1 1 0,-1 0 0,-1 0 0,0 1 0,19 16 0,72 76 0,-91-88 0,266 313-1365,-237-273-5461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2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 24575,'-4'-4'0,"-2"7"0,5 7 0,2 12 0,1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2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24575,'18'-8'0,"5"-4"-8191</inkml:trace>
  <inkml:trace contextRef="#ctx0" brushRef="#br0" timeOffset="1">498 0 24575,'0'5'0,"0"5"0,0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3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0 24575,'4'13'0,"2"18"0,0 17 0,-2 14 0,-1 9 0,-10 2 0,-8-2 0,-6-5 0,-4-9 0,-3-14 0,5-15-8191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3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24575,'9'4'0,"7"15"0,10 14 0,9 18 0,8 14 0,5 14 0,4 7 0,2 6 0,0 6 0,-4-5 0,-7-5 0,-5-13 0,-10-20-8191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4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24575,'18'-4'0,"19"-2"0,16 0 0,9 2 0,2 1 0,-9 1-8191</inkml:trace>
  <inkml:trace contextRef="#ctx0" brushRef="#br0" timeOffset="1">26 314 24575,'9'0'0,"21"0"0,18 0 0,19 0 0,16 0 0,8 0 0,-13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4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1 305 24575,'1'-9'0,"1"0"0,1 0 0,-1 0 0,1 1 0,1-1 0,-1 1 0,2 0 0,-1 0 0,1 0 0,7-9 0,14-28 0,33-112 0,-49 205 0,23 152 110,3 17-1585,-33-190-5351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24575,'4'0'0,"7"0"0,10-5 0,5-1 0,8 0 0,7 1 0,5 2 0,4 1 0,-2 1 0,-5 0 0,-5 1 0,-5 0 0,-8 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5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24575,'-2'3'0,"0"1"0,0-1 0,0 1 0,1-1 0,-1 1 0,1 0 0,0 0 0,0 0 0,0-1 0,1 1 0,-1 0 0,1 0 0,0 5 0,0-3 0,0 46 0,1 0 0,4 0 0,1 0 0,3-1 0,1 0 0,29 79 0,-38-128 0,15 36 0,-16-38 0,0 1 0,0 0 0,1-1 0,-1 1 0,0-1 0,0 1 0,1 0 0,-1-1 0,0 1 0,1-1 0,-1 1 0,1-1 0,-1 1 0,1-1 0,-1 1 0,1-1 0,-1 0 0,1 1 0,-1-1 0,1 0 0,0 1 0,-1-1 0,1 0 0,-1 0 0,1 1 0,0-1 0,-1 0 0,1 0 0,0 0 0,-1 0 0,1 0 0,0 0 0,-1 0 0,1 0 0,0 0 0,-1 0 0,1-1 0,-1 1 0,1 0 0,0 0 0,-1 0 0,1-1 0,-1 1 0,1 0 0,0-1 0,-1 1 0,1-1 0,-1 1 0,1-1 0,-1 1 0,1-1 0,6-11 0,-1 1 0,0-1 0,-1-1 0,0 1 0,-1-1 0,0 0 0,3-22 0,2-6 0,-8 37 0,3-9 0,-1 0 0,2 0 0,0 1 0,12-24 0,-16 34 0,0 1 0,0 0 0,0-1 0,0 1 0,0 0 0,1-1 0,-1 1 0,0 0 0,1 0 0,-1 0 0,1 0 0,-1 0 0,1 0 0,-1 1 0,1-1 0,-1 0 0,1 1 0,0-1 0,2 1 0,-2 0 0,0 0 0,1 1 0,-1-1 0,0 1 0,0 0 0,1 0 0,-1 0 0,0 0 0,0 0 0,0 0 0,0 1 0,0-1 0,-1 1 0,1-1 0,0 1 0,-1 0 0,1-1 0,2 5 0,38 60 0,-31-46 0,28 36 0,-35-51 0,0 0 0,1 0 0,-1-1 0,1 0 0,0 0 0,0 0 0,0-1 0,0 1 0,1-1 0,0-1 0,10 5 0,-12-6 0,-1 0 0,1-1 0,-1 1 0,1-1 0,-1 0 0,0 0 0,1 0 0,-1 0 0,1-1 0,-1 1 0,1-1 0,-1 0 0,0 0 0,1 0 0,5-3 0,-4 0 0,0 1 0,0 0 0,0-1 0,0 0 0,-1-1 0,1 1 0,-1 0 0,5-9 0,-2 3 0,-1 0 0,0 0 0,-1 0 0,0-1 0,-1 0 0,0 0 0,-1 0 0,0-1 0,1-12 0,-4 19 0,0 0 0,0 0 0,-1 0 0,1 1 0,-1-1 0,0 0 0,0 0 0,-1 1 0,0-1 0,-4-8 0,5 12 0,1-1 0,-1 0 0,0 1 0,0-1 0,0 1 0,-1-1 0,1 1 0,0 0 0,-1-1 0,1 1 0,0 0 0,-1 0 0,1 0 0,-1 0 0,0 0 0,1 0 0,-1 0 0,0 1 0,0-1 0,1 1 0,-1-1 0,0 1 0,0 0 0,0 0 0,0-1 0,1 1 0,-1 0 0,0 1 0,0-1 0,0 0 0,-2 1 0,1 1 0,1-1 0,0 1 0,-1-1 0,1 1 0,0 0 0,0 0 0,0 0 0,0 0 0,0 0 0,0 0 0,1 1 0,-1-1 0,1 1 0,0-1 0,-1 1 0,1 0 0,0-1 0,1 1 0,-1 0 0,0 0 0,1-1 0,-1 7 0,0 1 0,0 0 0,1 0 0,0 1 0,0-1 0,3 11 0,-1-14 0,0 0 0,0 0 0,1 0 0,0-1 0,1 1 0,-1-1 0,1 0 0,0 0 0,1 0 0,0-1 0,0 1 0,0-1 0,0 0 0,1-1 0,0 1 0,0-1 0,0 0 0,0-1 0,0 1 0,1-1 0,0-1 0,0 1 0,0-1 0,11 2 0,-12-2 0,1-1 0,-1 0 0,0 0 0,0 0 0,1-1 0,-1 0 0,0 0 0,0-1 0,1 0 0,-1 0 0,0 0 0,0-1 0,0 0 0,0 0 0,0-1 0,-1 1 0,1-1 0,-1 0 0,1-1 0,-1 1 0,0-1 0,0 0 0,-1 0 0,1-1 0,-1 0 0,0 1 0,0-1 0,5-9 0,-3 0 0,-1 0 0,0 0 0,-1 0 0,3-22 0,10-30 0,-17 65 0,0 1 0,0-1 0,0 1 0,0-1 0,1 1 0,-1-1 0,0 1 0,0 0 0,0-1 0,1 1 0,-1-1 0,0 1 0,1 0 0,-1-1 0,0 1 0,1-1 0,-1 1 0,0 0 0,1 0 0,-1-1 0,1 1 0,-1 0 0,0 0 0,1-1 0,-1 1 0,1 0 0,-1 0 0,1 0 0,-1 0 0,1 0 0,0 0 0,12 10 0,8 30 0,-19-36 0,8 17 0,1 0 0,0-1 0,15 20 0,-22-35 0,0 0 0,0 0 0,0-1 0,1 1 0,-1-1 0,1 0 0,0 0 0,0-1 0,0 0 0,1 0 0,-1 0 0,1 0 0,0-1 0,0 0 0,0 0 0,11 2 0,-14-4 0,-1 0 0,1 0 0,-1 0 0,1 0 0,0 0 0,-1-1 0,1 1 0,-1-1 0,1 1 0,-1-1 0,1 0 0,-1 0 0,1 0 0,-1 0 0,0-1 0,1 1 0,-1-1 0,3-2 0,-2 1 0,0-1 0,0 1 0,-1-1 0,1 0 0,-1 1 0,0-1 0,0 0 0,0-1 0,-1 1 0,2-5 0,0-5 0,-1 0 0,0 0 0,0 0 0,-2 0 0,-1-26 0,0 36 0,1 1 0,-1-1 0,0 0 0,0 0 0,0 1 0,0-1 0,-1 1 0,-2-5 0,4 7 0,0 1 0,0 0 0,0 0 0,-1-1 0,1 1 0,0 0 0,0 0 0,0 0 0,0-1 0,0 1 0,-1 0 0,1 0 0,0 0 0,0 0 0,0 0 0,-1-1 0,1 1 0,0 0 0,0 0 0,0 0 0,-1 0 0,1 0 0,0 0 0,0 0 0,-1 0 0,1 0 0,0 0 0,0 0 0,-1 0 0,1 0 0,0 0 0,0 0 0,-1 0 0,1 0 0,0 0 0,0 0 0,0 0 0,-1 0 0,1 0 0,0 0 0,-1 1 0,-6 21 0,6-15 0,0 1 0,1 0 0,-1 0 0,1 0 0,1-1 0,0 1 0,0 0 0,0 0 0,1-1 0,0 1 0,1-1 0,-1 1 0,1-1 0,1 0 0,-1 0 0,1 0 0,1-1 0,-1 1 0,1-1 0,0 0 0,1-1 0,-1 1 0,1-1 0,0 0 0,0 0 0,1-1 0,0 0 0,-1 0 0,13 5 0,20 3-1365,-4-6-5461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6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24575,'9'31'0,"7"24"0,1 16 0,-3 8 0,-3 10 0,-17 7 0,-21 1 0,-23-8 0,-4-18-8191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2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337 226 24575,'0'-12'0,"1"-8"0,-1 0 0,-1 0 0,0 0 0,-2 0 0,0 0 0,-12-35 0,15 52 0,-1 1 0,0 0 0,0 0 0,0 0 0,-1 0 0,1 0 0,0 0 0,-1 0 0,0 0 0,1 0 0,-1 1 0,0-1 0,0 1 0,0-1 0,0 1 0,0 0 0,0-1 0,0 1 0,0 0 0,0 1 0,-1-1 0,1 0 0,0 1 0,-1-1 0,1 1 0,0-1 0,-1 1 0,1 0 0,-1 0 0,1 0 0,0 1 0,-1-1 0,1 1 0,0-1 0,-1 1 0,-2 1 0,-4 1 0,0 1 0,0 1 0,1-1 0,-1 1 0,1 1 0,0-1 0,-12 13 0,3-1 0,0 2 0,2-1 0,0 2 0,1 0 0,-20 41 0,25-45 0,2 1 0,0 0 0,1 0 0,1 1 0,1 0 0,0 0 0,1 0 0,-1 27 0,5-38 0,-1 0 0,1-1 0,0 1 0,1-1 0,0 1 0,0-1 0,0 0 0,0 0 0,1 1 0,0-2 0,1 1 0,-1 0 0,8 8 0,-9-12 0,0 0 0,0 0 0,0 0 0,0 0 0,0 0 0,1 0 0,-1-1 0,1 1 0,-1-1 0,1 0 0,-1 0 0,1 0 0,0 0 0,-1 0 0,1 0 0,0-1 0,0 0 0,0 1 0,-1-1 0,1 0 0,0 0 0,0 0 0,0-1 0,0 1 0,-1-1 0,1 0 0,0 1 0,-1-1 0,1 0 0,0-1 0,-1 1 0,1 0 0,3-3 0,1-2 0,-1 0 0,1 0 0,-1-1 0,-1 1 0,1-1 0,-1-1 0,0 1 0,-1-1 0,0 0 0,0 0 0,-1 0 0,1 0 0,-2-1 0,1 1 0,0-10 0,1 1 0,-2 0 0,0 0 0,0 0 0,-2-1 0,0 1 0,-5-31 0,-2 27 0,6 21 0,1 0 0,0 0 0,0 0 0,-1 0 0,1 0 0,0 0 0,0 0 0,-1 0 0,1 0 0,0 0 0,0 1 0,-1-1 0,1 0 0,0 0 0,0 0 0,0 0 0,-1 0 0,1 0 0,0 0 0,0 1 0,0-1 0,-1 0 0,1 0 0,0 0 0,0 1 0,0-1 0,0 0 0,-1 0 0,1 0 0,0 1 0,0-1 0,0 0 0,0 0 0,0 1 0,0-1 0,0 0 0,0 0 0,0 1 0,0-1 0,-9 40 0,8-26 0,0 0 0,1 0 0,1 0 0,0 0 0,1 0 0,0-1 0,1 1 0,1 0 0,0-1 0,7 15 0,-7-21 0,-1-1 0,1 1 0,0-1 0,0 0 0,1 0 0,0 0 0,0-1 0,0 1 0,0-1 0,1 0 0,0-1 0,0 0 0,1 0 0,-1 0 0,1-1 0,-1 1 0,1-2 0,0 1 0,0-1 0,12 3 0,-15-5 0,-1 1 0,1-1 0,-1 0 0,1 1 0,0-2 0,-1 1 0,1 0 0,-1-1 0,1 1 0,0-1 0,-1 0 0,0 0 0,1-1 0,-1 1 0,0-1 0,1 1 0,2-4 0,-2 2 0,0 0 0,0-1 0,-1 0 0,1 0 0,-1 0 0,0-1 0,0 1 0,-1 0 0,1-1 0,2-8 0,2-7 0,-2 0 0,0 0 0,-2-1 0,3-35 0,-4-38 0,-3 64 0,1 0 0,8-48 0,-8 77 0,0 0 0,0-1 0,1 1 0,-1 0 0,0 0 0,1 0 0,-1-1 0,1 1 0,-1 0 0,1 0 0,0 0 0,0 0 0,-1 0 0,3-2 0,-3 3 0,0 0 0,1 0 0,-1 0 0,1 0 0,-1-1 0,0 1 0,1 0 0,-1 0 0,1 0 0,-1 0 0,1 0 0,-1 0 0,0 0 0,1 0 0,-1 0 0,1 0 0,-1 1 0,0-1 0,1 0 0,-1 0 0,1 0 0,-1 0 0,0 1 0,1-1 0,-1 0 0,0 0 0,1 1 0,3 2 0,-1 0 0,-1 1 0,1-1 0,0 1 0,-1-1 0,0 1 0,3 4 0,13 31 0,-1 2 0,-2 0 0,-1 0 0,-3 1 0,-1 1 0,8 83 0,-17-120 0,-1 0 0,0 0 0,0 0 0,0-1 0,-1 1 0,0 0 0,0 0 0,-2 6 0,-2-8 0,0-12 0,1-11 0,4 15-114,1 1 1,0-1-1,0 1 0,0-1 0,1 1 1,-1 0-1,1-1 0,0 1 0,-1 0 1,2 0-1,1-3 0,12-14-6712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6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24575,'-17'31'0,"-7"24"0,2 20 0,8 20 0,20 11 0,28 10 0,29 3 0,26 0 0,30-8 0,26-9 0,14-13 0,7-17 0,-24-21-8191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8:47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9:3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27 765 24575,'2'-71'0,"-1"37"0,0 0 0,-3 0 0,-5-35 0,2 55 0,1 17 0,-2 25 0,-1 71 0,8 105 0,-1-203 0,0 9 0,1 0 0,0-1 0,0 1 0,4 11 0,-5-19 0,1 0 0,-1-1 0,1 1 0,0 0 0,0 0 0,0 0 0,0 0 0,0-1 0,0 1 0,0 0 0,1-1 0,-1 1 0,1-1 0,-1 0 0,1 1 0,-1-1 0,1 0 0,0 0 0,-1 0 0,1 0 0,0 0 0,0 0 0,0-1 0,0 1 0,0-1 0,3 1 0,0-1 0,0 0 0,-1 0 0,1-1 0,0 1 0,0-1 0,-1 0 0,1-1 0,-1 1 0,10-5 0,41-27 0,-49 30 0,106-77 0,152-141 0,-138 111 0,-108 94 0,262-218 0,12 21 0,-261 195 0,-38 29 0,-44 35 0,-190 146-1365,186-149-5461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9:40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85 272 24575,'-18'-8'0,"15"6"0,0 1 0,0-1 0,0 1 0,0 0 0,0 0 0,0 0 0,0 0 0,-4 0 0,6 2 0,0-1 0,0 0 0,0 0 0,0 1 0,0-1 0,0 0 0,0 1 0,0-1 0,0 1 0,0-1 0,0 1 0,0 0 0,0-1 0,1 1 0,-1 0 0,0 0 0,0 0 0,1-1 0,-1 1 0,1 0 0,-1 0 0,0 0 0,1 0 0,0 0 0,-1 0 0,1 0 0,0 0 0,-1 0 0,1 2 0,-5 24 0,1 1 0,1 0 0,1 0 0,4 49 0,-1-32 0,-1-35 0,0-1 0,0 1 0,1 0 0,3 18 0,-4-27 0,1 1 0,-1-1 0,0 1 0,1-1 0,0 1 0,-1-1 0,1 1 0,0-1 0,-1 0 0,1 1 0,0-1 0,0 0 0,0 0 0,0 0 0,0 0 0,0 0 0,1 0 0,-1 0 0,0 0 0,0 0 0,1 0 0,-1-1 0,1 1 0,-1 0 0,0-1 0,1 1 0,-1-1 0,1 0 0,-1 1 0,1-1 0,2 0 0,3-1 0,0 0 0,-1 0 0,1 0 0,0-1 0,-1 0 0,1-1 0,-1 0 0,11-6 0,51-36 0,-42 26 0,265-196 0,-44 30 0,-154 118-1365,-19 15-5461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5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0 371 24575,'2'-5'0,"-1"0"0,1 0 0,0 1 0,0-1 0,0 1 0,0-1 0,1 1 0,0 0 0,0 0 0,0 0 0,5-5 0,6-9 0,-6 7 0,1 0 0,0 0 0,1 1 0,0 1 0,0-1 0,1 2 0,0-1 0,1 1 0,-1 1 0,2 0 0,-1 1 0,1 0 0,0 1 0,0 1 0,0 0 0,1 0 0,-1 2 0,1-1 0,0 2 0,0 0 0,0 0 0,-1 2 0,1-1 0,15 4 0,-28-4 0,0 1 0,0-1 0,0 0 0,0 1 0,1-1 0,-1 0 0,0 0 0,0 0 0,0 0 0,0 0 0,1 0 0,-1-1 0,0 1 0,0 0 0,0 0 0,0-1 0,0 1 0,0-1 0,1 1 0,-1-1 0,0 1 0,0-1 0,-1 0 0,1 1 0,2-3 0,-3 2 0,1-1 0,0 1 0,-1-1 0,1 0 0,-1 1 0,0-1 0,0 1 0,0-1 0,0 0 0,0 1 0,0-1 0,0 0 0,0 1 0,0-1 0,-1 1 0,0-3 0,-1-4 0,-1 1 0,0-1 0,-1 0 0,1 1 0,-2 0 0,-5-9 0,-36-35 0,46 51 0,0 0 0,0 0 0,-1 0 0,1-1 0,0 1 0,0 0 0,0 0 0,0-1 0,0 1 0,-1 0 0,1-1 0,0 1 0,0 0 0,0 0 0,0-1 0,0 1 0,0 0 0,0-1 0,0 1 0,0 0 0,0 0 0,0-1 0,0 1 0,0 0 0,0-1 0,1 1 0,-1 0 0,0 0 0,0-1 0,0 1 0,0 0 0,0 0 0,1-1 0,-1 1 0,0 0 0,13-5 0,16 5 0,-23 1 0,-1 1 0,1 0 0,-1 0 0,1 0 0,-1 0 0,0 1 0,0 0 0,0 0 0,0 0 0,0 1 0,-1 0 0,1 0 0,-1 0 0,0 0 0,0 1 0,-1-1 0,1 1 0,-1 0 0,0 0 0,-1 0 0,1 1 0,-1-1 0,0 1 0,0-1 0,1 9 0,-1-7 0,0 0 0,0 0 0,-1 1 0,0-1 0,0 0 0,-1 1 0,0-1 0,-1 0 0,1 1 0,-1-1 0,-1 0 0,1 1 0,-1-1 0,-1 0 0,1 0 0,-1 0 0,0-1 0,-1 1 0,0-1 0,-4 7 0,-1-4-170,-1-1-1,0 0 0,-1 0 1,1-1-1,-1 0 0,-1-1 1,-13 5-1,2-1-6655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5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24575,'0'-5'0,"0"4"0,0 10 0,0 9 0,0 5 0,4 7 0,3 4 0,-2 0 0,0-1 0,-1-1 0,-2-3 0,-1-1 0,-1-1 0,0-10 0,0-7-8191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6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 24575,'-2'102'0,"5"111"0,-3-210 0,0 0 0,1 0 0,-1 0 0,1 0 0,0-1 0,0 1 0,0 0 0,2 3 0,4-3 0,3-16 0,29-87 0,-26 63 0,27-53 0,-34 78 0,1 1 0,0 0 0,0 1 0,1 0 0,1 0 0,-1 1 0,2 0 0,16-13 0,-25 21 0,-1 1 0,1-1 0,-1 1 0,1-1 0,-1 1 0,1-1 0,0 1 0,-1-1 0,1 1 0,0 0 0,-1-1 0,1 1 0,0 0 0,-1-1 0,1 1 0,0 0 0,0 0 0,-1 0 0,1 0 0,0 0 0,0 0 0,1 0 0,-9 14 0,-21 23 0,-72 61 0,99-97 0,0 0 0,0 0 0,0 0 0,0 0 0,0 0 0,0 1 0,0-1 0,1 0 0,-1 1 0,0-1 0,1 0 0,-1 1 0,0 2 0,1-4 0,0 0 0,1 1 0,-1-1 0,0 0 0,0 1 0,0-1 0,0 1 0,0-1 0,1 0 0,-1 0 0,0 1 0,0-1 0,1 0 0,-1 1 0,0-1 0,1 0 0,-1 0 0,0 1 0,0-1 0,1 0 0,-1 0 0,0 0 0,1 0 0,-1 1 0,1-1 0,-1 0 0,0 0 0,1 0 0,-1 0 0,0 0 0,1 0 0,0 0 0,6 0 0,1 0 0,0-1 0,-1 0 0,9-2 0,1 0 0,-11 3 0,0-1 0,0 1 0,0 0 0,-1 0 0,1 0 0,0 1 0,0 0 0,0 0 0,-1 1 0,1 0 0,-1 0 0,1 0 0,-1 0 0,0 1 0,1 0 0,-2 0 0,1 0 0,0 1 0,-1 0 0,1 0 0,-1 0 0,0 0 0,0 1 0,-1-1 0,1 1 0,-1 0 0,3 5 0,25 53-1365,-20-34-5461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7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0 308 24575,'0'-7'0,"1"0"0,0 0 0,0 1 0,0-1 0,1 0 0,0 0 0,0 1 0,0-1 0,1 1 0,0 0 0,6-9 0,-2 6 0,0 0 0,0 0 0,1 1 0,0-1 0,1 2 0,11-9 0,11-4 0,1 1 0,1 2 0,42-16 0,-71 31 0,50-20 0,63-17 0,-112 39-118,-6 2 156,-14 9 162,-23 9-1685,19-13-5341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7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24575,'20'3'0,"0"2"0,-1 0 0,22 8 0,2 1 0,-34-12 0,0 1 0,0 1 0,0-1 0,0 2 0,-1-1 0,0 1 0,10 7 0,-16-10 0,0-1 0,0 1 0,0 0 0,-1-1 0,1 1 0,-1 0 0,1 0 0,-1 1 0,0-1 0,0 0 0,0 0 0,0 0 0,0 1 0,-1-1 0,1 0 0,0 1 0,-1-1 0,0 1 0,0-1 0,0 1 0,0-1 0,0 1 0,0-1 0,0 0 0,-1 1 0,0-1 0,1 1 0,-1-1 0,0 0 0,0 0 0,0 1 0,0-1 0,-2 2 0,-4 6 22,0 0 0,0 0 0,-1-1-1,-1 0 1,-15 13 0,-23 25-1518,34-29-5330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8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53 24575,'-1'-1'0,"1"1"0,0 0 0,0-1 0,-1 1 0,1 0 0,0 0 0,-1-1 0,1 1 0,0 0 0,-1 0 0,1-1 0,-1 1 0,1 0 0,0 0 0,-1 0 0,1 0 0,-1 0 0,1-1 0,0 1 0,-1 0 0,1 0 0,-1 0 0,1 0 0,-1 0 0,1 0 0,0 1 0,-1-1 0,1 0 0,-1 0 0,1 0 0,0 0 0,-1 0 0,1 1 0,-1-1 0,1 0 0,0 0 0,-1 0 0,1 1 0,0-1 0,-1 0 0,1 1 0,0-1 0,0 0 0,-1 1 0,1-1 0,0 0 0,0 1 0,0-1 0,-1 0 0,1 1 0,0-1 0,0 1 0,0-1 0,0 1 0,0-1 0,0 0 0,0 1 0,0 0 0,-6 30 0,6-29 0,-3 29 0,0 0 0,2 0 0,2 0 0,7 57 0,-7-84 0,0-1 0,1 1 0,-1 0 0,0-1 0,1 1 0,0-1 0,0 1 0,0-1 0,0 0 0,1 0 0,-1 0 0,1 0 0,0 0 0,0-1 0,0 1 0,0-1 0,0 0 0,0 0 0,1 0 0,-1 0 0,1-1 0,-1 1 0,1-1 0,0 0 0,0 0 0,-1 0 0,1 0 0,0-1 0,0 0 0,0 0 0,0 0 0,5 0 0,-2-1 0,-1 0 0,0 0 0,0 0 0,0 0 0,0-1 0,0 0 0,0-1 0,-1 1 0,1-1 0,-1 0 0,0 0 0,1-1 0,-1 0 0,-1 0 0,1 0 0,-1 0 0,1-1 0,-1 1 0,6-10 0,-6 5 0,0 0 0,-1 0 0,0 0 0,0 0 0,-1 0 0,0-1 0,-1 1 0,0-1 0,0 1 0,-1-1 0,0 0 0,-1 1 0,0-1 0,0 1 0,-1-1 0,-1 1 0,-6-18 0,6 20 0,0-1 0,-1 1 0,1 0 0,-2 0 0,1 0 0,-1 0 0,0 1 0,0 0 0,-1 0 0,1 0 0,-2 1 0,1 0 0,0 0 0,-1 0 0,0 1 0,0 0 0,0 1 0,-1-1 0,1 1 0,-1 1 0,-11-4 0,15 6-52,0-1-1,-1 1 1,1 0-1,0 0 1,0 0-1,0 1 1,-1-1-1,1 1 1,0 0-1,0 0 1,0 0-1,0 1 1,0 0-1,0-1 1,1 1-1,-1 1 1,0-1-1,1 0 1,0 1-1,0 0 1,-1 0-1,2 0 0,-1 0 1,0 0-1,-3 6 1,-5 12-6774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3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24575,'4'-4'0,"0"0"0,0 0 0,1 0 0,0 1 0,0-1 0,0 1 0,0 0 0,1 1 0,-1-1 0,11-2 0,-13 4 0,0 1 0,0-1 0,0 1 0,1 0 0,-1 0 0,0 0 0,0 1 0,1-1 0,-1 1 0,0 0 0,0 0 0,0 0 0,0 0 0,0 0 0,0 1 0,0-1 0,-1 1 0,1 0 0,0 0 0,-1 0 0,3 3 0,5 5 0,-1 1 0,0 0 0,-1 0 0,-1 1 0,0 0 0,0 0 0,-1 1 0,-1 0 0,0 0 0,-1 0 0,3 16 0,2 13 0,-2 0 0,1 55 0,-7-61 0,-1-23 0,0-12 0,-1-4 0,0-31 0,1 0 0,1 1 0,11-65 0,-9 81 0,1 1 0,0 0 0,2 1 0,0-1 0,0 1 0,1 0 0,1 1 0,1 0 0,0 0 0,14-16 0,-19 26 0,0 0 0,0 0 0,0 0 0,0 1 0,1 0 0,0 0 0,0 0 0,0 0 0,0 1 0,0 0 0,9-3 0,-11 5 0,-1-1 0,1 1 0,0 0 0,-1-1 0,1 1 0,0 1 0,-1-1 0,1 0 0,-1 1 0,1-1 0,-1 1 0,1 0 0,-1 0 0,1 0 0,-1 0 0,0 0 0,1 0 0,-1 1 0,0-1 0,0 1 0,0-1 0,0 1 0,0 0 0,0 0 0,-1 0 0,1 0 0,1 3 0,2 4 0,0 0 0,-1 1 0,0-1 0,0 1 0,-1 0 0,0 1 0,-1-1 0,2 20 0,-1 91 0,-4-91 0,-3 206-1365,3-208-5461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8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24575,'0'4'0,"0"7"0,4 5 0,7 0 0,0-8 0,-1-8 0,-2-10 0,-7-2 0,-4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9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24575,'14'31'0,"4"24"0,-1 15 0,-4 6 0,-3 2 0,-4-3 0,-7-5 0,-8-5 0,-12-10 0,-10-5 0,-1-12-8191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29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24575,'-8'31'0,"-4"24"0,1 11 0,2 8 0,11 5 0,15-3 0,13-4 0,10-7 0,17-9 0,11-9 0,12-14 0,6-12 0,-11-9-8191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31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24575,'15'-21'0,"-14"18"0,0 1 0,1 0 0,-1-1 0,1 1 0,0 0 0,0 0 0,0 0 0,0 0 0,0 0 0,0 0 0,4-2 0,-5 4 0,0 1 0,0-1 0,0 0 0,-1 1 0,1-1 0,0 1 0,0-1 0,-1 1 0,1 0 0,0-1 0,0 1 0,-1 0 0,1-1 0,-1 1 0,1 0 0,-1 0 0,1 0 0,-1-1 0,1 1 0,-1 0 0,0 0 0,1 0 0,-1 0 0,0 0 0,0 1 0,2 2 0,64 198 0,-36-101 0,-28-100 0,-1-6 0,1-17 0,-1-31 0,-1 17 0,-2-12 0,3 1 0,8-60 0,-7 91 0,-4 27 0,-5 25 0,7-29 0,-1 0 0,1 1 0,0-1 0,1 1 0,0-1 0,0 0 0,3 10 0,-2-12 0,0-1 0,0 0 0,0 0 0,0 0 0,1 0 0,-1-1 0,1 1 0,0-1 0,1 0 0,-1 1 0,0-1 0,1-1 0,5 5 0,10 4-47,1-2 0,-1 0 0,2-1 0,37 10-1,-23-7-1081,5 2-5697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3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28 24575,'0'0'0,"0"0"0,0 0 0,0 0 0,0 0 0,0-1 0,0 1 0,0 0 0,0 0 0,0 0 0,0 0 0,0 0 0,0 0 0,0 0 0,0 0 0,0-1 0,0 1 0,0 0 0,0 0 0,0 0 0,0 0 0,0 0 0,0 0 0,0 0 0,0 0 0,0-1 0,0 1 0,0 0 0,0 0 0,0 0 0,0 0 0,0 0 0,0 0 0,0 0 0,0 0 0,0 0 0,0 0 0,-1-1 0,1 1 0,0 0 0,0 0 0,0 0 0,0 0 0,0 0 0,0 0 0,0 0 0,0 0 0,0 0 0,-1 0 0,1 0 0,0 0 0,0 0 0,0 0 0,0 0 0,0 0 0,0 0 0,0 0 0,0 0 0,-1 0 0,1 0 0,0 0 0,0 0 0,0 0 0,0 0 0,-7 9 0,-3 13 0,10-21 0,0 1 0,0-1 0,-1 0 0,1 0 0,0 0 0,0 0 0,0 1 0,1-1 0,-1 0 0,0 0 0,0 0 0,0 0 0,1 0 0,-1 1 0,2 0 0,-2-2 0,0 1 0,1-1 0,-1 0 0,0 0 0,0-1 0,1 1 0,-1 0 0,0 0 0,1 0 0,-1 0 0,0 0 0,0 0 0,1 0 0,-1 0 0,0 0 0,0-1 0,1 1 0,-1 0 0,0 0 0,0 0 0,1-1 0,-1 1 0,0 0 0,0 0 0,0-1 0,0 1 0,1 0 0,-1 0 0,0-1 0,0 1 0,0 0 0,0 0 0,0-1 0,0 1 0,0-1 0,1 0 0,0-1 0,-1 0 0,1 0 0,-1 0 0,1 1 0,-1-1 0,0 0 0,0 0 0,0 0 0,0 0 0,0 1 0,0-1 0,-1 0 0,1 0 0,0 0 0,-1 1 0,0-1 0,1 0 0,-1 0 0,0 1 0,0-1 0,0 1 0,-2-4 0,2 4 0,0 0 0,1 0 0,-1 0 0,0 0 0,0 0 0,0 0 0,-1 1 0,1-1 0,0 0 0,0 0 0,0 1 0,-1-1 0,1 1 0,0-1 0,0 1 0,-1-1 0,1 1 0,0 0 0,-1 0 0,1 0 0,-1-1 0,1 1 0,0 1 0,-2-1 0,2 0 0,0 1 0,-1-1 0,1 1 0,0 0 0,0-1 0,0 1 0,0 0 0,0 0 0,0 0 0,0 0 0,1 0 0,-1 0 0,0 0 0,0 0 0,1 0 0,-1 0 0,1 0 0,-1 0 0,1 0 0,-1 2 0,0-2 0,1 0 0,-1 0 0,1 0 0,0 0 0,-1 1 0,1-1 0,0 0 0,0 0 0,0 0 0,0 0 0,0 1 0,0-1 0,0 0 0,0 0 0,0 0 0,1 1 0,-1-1 0,1 0 0,-1 0 0,0 0 0,1 0 0,0 0 0,-1 0 0,1 0 0,0 0 0,-1 0 0,1 0 0,0 0 0,0 0 0,0 0 0,0-1 0,0 1 0,0 0 0,0-1 0,0 1 0,0-1 0,0 1 0,0-1 0,0 1 0,0-1 0,1 0 0,-1 1 0,0-1 0,0 0 0,0 0 0,1 0 0,-1 0 0,0 0 0,2-1 0,-2 1 0,1-1 0,-1 1 0,1-1 0,-1 1 0,0-1 0,1 0 0,-1 0 0,0 1 0,0-1 0,0 0 0,0 0 0,0-1 0,0 1 0,0 0 0,0 0 0,0 0 0,0 0 0,-1-1 0,1 1 0,0 0 0,-1-1 0,1 1 0,0-2 0,-1 2 0,0 0 0,0 1 0,1-1 0,-1 0 0,0 0 0,0 1 0,0-1 0,0 0 0,1 0 0,-1 0 0,0 1 0,-1-1 0,1 0 0,0 0 0,0 0 0,0 1 0,0-1 0,-1 0 0,1 0 0,0 1 0,-1-1 0,1 0 0,0 1 0,-1-1 0,1 0 0,-1 1 0,1-1 0,-1 0 0,1 1 0,-1-1 0,0 1 0,1-1 0,-1 1 0,0 0 0,1-1 0,-1 1 0,0 0 0,0-1 0,1 1 0,-1 0 0,-1-1 0,1 1 0,0 1 0,0-1 0,0 0 0,0 0 0,0 0 0,0 1 0,1-1 0,-1 0 0,0 1 0,0-1 0,0 1 0,0-1 0,0 1 0,1 0 0,-1-1 0,0 1 0,1 0 0,-1-1 0,0 1 0,1 0 0,-1 0 0,1 0 0,-1-1 0,1 1 0,-1 0 0,1 0 0,0 0 0,-1 0 0,1 0 0,0 0 0,0 0 0,0 0 0,0 0 0,0 0 0,0 0 0,0 0 0,0 1 0,0 1 0,-1 0 0,1-1 0,0 1 0,1 0 0,-1 0 0,0-1 0,1 1 0,0 0 0,0 0 0,-1-1 0,1 1 0,2 2 0,-3-4 0,1-1 0,-1 1 0,0-1 0,1 1 0,-1-1 0,0 1 0,1-1 0,-1 1 0,1-1 0,-1 0 0,1 1 0,-1-1 0,1 0 0,-1 1 0,1-1 0,0 0 0,-1 0 0,1 0 0,-1 1 0,1-1 0,-1 0 0,1 0 0,0 0 0,-1 0 0,1 0 0,-1 0 0,1 0 0,0 0 0,0 0 0,0-1 0,0 0 0,0 1 0,0-1 0,-1 0 0,1 0 0,0 0 0,-1 1 0,1-1 0,0 0 0,-1 0 0,1 0 0,-1 0 0,1 0 0,-1-2 0,2-1 0,-1-1 0,0 1 0,0 0 0,-1 0 0,1-1 0,-1 1 0,0-7 0,-13-17 120,12 28-149,1-1 1,0 1-1,0-1 1,-1 1-1,1 0 1,0-1-1,-1 1 1,1-1-1,-1 1 0,1 0 1,0-1-1,-1 1 1,1 0-1,-1-1 1,1 1-1,-1 0 1,1 0-1,-1 0 0,1-1 1,-1 1-1,1 0 1,-1 0-1,0 0 1,1 0-1,-1 0 0,1 0 1,-1 0-1,1 0 1,-1 0-1,1 0 1,-1 0-1,1 1 1,-1-1-1,1 0 0,-1 0 1,1 0-1,-1 1 1,1-1-1,-1 0 1,1 1-1,-1-1 1,1 0-1,0 1 0,-1-1 1,1 0-1,0 1 1,-1-1-1,1 1 1,0-1-1,-1 1 1,1 0-1,-6 10-6797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30:40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80 24575,'-6'5'0,"6"-4"0,14-4 0,-6 2 0,-1 1 0,1 0 0,0 0 0,-1 1 0,1 0 0,-1 0 0,1 1 0,-1 0 0,1 0 0,-1 1 0,12 6 0,-14-6 0,0 1 0,0-1 0,0 1 0,-1 0 0,1 0 0,-1 1 0,0-1 0,0 1 0,-1 0 0,1 0 0,-1 0 0,0 1 0,-1-1 0,1 1 0,2 9 0,-2-5 0,-1 0 0,0 0 0,-1 0 0,0 1 0,0-1 0,-2 19 0,1-25 0,0-1 0,-1 1 0,1-1 0,-1 1 0,0 0 0,0-1 0,0 0 0,0 1 0,-1-1 0,1 0 0,-1 0 0,0 0 0,0 0 0,0 0 0,0 0 0,-1 0 0,1 0 0,-1-1 0,0 0 0,1 1 0,-1-1 0,-5 3 0,7-5 0,0 1 0,1-1 0,-1 0 0,0 0 0,0 1 0,1-1 0,-1 0 0,0 0 0,0 0 0,1 0 0,-1 0 0,0 1 0,0-1 0,1-1 0,-1 1 0,0 0 0,1 0 0,-1 0 0,0 0 0,0 0 0,1-1 0,-1 1 0,0 0 0,1-1 0,-1 1 0,0-1 0,1 1 0,-1 0 0,1-1 0,-2 0 0,1-1 0,0 1 0,0-1 0,1 0 0,-1 0 0,0 0 0,0 0 0,1 0 0,-1 0 0,1 0 0,0 0 0,0-2 0,2-50 0,8 4 0,17-52 0,3-12 0,-30 114 0,0 0 0,0 0 0,0 0 0,0 0 0,0 0 0,0 0 0,0 0 0,1 0 0,-1 0 0,0 0 0,0 0 0,0 0 0,0 0 0,0 0 0,0 0 0,0 0 0,0 0 0,0 0 0,0 0 0,0 0 0,0 0 0,0 0 0,0 0 0,0 0 0,0 0 0,0 0 0,0 0 0,1 0 0,-1 0 0,0 0 0,1 14 0,1 34 0,-1-15 0,-1-27 0,0 0 0,1 0 0,0 1 0,1-1 0,-1 0 0,1 0 0,0 0 0,0 0 0,1-1 0,0 1 0,0 0 0,0-1 0,1 0 0,-1 0 0,6 5 0,-4-5 0,1-1 0,0 1 0,0-1 0,0 0 0,0-1 0,1 1 0,-1-1 0,1-1 0,0 1 0,0-1 0,0 0 0,13 1 0,21 1-1365,-5-2-5461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1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397 77 24575,'-3'-7'0,"-1"1"0,0-1 0,0 1 0,0 0 0,-1 0 0,0 1 0,0-1 0,-6-4 0,8 8 0,0 0 0,0 0 0,0 0 0,0 1 0,0-1 0,0 1 0,0 0 0,-1 0 0,1 0 0,0 0 0,-1 1 0,1-1 0,-1 1 0,1 0 0,0 0 0,-1 0 0,1 0 0,-1 1 0,-4 0 0,-5 4 0,0-1 0,1 1 0,0 1 0,0 0 0,1 1 0,-1 0 0,1 1 0,1 0 0,-17 17 0,10-8 0,0 1 0,1 2 0,1-1 0,-16 30 0,23-36 0,1 1 0,0 0 0,1 0 0,1 1 0,0 0 0,1 0 0,1 0 0,-4 29 0,7-39 0,0 0 0,0 0 0,0 0 0,1 0 0,0 0 0,0-1 0,0 1 0,0 0 0,1 0 0,0-1 0,0 1 0,0-1 0,0 1 0,1-1 0,0 0 0,0 0 0,0 0 0,0 0 0,0-1 0,1 1 0,0-1 0,0 0 0,0 0 0,0 0 0,0-1 0,0 1 0,1-1 0,-1 0 0,1 0 0,0-1 0,4 2 0,12 1-114,-1 0 1,1-1-1,0-2 0,-1 0 0,1-1 1,0 0-1,0-2 0,-1-1 0,1 0 1,-1-2-1,35-12 0,-7 0-6712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24575,'14'-13'0,"12"-5"0,12 1 0,8 4 0,5 3 0,-2 4 0,-5 7 0,-9 4-8191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2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5 939 24575,'-4'5'0,"7"0"0,16-3 0,19-8 0,16-7 0,12-6 0,9-3 0,-9 1-8191</inkml:trace>
  <inkml:trace contextRef="#ctx0" brushRef="#br0" timeOffset="1">791 231 24575,'18'-26'0,"14"-14"0,16-4 0,8 0 0,-1 9 0,-5 10 0,-11 8-8191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2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24575,'-3'7'0,"0"1"0,1 0 0,0 0 0,1 1 0,-1-1 0,1 0 0,1 0 0,0 1 0,0-1 0,1 0 0,0 1 0,2 8 0,0 9 0,44 406 0,15 166 0,-29-149 0,27 275 0,-24-498 0,-29-192 0,3-1 0,0 0 0,3-1 0,23 47 0,-31-69 0,1 0 0,1-1 0,0 0 0,0 0 0,1 0 0,0-1 0,0 0 0,1 0 0,0-1 0,0-1 0,0 1 0,1-1 0,0-1 0,13 6 0,-10-7 0,0 0 0,0-1 0,0-1 0,0 0 0,0 0 0,1-1 0,-1-1 0,0 0 0,1-1 0,-1-1 0,25-6 0,-12 1-341,0-2 0,-1-1-1,40-21 1,-2-5-6485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4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0 179 24575,'138'1'0,"282"-13"0,-407 11 0,2-1 0,0 0 0,20-5 0,-33 7 0,0-1 0,0 1 0,1-1 0,-1 0 0,0 0 0,0 0 0,0 0 0,0 0 0,-1 0 0,1 0 0,0 0 0,0-1 0,-1 1 0,1-1 0,0 1 0,-1-1 0,0 0 0,1 0 0,-1 1 0,0-1 0,0 0 0,0 0 0,1-4 0,-2 4 0,0 0 0,0 0 0,0 0 0,-1 0 0,1 0 0,-1-1 0,1 1 0,-1 0 0,0 0 0,0 1 0,0-1 0,0 0 0,0 0 0,0 0 0,0 0 0,-1 1 0,1-1 0,-1 1 0,1-1 0,-1 1 0,1 0 0,-1-1 0,0 1 0,0 0 0,0 0 0,-3-1 0,-7-4 0,-1 0 0,-24-7 0,29 11 0,-36-11 0,-29-11 0,62 18 0,11 2 0,19 4 0,4 6 0,0 0 0,-1 1 0,0 2 0,41 21 0,-51-23 0,0 0 0,0 1 0,-1 0 0,1 1 0,-2 0 0,1 1 0,-2 0 0,1 1 0,12 18 0,-19-24 6,0 0 0,-1 1-1,1-1 1,-1 0 0,0 1-1,0-1 1,-1 1 0,1 0 0,-1 0-1,-1-1 1,1 1 0,-1 0-1,0 0 1,0 0 0,-1 0-1,1-1 1,-1 1 0,-1 0 0,1 0-1,-5 8 1,1-2-171,-1-2 0,-1 1 0,0-1 0,-1 0 0,0 0 0,0-1 0,-1 0 0,-16 13 0,-2-1-6661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3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29 24575,'-31'-13'0,"-15"0"0,-4 10 0,-2 16 0,3 18 0,5 18 0,11 9 0,10 8 0,10-2 0,11-4 0,15-7 0,14-13 0,11-13 0,13-11 0,6-9 0,3-9 0,0-10 0,-11-2-8191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3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24575,'0'-5'0,"0"8"0,0 12 0,0 12 0,4 15 0,2 14 0,4 11 0,0 2 0,3 0 0,0-5 0,-3-12-8191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5 24575,'-9'-4'0,"-7"7"0,-5 8 0,-4 10 0,-2 12 0,3 3 0,6 6 0,7-1 0,4-3 0,8-7 0,9-9 0,11-9 0,11-6 0,9-5 0,2-2 0,-6-1-8191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24575,'3'-7'0,"-1"-1"0,1 0 0,1 1 0,-1 0 0,1 0 0,1 0 0,5-8 0,-8 13 0,0-1 0,0 1 0,0 0 0,0 0 0,0 0 0,0 0 0,0 0 0,1 0 0,-1 1 0,1-1 0,-1 1 0,1-1 0,0 1 0,0 0 0,-1 0 0,1 0 0,0 1 0,0-1 0,0 1 0,0-1 0,0 1 0,5 0 0,-6 1 0,-1 0 0,1 0 0,0 0 0,0 0 0,0 0 0,-1 0 0,1 0 0,0 1 0,-1-1 0,1 0 0,-1 1 0,0-1 0,1 1 0,-1 0 0,0-1 0,0 1 0,0 0 0,0 0 0,-1 0 0,1 0 0,0 0 0,-1 0 0,1 0 0,-1 0 0,0 0 0,1 3 0,0 4 0,0 1 0,-1 0 0,0 0 0,-2 12 0,-1-4 0,-2 1 0,0-1 0,-1 0 0,-1-1 0,-1 1 0,-10 16 0,6-10 0,11-22 0,0 0 0,0-1 0,0 1 0,0 0 0,1 0 0,-1 0 0,0-1 0,1 1 0,-1 0 0,1 0 0,0 0 0,-1 0 0,1 0 0,0 0 0,0 0 0,1 0 0,-1 0 0,0 0 0,1 0 0,-1 0 0,1 0 0,-1-1 0,2 4 0,0-3 0,0-1 0,0 0 0,0 1 0,0-1 0,0 0 0,1 0 0,-1 0 0,0 0 0,0 0 0,1-1 0,-1 1 0,0 0 0,1-1 0,-1 0 0,1 0 0,-1 0 0,0 0 0,6-1 0,97-11-322,-83 9-721,14-2-5783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4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24575,'0'4'0,"5"7"0,1 9 0,-1 2-8191</inkml:trace>
  <inkml:trace contextRef="#ctx0" brushRef="#br0" timeOffset="1">80 368 24575,'0'4'0,"0"7"0,0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6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24575,'12'-9'0,"0"-1"0,1 2 0,0 0 0,1 0 0,0 2 0,28-11 0,-12 5 0,15-7 0,93-24 0,-135 42 0,0 0 0,-1 0 0,1 1 0,0-1 0,0 1 0,1 0 0,-1 0 0,0 0 0,0 0 0,0 1 0,0-1 0,0 1 0,-1 0 0,1 0 0,0 0 0,0 0 0,0 0 0,4 3 0,-4-1 0,0 0 0,0 1 0,0-1 0,-1 1 0,0-1 0,1 1 0,-1 0 0,0 0 0,-1 0 0,1 0 0,-1 0 0,0 0 0,1 6 0,25 147 0,-11-50 0,105 409 8,46-11-107,-144-440-38,160 471-212,-141-389 364,40 257 0,-74-340-21,-2 1 0,-4 0 0,-3 0 1,-2 0-1,-3 0 0,-22 94 1,18-122 16,-1 0 0,-2-1 0,-2 0 0,-1-1 1,-22 35-1,22-45 42,-1-1 1,-1-1 0,-1-1-1,-1-1 1,-1 0 0,0-1-1,-34 22 1,43-32-45,-1-2 0,0 0 0,-1-1 0,0 0 1,0-1-1,0 0 0,0-1 0,-1-1 0,-26 5 0,39-9-66,0 0 0,0 0 1,-1 0-1,1 0 0,0-1 0,0 1 0,0-1 0,0 1 0,0-1 0,0 0 0,0 0 1,0 0-1,0 0 0,0 0 0,0 0 0,0 0 0,0-1 0,1 1 0,-1 0 1,1-1-1,-1 0 0,1 1 0,-2-3 0,-9-19-6769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7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70 24575,'-1'-4'0,"0"0"0,-1 0 0,1-1 0,-1 1 0,0 0 0,0 1 0,0-1 0,0 0 0,0 0 0,-1 1 0,0 0 0,0-1 0,-6-5 0,6 8 0,1-1 0,-1 1 0,1 0 0,-1 0 0,0 0 0,1 0 0,-1 0 0,0 1 0,0-1 0,0 1 0,0 0 0,1-1 0,-1 1 0,0 1 0,0-1 0,0 0 0,0 1 0,0-1 0,1 1 0,-1 0 0,-5 2 0,-5 3 0,-1 1 0,2 1 0,-1 0 0,1 0 0,0 1 0,1 1 0,0 0 0,0 0 0,1 1 0,1 0 0,-10 16 0,9-13 0,1 0 0,1 1 0,0 1 0,1-1 0,1 1 0,0 0 0,1 1 0,1-1 0,-3 26 0,6-38 0,1-1 0,0 1 0,0 0 0,0 0 0,0-1 0,1 1 0,-1 0 0,1-1 0,0 1 0,0-1 0,0 1 0,1-1 0,-1 1 0,1-1 0,0 0 0,0 0 0,0 0 0,3 4 0,-2-4 0,1 0 0,0 0 0,0 0 0,0 0 0,0-1 0,1 0 0,-1 0 0,1 0 0,-1 0 0,1-1 0,-1 1 0,8 0 0,4 0 0,0-1 0,0-1 0,0 0 0,0-1 0,0-1 0,0 0 0,22-6 0,-19 3-195,-1-1 0,0-1 0,0 0 0,0-2 0,-1 0 0,18-12 0,-5-3-6631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0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24575,'54'44'0,"-7"-6"0,-41-31 0,0-1 0,-1 1 0,0 0 0,0 0 0,-1 1 0,0-1 0,0 1 0,-1 0 0,0 0 0,3 15 0,1 11 0,5 46 0,-8-41 0,6 37 0,-1-131 0,21-72 0,-29 122 0,1 0 0,-1 1 0,1-1 0,1 1 0,-1 0 0,0-1 0,5-4 0,-7 8 0,1 1 0,-1-1 0,1 0 0,0 1 0,-1-1 0,1 1 0,0-1 0,-1 1 0,1-1 0,0 1 0,0 0 0,-1-1 0,1 1 0,0 0 0,0-1 0,0 1 0,-1 0 0,1 0 0,0 0 0,0 0 0,0 0 0,0 0 0,-1 0 0,1 0 0,0 0 0,0 0 0,0 1 0,0-1 0,-1 0 0,1 0 0,0 1 0,0-1 0,-1 1 0,1-1 0,0 0 0,0 1 0,-1-1 0,1 1 0,-1 0 0,1-1 0,0 1 0,-1 0 0,1-1 0,-1 1 0,0 0 0,1-1 0,-1 1 0,1 1 0,8 15-174,-1 0 0,-1 0-1,0 0 1,-1 1 0,-1 0-1,4 26 1,-8-41 29,6 33-6681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16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1 968 24575,'0'16'0,"-1"5"0,2-20 0,0-13 0,7-34 0,2-1 0,21-60 0,-5 18 0,-6 12 0,65-219 0,-64 235 0,3 1 0,55-98 0,-75 149-120,-2 6 47,-1 0 0,0 0 0,1 0-1,0 0 1,0 0 0,0 1 0,0-1-1,0 1 1,0-1 0,1 1 0,-1 0-1,1 0 1,-1 0 0,1 0-1,0 0 1,5-2 0,1 5-6753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5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26 24575,'-47'53'0,"1"2"0,-37 61 0,56-79 0,-9 20 0,27-40 0,-1-1 0,0 0 0,-2-1 0,0 0 0,-20 19 0,31-33 0,-1 1 0,1-1 0,-1 0 0,1 0 0,-1 1 0,0-1 0,0 0 0,1-1 0,-1 1 0,0 0 0,0 0 0,0-1 0,0 1 0,0-1 0,0 0 0,0 1 0,0-1 0,0 0 0,0 0 0,-3-1 0,3 0 0,0 0 0,1 0 0,-1 0 0,1 0 0,-1 0 0,1-1 0,-1 1 0,1-1 0,0 1 0,0-1 0,0 1 0,0-1 0,0 0 0,0 1 0,0-1 0,0 0 0,1 0 0,-1 0 0,1 1 0,-1-1 0,1 0 0,0-3 0,-4-16 0,1-1 0,1 1 0,1-1 0,1 0 0,1 0 0,1 1 0,1-1 0,1 1 0,0-1 0,14-35 0,-17 54 0,1-1 0,0 0 0,0 0 0,0 1 0,0-1 0,1 1 0,-1-1 0,1 1 0,0 0 0,0 0 0,0 0 0,0 1 0,1-1 0,-1 1 0,1 0 0,-1 0 0,8-3 0,-6 3 0,0 1 0,0 0 0,0 1 0,1-1 0,-1 1 0,0 0 0,0 0 0,0 1 0,0 0 0,0 0 0,1 0 0,6 3 0,5 2 0,-1 2 0,0 0 0,-1 0 0,0 2 0,0 0 0,-1 0 0,16 17 0,64 74 0,-65-67 0,56 52 0,-81-83 0,0 1 0,0-1 0,1 0 0,-1 0 0,1-1 0,0 1 0,0-1 0,0 0 0,0-1 0,6 2 0,-9-2 0,0-1 0,0 0 0,1 0 0,-1 0 0,0 0 0,0-1 0,0 1 0,0 0 0,0-1 0,0 0 0,0 1 0,0-1 0,0 0 0,0 0 0,0 0 0,0 0 0,0-1 0,-1 1 0,1 0 0,0-1 0,-1 1 0,1-1 0,-1 0 0,0 1 0,1-1 0,-1 0 0,1-3 0,5-8 0,-1-1 0,0 1 0,-2-1 0,1 0 0,-2-1 0,4-24 0,-3-3 0,-1-46 0,-3 75 0,0 0 0,-1-1 0,0 1 0,-2 0 0,-3-13 0,5 22 0,0 0 0,0 1 0,-1-1 0,0 0 0,0 1 0,0-1 0,0 1 0,0 0 0,-1-1 0,0 1 0,1 0 0,-1 1 0,0-1 0,-1 0 0,1 1 0,0 0 0,-1 0 0,1 0 0,-1 0 0,-7-2 0,1 2-136,0 0-1,0 1 1,0 0-1,0 1 1,0 0-1,-1 0 1,1 1-1,0 1 0,-14 3 1,-41 11-6690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17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24575,'0'-4'0,"0"-7"0,5 4 0,1 8 0,4 7 0,1 7 0,2 6 0,0 3 0,-3 2 0,1 2 0,-1 0 0,2-5 0,4-11 0,3-11 0,8-15 0,8-15 0,11-15 0,-2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19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24575,'0'79'0,"4"-1"0,4 0 0,3-1 0,27 101 0,-35-168 0,0-1 0,1 0 0,8 16 0,-11-23 0,0 0 0,1 0 0,-1 0 0,0 0 0,1 0 0,-1-1 0,1 1 0,0 0 0,-1-1 0,1 1 0,0-1 0,0 0 0,0 0 0,0 0 0,0 0 0,0 0 0,0 0 0,0 0 0,1 0 0,-1-1 0,4 1 0,-4-1 0,-1-1 0,1 1 0,-1-1 0,1 0 0,-1 1 0,1-1 0,-1 0 0,1 0 0,-1 0 0,1 0 0,-1 0 0,0 0 0,0 0 0,0-1 0,0 1 0,0 0 0,0-1 0,0 1 0,0 0 0,0-1 0,0 1 0,-1-1 0,1 0 0,-1 1 0,1-1 0,-1 0 0,0 1 0,0-1 0,1-2 0,0-6 0,0 0 0,0 0 0,-1-15 0,-1 18 0,0 0 0,0 1 0,-1-1 0,0 1 0,0 0 0,-1-1 0,1 1 0,-1 0 0,-1 0 0,1 1 0,-1-1 0,0 1 0,0 0 0,-1 0 0,1 0 0,-7-5 0,-8-5 0,-1 0 0,-43-23 0,63 38 0,-3-2 0,1 1 0,-1 0 0,1-1 0,0 0 0,-1 0 0,1 0 0,0 0 0,0 0 0,0 0 0,0 0 0,0-1 0,1 1 0,-3-5 0,4 6 0,-1-1 0,1 0 0,0 0 0,0 1 0,0-1 0,0 0 0,0 0 0,0 1 0,0-1 0,0 0 0,1 0 0,-1 1 0,1-1 0,-1 0 0,1 0 0,0 1 0,0-1 0,-1 1 0,1-1 0,0 1 0,1-1 0,-1 1 0,2-2 0,9-10 0,1 1 0,0 1 0,1 0 0,0 1 0,1 1 0,15-9 0,-16 11 0,0 0 0,-1-2 0,0 0 0,-1 0 0,0-1 0,0 0 0,-1-1 0,14-18 0,-11 15 0,-14 14 0,1 0 0,-1 0 0,0 0 0,0 0 0,1 0 0,-1 0 0,0 0 0,0 0 0,1 1 0,-1-1 0,0 0 0,0 0 0,1 0 0,-1 0 0,0 0 0,0 1 0,0-1 0,1 0 0,-1 0 0,0 1 0,0-1 0,0 0 0,0 0 0,1 0 0,-1 1 0,0-1 0,0 0 0,0 0 0,0 1 0,0-1 0,0 0 0,0 1 0,0-1 0,0 0 0,0 1 0,0 39 0,0-28 0,-1 19-455,2 0 0,6 44 0,-2-48-6371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19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24575,'4'18'0,"7"15"0,0 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19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24575,'5'1'0,"-1"0"0,1 0 0,-1 0 0,0 0 0,1 0 0,-1 1 0,0 0 0,0 0 0,0 0 0,0 1 0,0-1 0,0 1 0,-1 0 0,1 0 0,-1 0 0,0 0 0,0 1 0,0-1 0,0 1 0,-1 0 0,1 0 0,-1 0 0,0 0 0,0 0 0,-1 0 0,1 1 0,-1-1 0,0 0 0,0 1 0,0 5 0,-1-10 0,1 1 0,-1 0 0,0 0 0,0-1 0,0 1 0,0 0 0,0-1 0,0 1 0,0 0 0,0 0 0,0-1 0,-1 1 0,1 0 0,0 0 0,0-1 0,-1 1 0,1 0 0,0-1 0,-1 1 0,1 0 0,0-1 0,-1 1 0,1-1 0,-1 1 0,1-1 0,-1 1 0,0-1 0,1 1 0,-1-1 0,1 1 0,-1-1 0,0 0 0,1 1 0,-1-1 0,0 0 0,1 0 0,-1 1 0,0-1 0,0 0 0,1 0 0,-1 0 0,0 0 0,0 0 0,1 0 0,-1 0 0,0 0 0,0 0 0,1-1 0,-1 1 0,0 0 0,1 0 0,-1 0 0,0-1 0,-1 0 0,0 0 0,-1-1 0,1 0 0,-1 0 0,1 1 0,-1-1 0,1-1 0,0 1 0,0 0 0,0-1 0,0 1 0,1-1 0,-3-4 0,0-2 12,1 0 0,1-1 0,0 1 0,0-1 0,1 1 0,0-1 0,1 0 0,0 0 0,2-17 0,-1 21-86,0 1-1,0 0 1,0 0 0,0 0 0,1 0-1,0 0 1,0 1 0,1-1 0,-1 0-1,1 1 1,0-1 0,0 1 0,0 0-1,1 0 1,0 1 0,-1-1 0,1 1-1,0-1 1,8-4 0,5 1-6752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0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71 156 24575,'-3'0'0,"0"1"0,0-1 0,0 0 0,0 1 0,1-1 0,-1 1 0,0 0 0,0 0 0,0 0 0,1 0 0,-1 0 0,0 1 0,1 0 0,-1-1 0,1 1 0,0 0 0,-1 0 0,1 0 0,0 0 0,0 0 0,1 1 0,-1-1 0,0 1 0,1-1 0,-1 1 0,1-1 0,0 1 0,0 0 0,0 0 0,0 0 0,0 0 0,1 0 0,-1-1 0,1 1 0,0 0 0,0 0 0,0 0 0,0 0 0,1 0 0,-1 0 0,1 0 0,-1 0 0,1 0 0,0 0 0,0-1 0,1 1 0,-1 0 0,0-1 0,1 1 0,0-1 0,0 1 0,-1-1 0,4 2 0,3 4 0,1 0 0,0-1 0,0 0 0,1 0 0,10 4 0,14 10 0,-34-21 0,1 1 0,0-1 0,-1 0 0,1 1 0,-1-1 0,1 1 0,0-1 0,-1 0 0,1 1 0,-1-1 0,0 1 0,1 0 0,-1-1 0,1 1 0,-1-1 0,0 1 0,1 0 0,-1-1 0,0 1 0,0-1 0,1 1 0,-1 0 0,0 0 0,0-1 0,0 1 0,0 0 0,0-1 0,0 1 0,0 0 0,0-1 0,0 1 0,0 0 0,0-1 0,-1 1 0,1 0 0,0-1 0,0 1 0,-1 0 0,1-1 0,0 1 0,-1-1 0,1 1 0,-1 0 0,1-1 0,-1 1 0,1-1 0,-1 1 0,1-1 0,-1 0 0,1 1 0,-1-1 0,0 0 0,1 1 0,-1-1 0,0 0 0,0 1 0,-4 1 0,1 0 0,-1 0 0,1 0 0,-1 0 0,0-1 0,-7 2 0,10-3 0,0 0 0,0 0 0,0 0 0,0 0 0,0 0 0,0 0 0,0 0 0,0-1 0,0 1 0,0-1 0,0 1 0,-3-2 0,5 1 0,-1 1 0,1-1 0,-1 1 0,1-1 0,0 0 0,-1 1 0,1-1 0,0 0 0,-1 1 0,1-1 0,0 1 0,0-1 0,0 0 0,0 0 0,-1 1 0,1-1 0,0 0 0,0 1 0,0-1 0,0 0 0,1 1 0,-1-1 0,0 0 0,0 0 0,0 1 0,0-1 0,1 0 0,-1 1 0,0-1 0,1 1 0,-1-1 0,0 0 0,1 1 0,-1-1 0,1 1 0,-1-1 0,1 1 0,0-1 0,42-55 0,-24 34 0,-1-2 0,-2 0 0,21-39 0,-33 55 0,0 0 0,-1-1 0,0 1 0,-1-1 0,0 0 0,-1 0 0,1 1 0,-2-1 0,1 0 0,-1 0 0,0-1 0,-1 1 0,0 1 0,-1-1 0,-4-15 0,-2 10 0,2 22 0,1 26 0,4-10 17,2 0 0,0 0 1,2 0-1,0 0 0,2 0 0,8 23 0,4 5-760,37 77 1,-48-117-6084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0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24575,'9'-13'0,"8"-4"0,4-5 0,5 3 0,5-1 0,-2 4-8191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1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57 287 24575,'-6'6'0,"1"0"0,0 0 0,1 1 0,-1-1 0,1 1 0,1 0 0,-1 0 0,1 1 0,0-1 0,1 1 0,-3 13 0,2-3 0,1-1 0,0 0 0,2 0 0,1 24 0,-1-39 0,0 1 0,0-1 0,0 0 0,1 1 0,-1-1 0,1 1 0,-1-1 0,1 0 0,0 1 0,0-1 0,0 0 0,0 0 0,0 0 0,1 0 0,-1 0 0,0 0 0,1 0 0,0 0 0,-1-1 0,1 1 0,0-1 0,0 1 0,0-1 0,0 1 0,0-1 0,0 0 0,0 0 0,1 0 0,-1 0 0,0-1 0,1 1 0,-1-1 0,0 1 0,1-1 0,-1 0 0,1 0 0,-1 0 0,0 0 0,1 0 0,-1 0 0,4-2 0,4 0 0,0 0 0,-1-1 0,1 0 0,-1-1 0,0 0 0,0 0 0,0-1 0,15-11 0,-14 8 0,-1-1 0,-1 1 0,0-2 0,0 1 0,-1-1 0,0-1 0,0 1 0,-1-1 0,-1 0 0,0-1 0,0 1 0,-1-1 0,-1 0 0,0 0 0,-1 0 0,0 0 0,0-13 0,-3 37 0,-2 4 0,1-1 0,1 1 0,1 28 0,1-40 0,-1 0 0,1 1 0,0-1 0,0 0 0,0 1 0,1-1 0,0 0 0,3 6 0,-4-8 0,1 0 0,-1 0 0,1-1 0,-1 1 0,1 0 0,-1-1 0,1 0 0,0 1 0,0-1 0,0 0 0,-1 0 0,1 0 0,0 0 0,0 0 0,1-1 0,-1 1 0,0-1 0,4 1 0,-5 0 0,1-1 0,0 0 0,0 0 0,0 0 0,0 0 0,-1 0 0,1-1 0,0 1 0,0 0 0,-1-1 0,1 1 0,0-1 0,0 0 0,-1 1 0,1-1 0,-1 0 0,1 0 0,-1 0 0,1 0 0,-1-1 0,3-1 0,-2 0 0,0 0 0,-1 0 0,1 0 0,0 0 0,-1 0 0,0 0 0,0-1 0,0 1 0,0 0 0,1-8 0,-1 4 0,-1 0 0,0-1 0,0 1 0,0 0 0,-1-1 0,0 1 0,-1 0 0,1 0 0,-2-1 0,-3-9 0,-14-11 0,17 24 0,0 0 0,0 0 0,0 0 0,1 0 0,-1 0 0,1-1 0,-3-6 0,5 9 0,0 0 0,0 1 0,0-1 0,0 0 0,0 0 0,0 1 0,0-1 0,1 0 0,-1 0 0,1 1 0,-1-1 0,1 0 0,0 1 0,-1-1 0,1 1 0,0-1 0,0 1 0,0-1 0,0 1 0,1 0 0,-1-1 0,0 1 0,0 0 0,1 0 0,-1 0 0,2-1 0,43-29 0,-29 21 0,-2 0 0,1-1 0,-2-1 0,19-17 0,-30 26 0,-1 0 0,1-1 0,-1 1 0,0 0 0,1-1 0,-1 1 0,-1-1 0,1 1 0,0-1 0,-1 0 0,0 0 0,0 0 0,0 0 0,0 0 0,-1 0 0,0 0 0,0 0 0,0 0 0,0 0 0,0 0 0,-1 0 0,0 0 0,1 0 0,-2 0 0,-1-4 0,3 7 0,0 1 0,0-1 0,0 1 0,0 0 0,0-1 0,0 1 0,0-1 0,0 1 0,-1 0 0,1-1 0,0 1 0,0-1 0,0 1 0,-1 0 0,1-1 0,0 1 0,0 0 0,-1 0 0,1-1 0,0 1 0,-1 0 0,1 0 0,0-1 0,-1 1 0,1 0 0,0 0 0,-1 0 0,1-1 0,-1 1 0,1 0 0,0 0 0,-1 0 0,-5 12 0,1 25 0,7-9 32,1 0 0,1-1 0,13 47 0,6 32-1525,-20-80-5333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37 24575,'-29'15'0,"-32"22"0,52-31 0,0 0 0,1 1 0,0 0 0,0 1 0,1 0 0,-1 0 0,-7 12 0,14-18 0,0 0 0,0-1 0,0 1 0,0 0 0,0 0 0,0-1 0,1 1 0,-1 0 0,1 0 0,-1 0 0,1 0 0,0 0 0,-1 0 0,1 0 0,0 0 0,0 0 0,0 0 0,1 0 0,0 2 0,-1-2 0,1-1 0,0 0 0,0 0 0,0 1 0,0-1 0,0 0 0,0 0 0,0 0 0,0 0 0,0 0 0,0 0 0,1 0 0,-1-1 0,0 1 0,1 0 0,-1-1 0,1 1 0,-1-1 0,3 1 0,1 0 0,0 0 0,0 0 0,0-1 0,0 0 0,1 0 0,-1 0 0,0 0 0,0-1 0,0 0 0,1 0 0,-1-1 0,0 1 0,5-4 0,-5 2 0,0-1 0,0 1 0,0-1 0,-1 0 0,0-1 0,0 1 0,0-1 0,0 0 0,-1 0 0,1 0 0,-1 0 0,-1-1 0,1 1 0,-1-1 0,3-10 0,-2 4 0,0 0 0,0-1 0,-1 1 0,-1-1 0,-1 1 0,0-20 0,0 31 0,0 0 0,0 1 0,0-1 0,0 0 0,0 0 0,0 1 0,0-1 0,0 0 0,0 0 0,0 1 0,0-1 0,-1 0 0,1 1 0,0-1 0,0 0 0,-1 1 0,1-1 0,-1 0 0,1 1 0,0-1 0,-1 1 0,1-1 0,-1 1 0,1-1 0,-1 1 0,0-1 0,1 1 0,-1-1 0,0 2 0,0-1 0,0 1 0,1-1 0,-1 1 0,0 0 0,0 0 0,1-1 0,-1 1 0,1 0 0,-1 0 0,1 0 0,-1-1 0,1 1 0,-1 0 0,1 0 0,0 0 0,0 0 0,-1 0 0,1 0 0,0 1 0,-5 23 0,2-1 0,0 1 0,2 0 0,2 43 0,20 103 0,-14-120 0,-6-42 0,16 119 0,56 207 0,-72-331 0,0 0 0,1-1 0,0 1 0,0 0 0,0 0 0,0-1 0,0 1 0,1-1 0,-1 0 0,1 0 0,5 5 0,-7-7 0,0-1 0,0 1 0,1 0 0,-1-1 0,0 1 0,0 0 0,1-1 0,-1 0 0,0 1 0,1-1 0,-1 0 0,0 0 0,1 1 0,-1-1 0,1 0 0,-1-1 0,0 1 0,1 0 0,-1 0 0,0 0 0,1-1 0,-1 1 0,0-1 0,1 1 0,-1-1 0,0 0 0,0 1 0,1-1 0,-1 0 0,0 0 0,0 0 0,0 0 0,0 0 0,0 0 0,0 0 0,1-2 0,4-6 0,1 0 0,-2 0 0,1 0 0,-1-1 0,-1 0 0,0 0 0,0-1 0,-1 1 0,0-1 0,2-16 0,-3 9 0,-1 0 0,0 1 0,-1-1 0,-1 0 0,-5-30 0,3 37 0,1 1 0,-1 0 0,-1-1 0,0 1 0,-1 1 0,0-1 0,0 1 0,-1-1 0,0 2 0,0-1 0,-1 1 0,-1 0 0,1 0 0,-1 1 0,-10-8 0,4 6 0,-1 0 0,1 0 0,-2 2 0,1 0 0,-1 0 0,0 2 0,0 0 0,-33-5 0,-28-4 0,77 14 0,0 0 0,-1 0 0,1 0 0,0 0 0,0 0 0,-1 0 0,1 0 0,0 0 0,0 0 0,0 0 0,0 0 0,-1 0 0,1 0 0,0 0 0,0 0 0,0-1 0,-1 1 0,1 0 0,0 0 0,0 0 0,0 0 0,0 0 0,0 0 0,-1-1 0,1 1 0,0 0 0,0 0 0,0 0 0,0-1 0,0 1 0,0 0 0,0 0 0,0 0 0,0-1 0,0 1 0,0 0 0,0 0 0,-1 0 0,1-1 0,1 1 0,-1 0 0,0 0 0,0 0 0,0-1 0,0 1 0,0 0 0,11-8 0,20-2 0,-30 9 0,0 1-14,152-38-1337,-123 33-5475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3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70 24575,'1'35'0,"1"1"0,2-1 0,13 49 0,36 96 0,-38-137 0,-10-23 0,-5-20 0,0 0 0,0 0 0,0 0 0,0 0 0,0 0 0,0 0 0,0 0 0,0 0 0,0 0 0,0 0 0,0 0 0,0 0 0,0 0 0,0 0 0,-1 0 0,1 0 0,0 0 0,0 0 0,0 0 0,0 0 0,0 0 0,0 0 0,0 0 0,0 0 0,0 0 0,0 0 0,0 0 0,0 0 0,0 0 0,0 0 0,0 0 0,0 1 0,0-1 0,0 0 0,-15-30 0,10 20 0,-41-95 0,30 65 0,-2 0 0,-1 1 0,-37-54 0,52 87 0,-1 1 0,1-1 0,1 0 0,-1 0 0,1-1 0,-4-11 0,7 16 0,-1 1 0,1-1 0,0 0 0,0 1 0,0-1 0,0 0 0,0 1 0,1-1 0,-1 1 0,0-1 0,1 0 0,-1 1 0,1-1 0,0 1 0,-1-1 0,1 1 0,0-1 0,0 1 0,0 0 0,0 0 0,0-1 0,0 1 0,0 0 0,1 0 0,-1 0 0,0 0 0,1 0 0,-1 0 0,1 0 0,-1 1 0,1-1 0,-1 0 0,1 1 0,2-1 0,25-9 0,0 2 0,38-6 0,-17 4 0,-43 8 20,1 1 0,0 0 0,-1 0 0,1 0 0,9 2 0,-15-1-57,-1 0 0,0 0 0,1 0-1,-1 0 1,0 0 0,0 1 0,1-1 0,-1 1 0,0-1 0,0 1 0,1-1-1,-1 1 1,0-1 0,0 1 0,0 0 0,0 0 0,0 0 0,0-1 0,0 1-1,0 0 1,0 0 0,-1 0 0,1 1 0,0-1 0,-1 0 0,1 0 0,-1 0-1,1 0 1,-1 1 0,1-1 0,-1 0 0,0 0 0,1 1 0,-1-1 0,0 0-1,0 1 1,0-1 0,0 0 0,-1 2 0,-2 11-6789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3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24575,'4'-9'0,"11"-3"0,7-3 0,9 0 0,8-1 0,1 1 0,-1 4 0,-2 4 0,-4 3 0,-12 6 0,-9 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4:23:36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43 24575,'0'-2'0,"0"0"0,0 0 0,0 0 0,0 0 0,0 0 0,-1 0 0,1 0 0,0 0 0,-1 0 0,0 0 0,1 0 0,-1 1 0,0-1 0,0 0 0,0 0 0,0 1 0,0-1 0,-1 0 0,1 1 0,-3-3 0,4 4 0,-1 0 0,0-1 0,1 1 0,-1 0 0,0 0 0,1 0 0,-1-1 0,0 1 0,0 0 0,1 0 0,-1 0 0,0 0 0,1 0 0,-1 1 0,0-1 0,0 0 0,1 0 0,-1 0 0,0 1 0,1-1 0,-2 1 0,0 0 0,0 1 0,0-1 0,0 1 0,0 0 0,1 0 0,-1-1 0,0 1 0,1 0 0,-2 3 0,-5 10 0,0 1 0,1-1 0,1 1 0,0 0 0,1 1 0,1 0 0,-3 29 0,3-3 0,2 83 0,2-117 0,1 0 0,0 0 0,1 0 0,-1-1 0,2 1 0,-1 0 0,1-1 0,1 1 0,-1-1 0,1 0 0,10 15 0,-10-19 0,0 1 0,0-1 0,0 0 0,0 0 0,1-1 0,0 1 0,0-1 0,0 0 0,0 0 0,0-1 0,0 1 0,1-1 0,-1 0 0,1-1 0,0 0 0,-1 1 0,1-2 0,0 1 0,7-1 0,-8 1 0,0-2 0,-1 1 0,1 0 0,-1-1 0,1 0 0,-1 0 0,1-1 0,-1 1 0,0-1 0,1 0 0,-1 0 0,0 0 0,0 0 0,0-1 0,3-3 0,-2 2 0,0-2 0,0 1 0,0-1 0,-1 0 0,0 0 0,0 0 0,-1 0 0,6-12 0,-2-3 0,-1 0 0,0 0 0,-2 0 0,0-1 0,0-27 0,-3 31 0,1-7 0,-1-1 0,-3-45 0,1 66 0,1 1 0,-1-1 0,0 0 0,0 0 0,0 0 0,-1 1 0,1-1 0,-1 1 0,-1-1 0,1 1 0,0 0 0,-1 0 0,0 0 0,0 0 0,0 0 0,0 1 0,-1-1 0,0 1 0,1 0 0,-1 0 0,-5-3 0,7 5 6,0 0 0,-1 0-1,1 1 1,0-1 0,-1 1-1,1-1 1,0 1 0,-1 0-1,1 0 1,-1 0 0,1 0-1,-1 0 1,1 0 0,0 1-1,-1-1 1,1 1 0,0 0-1,-1-1 1,1 1 0,-4 2-1,1 1-217,0-1 0,0 1 0,0 0 0,0 1 0,0-1 0,-6 9 0,-6 10-6614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24575,'18'-4'0,"14"-6"0,16-6 0,8-5 0,4 1 0,0 0 0,-5 4 0,-8-1 0,-7 3 0,-16 4 0,-15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8:24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24575,'0'-4'0,"0"2"0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26 163 24575,'-7'-25'0,"1"21"0,-1 16 0,6-6 0,-1 1 0,1 0 0,0-1 0,1 1 0,-1 0 0,1-1 0,1 1 0,-1 0 0,1-1 0,1 1 0,-1 0 0,1-1 0,0 0 0,0 1 0,1-1 0,0 0 0,0 0 0,0 0 0,1-1 0,0 1 0,6 6 0,-5-7 0,1 1 0,0-1 0,0 0 0,0 0 0,1-1 0,0 0 0,0 0 0,0 0 0,0-1 0,1 0 0,-1-1 0,1 0 0,0 0 0,-1 0 0,1-1 0,0 0 0,0-1 0,9 0 0,-10 0 0,-1-1 0,1 0 0,0 0 0,0 0 0,0-1 0,-1 0 0,1-1 0,-1 0 0,1 0 0,-1 0 0,0 0 0,0-1 0,-1 0 0,1-1 0,4-4 0,5-7 0,-1 0 0,0-1 0,15-28 0,0 3 0,-27 38 0,1 0 0,0 0 0,0 0 0,1 0 0,-1 1 0,1 0 0,0 0 0,0 0 0,0 0 0,0 0 0,0 1 0,1 0 0,-1 0 0,1 0 0,-1 0 0,1 1 0,0-1 0,-1 1 0,1 1 0,6-2 0,-5 3 0,-1-1 0,1 1 0,-1 0 0,1 1 0,-1-1 0,0 1 0,0 0 0,0 0 0,0 1 0,0-1 0,0 1 0,-1 0 0,1 0 0,-1 1 0,0-1 0,0 1 0,7 8 0,1 5 0,0 0 0,-1 1 0,-1 0 0,15 36 0,-16-33 0,1 1 0,1-2 0,17 25 0,-28-44 0,1 0 0,0 1 0,0-1 0,0 0 0,0 0 0,0 1 0,0-1 0,0 0 0,1 0 0,-1 0 0,0 0 0,1-1 0,-1 1 0,0 0 0,1 0 0,-1-1 0,1 1 0,-1-1 0,1 1 0,-1-1 0,1 0 0,0 0 0,-1 1 0,1-1 0,-1 0 0,1 0 0,-1-1 0,1 1 0,0 0 0,-1 0 0,1-1 0,-1 1 0,1-1 0,-1 0 0,1 1 0,-1-1 0,0 0 0,1 0 0,-1 0 0,0 0 0,2-1 0,4-5 0,1-1 0,-1 0 0,0 0 0,-1-1 0,6-10 0,-5 8 0,2-3 0,1-2 0,1 0 0,1 1 0,0 0 0,18-16 0,-25 26 0,0 2 0,0-1 0,0 0 0,1 1 0,-1 0 0,1 1 0,0-1 0,0 1 0,0 0 0,0 0 0,0 1 0,1 0 0,-1 0 0,0 0 0,0 1 0,1 0 0,6 1 0,6 2 0,-1 1 0,1 0 0,-1 2 0,0 0 0,32 17 0,-30-14 0,1 0 0,0-1 0,27 6 0,-39-12 0,-1-1 0,0 0 0,0-1 0,0 0 0,1 0 0,-1 0 0,0-1 0,0-1 0,0 1 0,0-1 0,0-1 0,14-5 0,-7 0 13,0-1 1,0 0-1,-1-1 0,0-1 0,-1 0 0,23-25 0,62-87-815,-79 98 147,-2 2-6171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24575,'-35'261'0,"26"-229"0,9-32 0,0-1 0,0 1 0,0 0 0,0 0 0,0 0 0,0 0 0,0 0 0,0-1 0,0 1 0,0 0 0,0 0 0,0 0 0,0 0 0,0 0 0,0 0 0,0-1 0,0 1 0,0 0 0,0 0 0,0 0 0,0 0 0,0 0 0,0 0 0,-1 0 0,1 0 0,0-1 0,0 1 0,0 0 0,0 0 0,0 0 0,0 0 0,0 0 0,-1 0 0,1 0 0,0 0 0,0 0 0,0 0 0,0 0 0,0 0 0,0 0 0,-1 0 0,1 0 0,0 0 0,0 0 0,0 0 0,0 0 0,0 0 0,0 0 0,-1 0 0,1 0 0,0 0 0,0 0 0,0 0 0,0 0 0,0 0 0,0 0 0,-1 0 0,1 0 0,0 0 0,0 1 0,0-1 0,-4-59 0,3 15 0,3-103 0,-2 147 0,0-1 0,0 1 0,0 0 0,0-1 0,0 1 0,0-1 0,0 1 0,0-1 0,0 1 0,0-1 0,0 1 0,0 0 0,1-1 0,-1 1 0,0-1 0,0 1 0,0-1 0,1 1 0,-1 0 0,0-1 0,0 1 0,1 0 0,-1-1 0,0 1 0,1 0 0,-1-1 0,0 1 0,1 0 0,-1 0 0,0-1 0,1 1 0,-1 0 0,1 0 0,-1 0 0,0-1 0,1 1 0,0 0 0,15 12 0,18 34 0,-30-40 0,47 76 0,33 47 0,-83-128 0,0 0 0,-1 0 0,1 0 0,0 0 0,-1 0 0,1 0 0,0 0 0,0 0 0,0-1 0,0 1 0,0 0 0,0 0 0,0-1 0,0 1 0,0-1 0,0 1 0,0-1 0,1 1 0,-1-1 0,0 0 0,0 1 0,0-1 0,2 0 0,-2 0 0,0-1 0,0 0 0,0 1 0,-1-1 0,1 0 0,0 0 0,0 1 0,-1-1 0,1 0 0,0 0 0,-1 0 0,1 0 0,-1 0 0,1 0 0,-1 0 0,0 0 0,1 0 0,-1 0 0,0 0 0,1-2 0,1-12 0,-1 0 0,0-27 0,-1 32 0,1-29 0,0 13 0,0 0 0,-2 0 0,-9-49 0,5 64 0,-1 19 0,1 20 0,6 7-1365,2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5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161 178 24575,'-7'0'0,"-1"1"0,1 0 0,0 0 0,0 1 0,0 0 0,0 0 0,1 1 0,-1-1 0,1 1 0,-1 1 0,1-1 0,0 1 0,0 1 0,0-1 0,1 1 0,0 0 0,0 0 0,0 0 0,0 1 0,1-1 0,0 1 0,0 0 0,1 1 0,-1-1 0,1 1 0,1-1 0,-1 1 0,1 0 0,0 0 0,1 0 0,0 0 0,0 0 0,0 0 0,1 0 0,0 1 0,0-1 0,2 9 0,-1-12 0,1 0 0,-1 0 0,0 0 0,1 0 0,0 0 0,0-1 0,0 1 0,1-1 0,-1 1 0,1-1 0,0 0 0,-1 0 0,2 0 0,-1 0 0,0-1 0,0 1 0,1-1 0,-1 0 0,1 0 0,0 0 0,0 0 0,0-1 0,0 1 0,0-1 0,0 0 0,0-1 0,0 1 0,8 0 0,-7 0 0,1-1 0,0 0 0,-1 0 0,1 0 0,0-1 0,-1 0 0,1 0 0,0 0 0,-1-1 0,1 0 0,-1 0 0,0 0 0,0 0 0,0-1 0,0 0 0,0 0 0,0-1 0,-1 1 0,0-1 0,8-7 0,-8 3 0,0 0 0,0 0 0,0 0 0,-1-1 0,0 1 0,-1-1 0,0 0 0,0 1 0,-1-1 0,0 0 0,-1 0 0,1 0 0,-2 0 0,0 0 0,-3-16 0,3 15 0,-1 1 0,-1-1 0,0 1 0,0-1 0,-1 1 0,0 0 0,0 0 0,-1 1 0,0 0 0,-1-1 0,0 2 0,0-1 0,-1 1 0,-7-7 0,1 1 0,13 7 0,29 4 0,-16 3 0,0-1 0,0-1 0,0 0 0,0-1 0,0 0 0,22-7 0,-29 7 0,-2 0 0,1 0 0,0 0 0,0-1 0,-1 0 0,1 0 0,-1 0 0,0-1 0,0 1 0,0-1 0,0 0 0,-1 0 0,0 0 0,0 0 0,0-1 0,0 1 0,0-1 0,-1 0 0,2-5 0,7 159 0,-6-103 0,2 0 0,2 0 0,2-1 0,27 70 0,-27-98 0,-11-17 0,1 0 0,-1 0 0,0 0 0,1 0 0,-1 0 0,0 0 0,0-1 0,1 1 0,-1 0 0,0 0 0,0 0 0,1 0 0,-1 0 0,0-1 0,0 1 0,0 0 0,1 0 0,-1 0 0,0-1 0,0 1 0,0 0 0,0 0 0,1-1 0,-1 1 0,0 0 0,0 0 0,0-1 0,0 1 0,0 0 0,0-1 0,0 1 0,0 0 0,0 0 0,0-1 0,0 1 0,1-41 0,-5 16 0,-2 1 0,0 0 0,-1 0 0,-2 1 0,-16-32 0,21 45 0,2 7 0,1 0 0,-1 0 0,1-1 0,0 1 0,0 0 0,1 0 0,-1 0 0,0-1 0,1 1 0,0 0 0,0-1 0,0 1 0,1-5 0,0 6 0,0 0 0,0 0 0,0 0 0,0 0 0,0 0 0,1 0 0,-1 0 0,1 0 0,-1 1 0,1-1 0,0 0 0,-1 1 0,1 0 0,0-1 0,0 1 0,0 0 0,0 0 0,0 0 0,0 0 0,3-1 0,15-4-136,0 0-1,0 2 1,1 0-1,-1 1 1,1 1-1,0 0 1,0 2-1,0 1 0,33 5 1,-32 0-6690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6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210 416 24575,'-10'-1'0,"0"0"0,0 1 0,0 0 0,0 1 0,0 0 0,0 0 0,0 1 0,1 1 0,-1 0 0,1 0 0,0 0 0,-15 9 0,20-10 0,-1 0 0,1 1 0,-1 0 0,1 0 0,0 0 0,0 1 0,0-1 0,1 1 0,-1 0 0,1 0 0,0 0 0,0 0 0,0 1 0,1-1 0,0 1 0,-1 0 0,1-1 0,1 1 0,-1 0 0,1 0 0,0 0 0,0 0 0,1 1 0,-1-1 0,1 9 0,1-11 0,-1 0 0,0-1 0,1 1 0,0 0 0,0-1 0,0 1 0,0 0 0,0-1 0,0 1 0,1-1 0,-1 0 0,1 1 0,-1-1 0,1 0 0,0 0 0,0 0 0,0 0 0,0-1 0,0 1 0,1 0 0,-1-1 0,0 1 0,1-1 0,-1 0 0,1 0 0,0 0 0,-1 0 0,1 0 0,0-1 0,-1 1 0,1-1 0,4 0 0,-1 1 0,1-1 0,-1-1 0,0 1 0,1-1 0,-1 0 0,0 0 0,1-1 0,-1 0 0,0 0 0,0-1 0,-1 1 0,1-1 0,7-5 0,-3-1 0,0 0 0,-1 0 0,0-1 0,0 0 0,-1-1 0,0 0 0,-1 0 0,0-1 0,-1 0 0,-1 0 0,0 0 0,0-1 0,3-16 0,0-2 0,-2 0 0,-1 0 0,-2-1 0,-1-47 0,-2 48 0,-7-47 0,6 70 0,-1 1 0,1 0 0,-1-1 0,0 1 0,-1 0 0,0 0 0,0 0 0,0 1 0,-1-1 0,0 1 0,0 0 0,-7-8 0,10 13 0,0 0 0,0 0 0,1 0 0,-1 1 0,0-1 0,0 0 0,0 0 0,0 0 0,0 1 0,0-1 0,-1 0 0,1 1 0,0-1 0,0 1 0,0 0 0,-1-1 0,1 1 0,0 0 0,0 0 0,-1-1 0,1 1 0,0 0 0,0 0 0,-1 1 0,1-1 0,0 0 0,0 0 0,-1 1 0,1-1 0,0 0 0,0 1 0,0-1 0,-1 1 0,1 0 0,0-1 0,0 1 0,0 0 0,0 0 0,0-1 0,0 1 0,1 0 0,-1 0 0,0 0 0,0 0 0,1 0 0,-2 2 0,-2 4 0,1 0 0,0 0 0,0 0 0,0 0 0,1 1 0,-2 12 0,-1 10 0,1 0 0,2 0 0,1 1 0,2-1 0,1 0 0,8 47 0,-6-60 0,0 0 0,2-1 0,0 1 0,0-1 0,15 24 0,-16-31 0,2 1 0,-1-2 0,1 1 0,1-1 0,-1 0 0,1 0 0,1-1 0,-1 0 0,16 9 0,-19-13 0,0 0 0,1 0 0,-1-1 0,1 1 0,-1-1 0,1-1 0,0 1 0,0-1 0,0 0 0,0 0 0,0-1 0,0 1 0,0-1 0,0-1 0,0 1 0,0-1 0,-1 0 0,13-4 0,-12 2 0,0 0 0,0 0 0,-1-1 0,1 1 0,-1-1 0,0-1 0,0 1 0,0-1 0,-1 0 0,1 0 0,-1 0 0,0-1 0,-1 1 0,1-1 0,-1 0 0,4-12 0,-4 10 0,0 0 0,-1 0 0,0 0 0,-1-1 0,0 1 0,0-16 0,-1 22 0,1 0 0,-1-1 0,0 1 0,-1 0 0,1 0 0,0 0 0,-1-1 0,1 1 0,-1 0 0,1 0 0,-1 0 0,0 0 0,0 0 0,0 0 0,0 0 0,-1 0 0,1 1 0,0-1 0,-1 0 0,1 1 0,-1-1 0,0 1 0,1-1 0,-1 1 0,0 0 0,0-1 0,0 1 0,0 0 0,0 1 0,-4-2 0,5 1 0,0 1 0,1 0 0,-1 0 0,0 0 0,0 0 0,0 0 0,0 0 0,0 0 0,0 0 0,0 1 0,0-1 0,1 0 0,-1 0 0,0 1 0,0-1 0,0 1 0,0-1 0,1 1 0,-1-1 0,0 1 0,1-1 0,-1 1 0,0 0 0,1-1 0,-1 1 0,0 0 0,1-1 0,-1 1 0,1 0 0,0 0 0,-1 0 0,1 0 0,0-1 0,-1 1 0,1 0 0,0 0 0,0 0 0,0 0 0,0 1 0,-1 1 0,1 0 0,0 0 0,0 0 0,0 0 0,0 0 0,1 0 0,-1 0 0,1 0 0,0 0 0,0 0 0,1 2 0,1 0 0,0 0 0,1-1 0,0 1 0,0-1 0,0 0 0,0 0 0,0-1 0,1 1 0,0-1 0,0 0 0,0 0 0,0 0 0,0-1 0,0 0 0,1 0 0,-1 0 0,1-1 0,0 0 0,-1 0 0,1 0 0,0-1 0,8 0 0,-7 1 0,0-1 0,0-1 0,-1 1 0,1-1 0,-1 0 0,1-1 0,-1 0 0,1 0 0,-1 0 0,0 0 0,0-1 0,0 0 0,0-1 0,0 1 0,-1-1 0,1 0 0,-1-1 0,0 1 0,4-6 0,-5 4 0,-1 1 0,0-1 0,0 0 0,0 0 0,-1 0 0,0 0 0,0 0 0,-1 0 0,1-1 0,-1 1 0,-1-1 0,1-11 0,-1 14 0,-1 1 0,1-1 0,0 0 0,-1 1 0,0-1 0,0 1 0,0-1 0,0 1 0,-1-1 0,1 1 0,-1 0 0,0 0 0,0 0 0,0 0 0,0 0 0,-1 0 0,1 0 0,-1 1 0,0-1 0,1 1 0,-1 0 0,0 0 0,-5-3 0,7 4 0,0 1 0,0-1 0,0 1 0,0 0 0,0-1 0,0 1 0,-1 0 0,1 0 0,0-1 0,0 1 0,0 0 0,0 0 0,0 0 0,0 0 0,-1 1 0,1-1 0,0 0 0,0 0 0,0 1 0,0-1 0,0 1 0,0-1 0,0 1 0,-1 0 0,0 0 0,1 1 0,-1 0 0,0-1 0,1 1 0,0 0 0,-1 0 0,1 0 0,0 0 0,0 0 0,0 0 0,-1 3 0,-1 7 0,0-1 0,0 1 0,0 18 0,3-29 0,-2 32 0,1 0 0,2 0 0,1-1 0,9 45 0,39 131 0,-16-78 0,31 190 0,-54-245 0,-3 0 0,-3 99 0,-8-136-1365,-4-12-5461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6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48 24575,'3'-4'0,"0"0"0,0 1 0,0-1 0,0 1 0,1-1 0,0 1 0,-1 1 0,1-1 0,0 0 0,1 1 0,-1 0 0,0 0 0,1 0 0,-1 0 0,1 1 0,-1 0 0,1 0 0,0 0 0,0 1 0,-1-1 0,1 1 0,0 0 0,0 0 0,-1 1 0,1-1 0,0 1 0,-1 0 0,1 1 0,0-1 0,-1 1 0,1 0 0,-1 0 0,0 0 0,0 1 0,0-1 0,0 1 0,0 0 0,-1 0 0,1 0 0,-1 1 0,0-1 0,0 1 0,0 0 0,0 0 0,0 0 0,-1 0 0,3 6 0,-2-5 0,-1 1 0,0-1 0,0 0 0,0 1 0,0-1 0,-1 1 0,0 0 0,0-1 0,0 1 0,-1 0 0,0-1 0,0 1 0,-1 0 0,1 0 0,-3 8 0,1-10 0,1 0 0,-1 0 0,0-1 0,0 1 0,-1-1 0,1 1 0,-1-1 0,1 0 0,-1 0 0,0 0 0,0 0 0,-1-1 0,1 1 0,-1-1 0,1 0 0,-1 0 0,1 0 0,-1 0 0,0 0 0,0-1 0,0 0 0,-5 1 0,0 0 0,1 0 0,-1-1 0,0 0 0,0-1 0,-17-1 0,21 1 0,1-1 0,0 0 0,0 1 0,0-2 0,0 1 0,0 0 0,0-1 0,0 0 0,0 0 0,0 0 0,1 0 0,-1 0 0,1-1 0,-4-3 0,6 5 3,0 0 0,0 0-1,1 0 1,-1 1 0,0-1 0,1 0-1,-1 0 1,1 0 0,0 0 0,-1 0-1,1 0 1,0 0 0,-1-1-1,1 1 1,0 0 0,0 0 0,0 0-1,0 0 1,0 0 0,0 0 0,0 0-1,0 0 1,1 0 0,-1 0-1,0-1 1,1 1 0,-1 0 0,1 0-1,0-1 1,23-24-1450,1 7-5379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 24575,'-4'0'0,"-1"1"0,1 0 0,-1 0 0,1 0 0,-1 0 0,1 1 0,0 0 0,-1 0 0,1 0 0,0 0 0,0 1 0,1-1 0,-1 1 0,0 0 0,1 0 0,0 1 0,0-1 0,0 1 0,0-1 0,0 1 0,1 0 0,-1 0 0,1 0 0,0 1 0,1-1 0,-1 0 0,-1 8 0,2-9 0,0 0 0,0 0 0,1 0 0,-1 0 0,1 0 0,0 1 0,0-1 0,0 0 0,0 0 0,0 0 0,1 0 0,-1 0 0,1 0 0,0 1 0,0-1 0,0-1 0,1 1 0,-1 0 0,1 0 0,-1 0 0,1-1 0,0 1 0,0-1 0,0 1 0,0-1 0,0 0 0,1 0 0,-1 0 0,1 0 0,0 0 0,-1-1 0,1 1 0,0-1 0,0 1 0,0-1 0,0 0 0,0 0 0,0-1 0,0 1 0,5 0 0,-5-1 0,0 0 0,1 0 0,-1 0 0,1-1 0,-1 1 0,1-1 0,-1 1 0,0-1 0,0 0 0,1-1 0,-1 1 0,0-1 0,0 1 0,0-1 0,0 0 0,0 0 0,-1 0 0,1 0 0,-1-1 0,1 1 0,-1-1 0,0 1 0,0-1 0,0 0 0,0 0 0,0 0 0,-1 0 0,1 0 0,-1 0 0,0-1 0,0 1 0,0 0 0,0-1 0,-1 1 0,1 0 0,-1-7 0,0 7 0,1-1 0,-1 1 0,0-1 0,-1 1 0,1 0 0,-1-1 0,1 1 0,-1-1 0,0 1 0,0 0 0,-1 0 0,1-1 0,-1 1 0,1 0 0,-5-4 0,5 5 0,-1 0 0,0 1 0,0-1 0,0 0 0,0 1 0,0 0 0,0 0 0,0 0 0,-1 0 0,1 0 0,0 0 0,-1 0 0,1 1 0,0-1 0,-1 1 0,1-1 0,-1 1 0,1 0 0,-1 0 0,1 0 0,-1 1 0,1-1 0,-1 1 0,-2 0 0,2 0 0,1-1 0,-1 1 0,0 0 0,1 0 0,0 0 0,-1 0 0,1 1 0,-1-1 0,1 1 0,0-1 0,0 1 0,0 0 0,0 0 0,0 0 0,0 0 0,1 0 0,-1 0 0,1 0 0,-3 4 0,3-2 0,-1 1 0,1-1 0,0 1 0,0-1 0,0 1 0,0-1 0,1 1 0,0-1 0,0 1 0,1 8 0,1-4 0,-1-1 0,1 0 0,1 1 0,-1-1 0,1 0 0,1 0 0,-1-1 0,2 1 0,-1-1 0,1 1 0,0-2 0,7 9 0,-7-11 0,0 0 0,0 0 0,0-1 0,0 1 0,1-1 0,-1 0 0,1-1 0,0 0 0,0 0 0,0 0 0,0 0 0,0-1 0,0 0 0,0 0 0,0-1 0,1 0 0,7-1 0,-10 1 0,0-1 0,1 1 0,-1-1 0,0-1 0,0 1 0,0 0 0,0-1 0,0 0 0,0 0 0,-1 0 0,1-1 0,-1 1 0,1-1 0,-1 0 0,0 0 0,0 0 0,0 0 0,0 0 0,-1-1 0,1 1 0,-1-1 0,0 0 0,0 1 0,0-1 0,2-7 0,0-8 0,0 0 0,-2 0 0,0-1 0,-1 1 0,-1-1 0,-2-20 0,2 43 0,1 14 0,1 0 0,0 0 0,1 0 0,6 19 0,-6-30 0,0 1 0,0-1 0,0 0 0,1 0 0,0 0 0,0-1 0,0 0 0,1 1 0,8 6 0,-11-10 0,0-1 0,0 1 0,0-1 0,0 0 0,0 0 0,0 0 0,0 0 0,0 0 0,0-1 0,0 1 0,1-1 0,-1 1 0,0-1 0,1 0 0,-1 0 0,0 0 0,0 0 0,1 0 0,-1 0 0,0-1 0,0 1 0,1-1 0,-1 1 0,0-1 0,0 0 0,0 0 0,0 0 0,0 0 0,0 0 0,0-1 0,0 1 0,2-3 0,0 0 0,0 0 0,-1 0 0,1-1 0,-1 1 0,0-1 0,0 1 0,-1-1 0,1 0 0,2-9 0,11-20 0,-16 33 0,1 1 0,-1 0 0,0-1 0,1 1 0,-1 0 0,0 0 0,1-1 0,-1 1 0,0 0 0,1 0 0,-1 0 0,0-1 0,1 1 0,-1 0 0,1 0 0,-1 0 0,0 0 0,1 0 0,-1 0 0,1 0 0,-1 0 0,0 0 0,1 0 0,-1 0 0,1 0 0,-1 0 0,0 0 0,1 0 0,-1 0 0,1 1 0,-1-1 0,0 0 0,1 0 0,-1 0 0,0 1 0,1-1 0,-1 0 0,0 0 0,1 1 0,-1-1 0,0 0 0,0 1 0,1-1 0,-1 0 0,0 1 0,0-1 0,0 0 0,1 1 0,-1-1 0,0 1 0,0-1 0,0 0 0,0 1 0,0 0 0,15 32 0,-11-23 0,34 51-1365,-19-36-5461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8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185 312 24575,'-14'3'0,"0"1"0,0 0 0,0 1 0,0 0 0,1 1 0,-13 8 0,20-11 0,1 1 0,-1 0 0,1 0 0,0 0 0,0 1 0,0 0 0,1 0 0,-1 0 0,1 0 0,1 1 0,-1-1 0,1 1 0,0 0 0,0 0 0,-2 7 0,4-11 0,1-1 0,-1 0 0,0 1 0,1-1 0,0 1 0,-1-1 0,1 0 0,0 1 0,0-1 0,0 1 0,0-1 0,0 1 0,0-1 0,0 1 0,0-1 0,0 1 0,1-1 0,-1 1 0,1-1 0,-1 1 0,1-1 0,0 0 0,-1 1 0,1-1 0,0 0 0,0 0 0,0 0 0,0 1 0,0-1 0,0 0 0,0 0 0,0 0 0,1-1 0,-1 1 0,0 0 0,0 0 0,1-1 0,-1 1 0,1 0 0,-1-1 0,1 0 0,-1 1 0,0-1 0,1 0 0,-1 0 0,1 0 0,-1 0 0,1 0 0,-1 0 0,3 0 0,3-1 0,-1 0 0,0 0 0,1 0 0,-1 0 0,0-1 0,0 0 0,0 0 0,0-1 0,0 0 0,10-7 0,-8 2 0,1-1 0,-1 1 0,-1-2 0,0 1 0,0-1 0,-1 0 0,0-1 0,-1 1 0,0-1 0,-1 0 0,0-1 0,0 1 0,3-24 0,-2 0 0,-2 0 0,0-1 0,-5-50 0,1 75 0,0-1 0,-1 1 0,-5-19 0,7 28 0,0 0 0,-1 0 0,1 0 0,-1 0 0,0 0 0,1 0 0,-1 0 0,0 0 0,0 0 0,0 1 0,-1-1 0,1 0 0,0 1 0,-1-1 0,1 1 0,-1 0 0,1-1 0,-1 1 0,1 0 0,-1 0 0,0 0 0,0 0 0,0 0 0,1 0 0,-1 1 0,0-1 0,0 1 0,-3-1 0,3 1 0,0 0 0,1 1 0,-1 0 0,0-1 0,1 1 0,-1 0 0,0 0 0,1-1 0,-1 1 0,1 1 0,-1-1 0,1 0 0,0 0 0,0 0 0,-1 1 0,1-1 0,0 1 0,0-1 0,0 1 0,0-1 0,1 1 0,-2 2 0,-13 40 0,12-26 0,0-1 0,1 1 0,1-1 0,1 1 0,0 0 0,2 0 0,0-1 0,0 1 0,8 23 0,-6-28 0,0 1 0,1-1 0,0-1 0,1 1 0,0-1 0,1 0 0,1 0 0,0-1 0,0 0 0,1 0 0,1-1 0,16 15 0,-20-21 0,0 0 0,0 0 0,0 0 0,1-1 0,-1 0 0,1 0 0,0-1 0,0 0 0,0 0 0,0 0 0,0-1 0,0 0 0,0-1 0,0 1 0,1-1 0,-1-1 0,0 1 0,0-1 0,0-1 0,0 1 0,0-1 0,0 0 0,0-1 0,0 0 0,-1 0 0,0 0 0,1-1 0,-1 1 0,0-2 0,-1 1 0,1-1 0,-1 0 0,0 0 0,0 0 0,0-1 0,-1 1 0,0-1 0,0 0 0,0-1 0,-1 1 0,0 0 0,0-1 0,-1 0 0,0 0 0,0 0 0,0 0 0,0-10 0,-2 15 0,1-1 0,-1 1 0,0-1 0,0 1 0,-1-1 0,1 0 0,0 1 0,-1-1 0,1 1 0,-1-1 0,0 1 0,0 0 0,0-1 0,0 1 0,-1 0 0,1 0 0,-3-4 0,3 5 0,-1 0 0,1 1 0,0-1 0,0 1 0,0-1 0,-1 1 0,1-1 0,0 1 0,0-1 0,-1 1 0,1 0 0,0 0 0,-1 0 0,1 0 0,0 0 0,-1 0 0,1 0 0,0 0 0,-1 0 0,1 1 0,0-1 0,-1 1 0,1-1 0,0 1 0,0-1 0,0 1 0,-1 0 0,1-1 0,0 1 0,0 0 0,0 0 0,0 0 0,0 0 0,-1 2 0,-3 1 0,1 1 0,-1 1 0,1-1 0,0 1 0,1-1 0,0 1 0,-1 0 0,2 0 0,-1 1 0,1-1 0,0 1 0,0-1 0,-1 13 0,2-16 0,1 0 0,-1 1 0,1-1 0,0 0 0,0 0 0,0 0 0,1 1 0,-1-1 0,1 0 0,0 0 0,0 0 0,0 0 0,0 0 0,0 0 0,1 0 0,-1 0 0,1-1 0,0 1 0,0 0 0,0-1 0,0 0 0,0 1 0,1-1 0,-1 0 0,1 0 0,-1 0 0,1 0 0,0-1 0,-1 1 0,1-1 0,4 2 0,-2-1 0,0-1 0,1 1 0,-1-1 0,1 0 0,-1 0 0,1-1 0,0 0 0,-1 1 0,1-2 0,0 1 0,-1-1 0,1 0 0,-1 0 0,1-1 0,-1 1 0,11-5 0,-12 3 0,0 0 0,0 0 0,0 0 0,0 0 0,0-1 0,-1 1 0,1-1 0,-1 0 0,0 0 0,0 0 0,-1-1 0,1 1 0,-1-1 0,0 1 0,0-1 0,-1 0 0,1 0 0,-1 1 0,1-7 0,0-19 0,-2 25 0,0 1 0,0-1 0,0 1 0,1 0 0,-1-1 0,1 1 0,0 0 0,3-7 0,-3 10 0,-1 1 0,1-1 0,-1 1 0,1 0 0,-1 0 0,1-1 0,0 1 0,-1 0 0,1 0 0,-1 0 0,1 0 0,0 0 0,-1-1 0,1 1 0,0 0 0,-1 1 0,1-1 0,0 0 0,-1 0 0,1 0 0,-1 0 0,1 0 0,0 1 0,-1-1 0,1 0 0,-1 0 0,1 1 0,-1-1 0,1 0 0,-1 1 0,1-1 0,-1 1 0,1-1 0,-1 1 0,1-1 0,-1 1 0,0-1 0,1 2 0,19 19 0,-20-21 0,24 32 0,-15-19 0,0-1 0,18 19 0,-24-28 0,0 0 0,0-1 0,1 1 0,-1-1 0,1 0 0,-1 1 0,1-2 0,0 1 0,0 0 0,0-1 0,0 0 0,0 0 0,0 0 0,6 1 0,-7-2 0,-1-1 0,1 1 0,-1-1 0,0 1 0,1-1 0,-1 0 0,0 0 0,1 0 0,-1 0 0,0 0 0,0 0 0,0-1 0,0 1 0,0-1 0,0 1 0,0-1 0,-1 0 0,1 0 0,-1 0 0,1 0 0,-1 0 0,0 0 0,1 0 0,-1 0 0,1-4 0,3-7 0,0 1 0,-1-1 0,3-16 0,-6 25 0,-1 3 0,0 0 0,0-1 0,0 1 0,0 0 0,0-1 0,1 1 0,-1 0 0,0 0 0,1-1 0,-1 1 0,1 0 0,-1 0 0,1 0 0,0 0 0,0 0 0,-1 0 0,1 0 0,0 0 0,0 0 0,0 0 0,2-2 0,-2 4 0,1 0 0,-1 1 0,0-1 0,1 0 0,-1 0 0,0 0 0,0 1 0,0-1 0,0 1 0,0-1 0,0 1 0,1 2 0,8 12 0,-4-8 0,0 0 0,1-1 0,0 1 0,0-1 0,0-1 0,1 1 0,0-1 0,9 5 0,-15-10 0,0 1 0,0-1 0,0 0 0,0 0 0,0 0 0,1-1 0,-1 1 0,0 0 0,0-1 0,1 1 0,-1-1 0,0 0 0,1 0 0,-1 0 0,0 0 0,1 0 0,-1 0 0,0-1 0,0 1 0,1-1 0,-1 0 0,0 0 0,0 1 0,0-1 0,0 0 0,0-1 0,0 1 0,0 0 0,0-1 0,0 1 0,0-1 0,-1 1 0,1-1 0,-1 0 0,1 0 0,-1 0 0,0 0 0,0 0 0,0 0 0,2-4 0,2-7 0,0 0 0,-1 0 0,-1-1 0,0 0 0,0 0 0,0-23 0,-4-85 0,0 114 0,1-1 0,-1 1 0,0 0 0,-1-1 0,-4-14 0,6 23 0,0 0 0,0 0 0,0 0 0,0 0 0,0 0 0,0 0 0,-1-1 0,1 1 0,0 0 0,0 0 0,0 0 0,0 0 0,0 0 0,0 0 0,0 0 0,0 0 0,0-1 0,0 1 0,0 0 0,0 0 0,0 0 0,-1 0 0,1 0 0,0 0 0,0 0 0,0 0 0,0 0 0,0 0 0,0 0 0,0 0 0,-1 0 0,1 0 0,0 0 0,0 0 0,0 0 0,0 0 0,0 0 0,0 0 0,0 0 0,-1 0 0,1 0 0,0 0 0,0 0 0,0 0 0,0 0 0,0 0 0,0 0 0,0 0 0,0 0 0,-1 0 0,1 0 0,0 0 0,0 1 0,0-1 0,0 0 0,0 0 0,0 0 0,0 0 0,0 0 0,0 0 0,0 0 0,0 0 0,0 0 0,0 1 0,0-1 0,0 0 0,-5 14 0,-1 18 0,1 122 0,6-130 0,1 0 0,0 0 0,2 0 0,9 31 0,-13-54 0,0 1 0,1-1 0,-1 1 0,1 0 0,-1-1 0,1 1 0,-1-1 0,1 1 0,0-1 0,0 0 0,0 1 0,0-1 0,0 0 0,0 1 0,0-1 0,0 0 0,2 1 0,-2-2 0,-1-1 0,1 1 0,-1 0 0,1-1 0,0 1 0,-1 0 0,1-1 0,-1 1 0,1-1 0,-1 1 0,1-1 0,-1 0 0,0 1 0,1-1 0,-1 1 0,0-1 0,1 0 0,-1 1 0,0-1 0,0 0 0,1 1 0,-1-1 0,0 0 0,0 0 0,0 0 0,2-11 0,0 0 0,1-25 0,-7-7 0,2 34 0,1 0 0,0 0 0,1 0 0,0 0 0,2-16 0,-2 23 0,1 1 0,0-1 0,0 1 0,0-1 0,0 0 0,0 1 0,0 0 0,1-1 0,-1 1 0,1 0 0,0 0 0,0 0 0,0 0 0,0 0 0,0 0 0,0 0 0,0 1 0,0-1 0,1 1 0,-1 0 0,1-1 0,-1 1 0,1 0 0,-1 1 0,4-2 0,15-2 0,0 0 0,-1 1 0,1 2 0,0 0 0,0 1 0,0 1 0,0 1 0,32 7 0,-51-9-50,0 1-1,1-1 1,-1 0-1,0 1 0,0 0 1,0 0-1,0-1 1,0 1-1,0 0 1,0 1-1,0-1 0,0 0 1,0 1-1,-1-1 1,1 1-1,0-1 1,-1 1-1,1 0 0,-1-1 1,0 1-1,0 0 1,0 0-1,0 0 1,0 0-1,0 0 1,1 5-1,-3 7-6775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6:19:19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28 24575,'-9'-1'0,"-1"0"0,0 1 0,1 0 0,-1 1 0,1 0 0,0 0 0,-1 1 0,1 0 0,0 1 0,0 0 0,-16 7 0,21-8 0,0 0 0,1 0 0,-1 0 0,1 0 0,0 1 0,-1-1 0,1 1 0,0 0 0,0-1 0,1 2 0,-1-1 0,1 0 0,-1 0 0,1 1 0,0-1 0,1 1 0,-1 0 0,0 0 0,1-1 0,0 1 0,0 0 0,0 0 0,0 0 0,1 0 0,0 0 0,-1 0 0,2 1 0,-1-1 0,1 7 0,0-9 0,-1 1 0,1-1 0,-1 0 0,1 1 0,0-1 0,0 0 0,0 1 0,0-1 0,1 0 0,-1 0 0,1 0 0,-1 0 0,1 0 0,0 0 0,2 1 0,-3-2 0,1 0 0,-1 0 0,1 0 0,-1-1 0,1 1 0,-1-1 0,1 1 0,0-1 0,-1 1 0,1-1 0,0 0 0,-1 0 0,1 0 0,0 0 0,0 0 0,-1 0 0,4-1 0,-1-1 0,0 1 0,0-1 0,0 0 0,0 0 0,0-1 0,0 1 0,0-1 0,-1 0 0,1 0 0,-1 0 0,0 0 0,0 0 0,0-1 0,0 1 0,3-7 0,2-6 0,-1 0 0,10-32 0,0-3 0,-17 50 0,1 0 0,-1 0 0,0 0 0,1 0 0,-1 0 0,0 1 0,1-1 0,-1 0 0,1 0 0,-1 1 0,1-1 0,-1 0 0,1 1 0,-1-1 0,1 0 0,0 1 0,0-1 0,-1 1 0,1-1 0,0 1 0,0-1 0,-1 1 0,2-1 0,-1 2 0,0-1 0,0 0 0,-1 0 0,1 1 0,0-1 0,-1 0 0,1 1 0,0-1 0,-1 1 0,1-1 0,0 1 0,-1-1 0,1 1 0,-1 0 0,1-1 0,-1 1 0,1 0 0,-1-1 0,0 1 0,1 1 0,16 44 0,0 41 0,-4 0 0,4 120 0,-16-182 0,5 274 0,-1-35 0,-5-261 0,0 0 0,1 0 0,-1 0 0,1 0 0,-1 0 0,1 0 0,0 0 0,1 0 0,-1 0 0,0 0 0,1 0 0,0-1 0,-1 1 0,1-1 0,4 5 0,-5-6 0,-1-1 0,1 1 0,0-1 0,0 1 0,-1-1 0,1 0 0,0 1 0,0-1 0,0 0 0,0 1 0,0-1 0,-1 0 0,1 0 0,0 0 0,0 0 0,0 0 0,0 0 0,0 0 0,0 0 0,0 0 0,1-1 0,0 1 0,-1-1 0,1 0 0,0 0 0,-1 0 0,1 0 0,-1-1 0,1 1 0,-1 0 0,0-1 0,0 1 0,1-1 0,-1 1 0,0-1 0,1-1 0,4-9 0,-1 1 0,0-1 0,0 0 0,-1-1 0,-1 1 0,0-1 0,-1 0 0,0 1 0,-1-21 0,0 7 0,-2 0 0,-1 0 0,-10-44 0,6 48 0,0 0 0,-2 1 0,0 0 0,-2 0 0,0 1 0,-2 0 0,-25-35 0,-6 4 0,-65-62 0,55 59 0,51 53 0,-4-5 0,1 0 0,-1 0 0,1-1 0,-4-6 0,9 12 0,-1 0 0,0 0 0,1 0 0,-1 0 0,1 0 0,-1 0 0,1-1 0,-1 1 0,1 0 0,0 0 0,0 0 0,-1 0 0,1 0 0,0 0 0,0-1 0,0 1 0,0 0 0,0 0 0,1 0 0,-1 0 0,0-1 0,0 1 0,1 0 0,-1 0 0,1 0 0,-1 0 0,1 0 0,-1 0 0,1 0 0,0 0 0,0 0 0,-1 0 0,1 1 0,0-1 0,0 0 0,2-1 0,2-1 0,1 0 0,0 1 0,1 0 0,-1 0 0,0 0 0,1 1 0,-1 0 0,1 0 0,7 0 0,67 2 0,-48 1 0,78-4-1365,-64-2-5461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13AA72-4B27-4044-81D4-4B451894793F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74F536-02E3-4440-8C61-2D0918F60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1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6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8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2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85681-1AFF-42CB-8086-EFE1DD3C2965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7DF7-73AD-4F91-8BF5-FEF4C97BC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47" Type="http://schemas.openxmlformats.org/officeDocument/2006/relationships/customXml" Target="../ink/ink25.xml"/><Relationship Id="rId50" Type="http://schemas.openxmlformats.org/officeDocument/2006/relationships/image" Target="../media/image34.png"/><Relationship Id="rId55" Type="http://schemas.openxmlformats.org/officeDocument/2006/relationships/customXml" Target="../ink/ink29.xml"/><Relationship Id="rId7" Type="http://schemas.openxmlformats.org/officeDocument/2006/relationships/customXml" Target="../ink/ink5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20.xml"/><Relationship Id="rId40" Type="http://schemas.openxmlformats.org/officeDocument/2006/relationships/image" Target="../media/image29.png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38.png"/><Relationship Id="rId5" Type="http://schemas.openxmlformats.org/officeDocument/2006/relationships/customXml" Target="../ink/ink4.xml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5.xml"/><Relationship Id="rId30" Type="http://schemas.openxmlformats.org/officeDocument/2006/relationships/image" Target="../media/image24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8" Type="http://schemas.openxmlformats.org/officeDocument/2006/relationships/image" Target="../media/image13.png"/><Relationship Id="rId51" Type="http://schemas.openxmlformats.org/officeDocument/2006/relationships/customXml" Target="../ink/ink27.xml"/><Relationship Id="rId3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31.xml"/><Relationship Id="rId20" Type="http://schemas.openxmlformats.org/officeDocument/2006/relationships/image" Target="../media/image19.png"/><Relationship Id="rId41" Type="http://schemas.openxmlformats.org/officeDocument/2006/relationships/customXml" Target="../ink/ink22.xml"/><Relationship Id="rId5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" Type="http://schemas.openxmlformats.org/officeDocument/2006/relationships/image" Target="../media/image14.png"/><Relationship Id="rId31" Type="http://schemas.openxmlformats.org/officeDocument/2006/relationships/customXml" Target="../ink/ink17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9" Type="http://schemas.openxmlformats.org/officeDocument/2006/relationships/customXml" Target="../ink/ink50.xml"/><Relationship Id="rId21" Type="http://schemas.openxmlformats.org/officeDocument/2006/relationships/customXml" Target="../ink/ink41.xml"/><Relationship Id="rId34" Type="http://schemas.openxmlformats.org/officeDocument/2006/relationships/image" Target="../media/image56.png"/><Relationship Id="rId42" Type="http://schemas.openxmlformats.org/officeDocument/2006/relationships/image" Target="../media/image34.png"/><Relationship Id="rId7" Type="http://schemas.openxmlformats.org/officeDocument/2006/relationships/customXml" Target="../ink/ink34.xm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29" Type="http://schemas.openxmlformats.org/officeDocument/2006/relationships/customXml" Target="../ink/ink45.xml"/><Relationship Id="rId41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customXml" Target="../ink/ink36.xml"/><Relationship Id="rId24" Type="http://schemas.openxmlformats.org/officeDocument/2006/relationships/image" Target="../media/image51.png"/><Relationship Id="rId32" Type="http://schemas.openxmlformats.org/officeDocument/2006/relationships/image" Target="../media/image55.png"/><Relationship Id="rId37" Type="http://schemas.openxmlformats.org/officeDocument/2006/relationships/customXml" Target="../ink/ink49.xml"/><Relationship Id="rId40" Type="http://schemas.openxmlformats.org/officeDocument/2006/relationships/image" Target="../media/image59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" Type="http://schemas.openxmlformats.org/officeDocument/2006/relationships/image" Target="../media/image41.png"/><Relationship Id="rId9" Type="http://schemas.openxmlformats.org/officeDocument/2006/relationships/customXml" Target="../ink/ink35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customXml" Target="../ink/ink44.xml"/><Relationship Id="rId30" Type="http://schemas.openxmlformats.org/officeDocument/2006/relationships/image" Target="../media/image54.png"/><Relationship Id="rId35" Type="http://schemas.openxmlformats.org/officeDocument/2006/relationships/customXml" Target="../ink/ink48.xml"/><Relationship Id="rId8" Type="http://schemas.openxmlformats.org/officeDocument/2006/relationships/image" Target="../media/image43.png"/><Relationship Id="rId3" Type="http://schemas.openxmlformats.org/officeDocument/2006/relationships/customXml" Target="../ink/ink32.xml"/><Relationship Id="rId12" Type="http://schemas.openxmlformats.org/officeDocument/2006/relationships/image" Target="../media/image45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117" Type="http://schemas.openxmlformats.org/officeDocument/2006/relationships/customXml" Target="../ink/ink109.xml"/><Relationship Id="rId21" Type="http://schemas.openxmlformats.org/officeDocument/2006/relationships/customXml" Target="../ink/ink61.xml"/><Relationship Id="rId42" Type="http://schemas.openxmlformats.org/officeDocument/2006/relationships/image" Target="../media/image82.png"/><Relationship Id="rId47" Type="http://schemas.openxmlformats.org/officeDocument/2006/relationships/customXml" Target="../ink/ink74.xml"/><Relationship Id="rId63" Type="http://schemas.openxmlformats.org/officeDocument/2006/relationships/customXml" Target="../ink/ink82.xml"/><Relationship Id="rId68" Type="http://schemas.openxmlformats.org/officeDocument/2006/relationships/image" Target="../media/image95.png"/><Relationship Id="rId84" Type="http://schemas.openxmlformats.org/officeDocument/2006/relationships/image" Target="../media/image103.png"/><Relationship Id="rId89" Type="http://schemas.openxmlformats.org/officeDocument/2006/relationships/customXml" Target="../ink/ink95.xml"/><Relationship Id="rId112" Type="http://schemas.openxmlformats.org/officeDocument/2006/relationships/image" Target="../media/image117.png"/><Relationship Id="rId16" Type="http://schemas.openxmlformats.org/officeDocument/2006/relationships/image" Target="../media/image69.png"/><Relationship Id="rId107" Type="http://schemas.openxmlformats.org/officeDocument/2006/relationships/customXml" Target="../ink/ink104.xml"/><Relationship Id="rId11" Type="http://schemas.openxmlformats.org/officeDocument/2006/relationships/customXml" Target="../ink/ink56.xml"/><Relationship Id="rId32" Type="http://schemas.openxmlformats.org/officeDocument/2006/relationships/image" Target="../media/image77.png"/><Relationship Id="rId37" Type="http://schemas.openxmlformats.org/officeDocument/2006/relationships/customXml" Target="../ink/ink69.xml"/><Relationship Id="rId53" Type="http://schemas.openxmlformats.org/officeDocument/2006/relationships/customXml" Target="../ink/ink77.xml"/><Relationship Id="rId58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customXml" Target="../ink/ink90.xml"/><Relationship Id="rId102" Type="http://schemas.openxmlformats.org/officeDocument/2006/relationships/image" Target="../media/image112.png"/><Relationship Id="rId5" Type="http://schemas.openxmlformats.org/officeDocument/2006/relationships/customXml" Target="../ink/ink53.xml"/><Relationship Id="rId90" Type="http://schemas.openxmlformats.org/officeDocument/2006/relationships/image" Target="../media/image106.png"/><Relationship Id="rId95" Type="http://schemas.openxmlformats.org/officeDocument/2006/relationships/customXml" Target="../ink/ink98.xml"/><Relationship Id="rId22" Type="http://schemas.openxmlformats.org/officeDocument/2006/relationships/image" Target="../media/image72.png"/><Relationship Id="rId27" Type="http://schemas.openxmlformats.org/officeDocument/2006/relationships/customXml" Target="../ink/ink64.xml"/><Relationship Id="rId43" Type="http://schemas.openxmlformats.org/officeDocument/2006/relationships/customXml" Target="../ink/ink72.xml"/><Relationship Id="rId48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customXml" Target="../ink/ink85.xml"/><Relationship Id="rId113" Type="http://schemas.openxmlformats.org/officeDocument/2006/relationships/customXml" Target="../ink/ink107.xml"/><Relationship Id="rId118" Type="http://schemas.openxmlformats.org/officeDocument/2006/relationships/image" Target="../media/image120.png"/><Relationship Id="rId80" Type="http://schemas.openxmlformats.org/officeDocument/2006/relationships/image" Target="../media/image101.png"/><Relationship Id="rId85" Type="http://schemas.openxmlformats.org/officeDocument/2006/relationships/customXml" Target="../ink/ink93.xml"/><Relationship Id="rId12" Type="http://schemas.openxmlformats.org/officeDocument/2006/relationships/image" Target="../media/image67.png"/><Relationship Id="rId17" Type="http://schemas.openxmlformats.org/officeDocument/2006/relationships/customXml" Target="../ink/ink59.xml"/><Relationship Id="rId33" Type="http://schemas.openxmlformats.org/officeDocument/2006/relationships/customXml" Target="../ink/ink67.xml"/><Relationship Id="rId38" Type="http://schemas.openxmlformats.org/officeDocument/2006/relationships/image" Target="../media/image80.png"/><Relationship Id="rId59" Type="http://schemas.openxmlformats.org/officeDocument/2006/relationships/customXml" Target="../ink/ink80.xml"/><Relationship Id="rId103" Type="http://schemas.openxmlformats.org/officeDocument/2006/relationships/customXml" Target="../ink/ink102.xml"/><Relationship Id="rId108" Type="http://schemas.openxmlformats.org/officeDocument/2006/relationships/image" Target="../media/image115.png"/><Relationship Id="rId54" Type="http://schemas.openxmlformats.org/officeDocument/2006/relationships/image" Target="../media/image88.png"/><Relationship Id="rId70" Type="http://schemas.openxmlformats.org/officeDocument/2006/relationships/image" Target="../media/image96.png"/><Relationship Id="rId75" Type="http://schemas.openxmlformats.org/officeDocument/2006/relationships/customXml" Target="../ink/ink88.xml"/><Relationship Id="rId91" Type="http://schemas.openxmlformats.org/officeDocument/2006/relationships/customXml" Target="../ink/ink96.xml"/><Relationship Id="rId9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23" Type="http://schemas.openxmlformats.org/officeDocument/2006/relationships/customXml" Target="../ink/ink62.xml"/><Relationship Id="rId28" Type="http://schemas.openxmlformats.org/officeDocument/2006/relationships/image" Target="../media/image75.png"/><Relationship Id="rId49" Type="http://schemas.openxmlformats.org/officeDocument/2006/relationships/customXml" Target="../ink/ink75.xml"/><Relationship Id="rId114" Type="http://schemas.openxmlformats.org/officeDocument/2006/relationships/image" Target="../media/image118.png"/><Relationship Id="rId119" Type="http://schemas.openxmlformats.org/officeDocument/2006/relationships/customXml" Target="../ink/ink110.xml"/><Relationship Id="rId10" Type="http://schemas.openxmlformats.org/officeDocument/2006/relationships/image" Target="../media/image66.png"/><Relationship Id="rId31" Type="http://schemas.openxmlformats.org/officeDocument/2006/relationships/customXml" Target="../ink/ink66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60" Type="http://schemas.openxmlformats.org/officeDocument/2006/relationships/image" Target="../media/image91.png"/><Relationship Id="rId65" Type="http://schemas.openxmlformats.org/officeDocument/2006/relationships/customXml" Target="../ink/ink83.xml"/><Relationship Id="rId73" Type="http://schemas.openxmlformats.org/officeDocument/2006/relationships/customXml" Target="../ink/ink87.xml"/><Relationship Id="rId78" Type="http://schemas.openxmlformats.org/officeDocument/2006/relationships/image" Target="../media/image100.png"/><Relationship Id="rId81" Type="http://schemas.openxmlformats.org/officeDocument/2006/relationships/customXml" Target="../ink/ink91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100.xml"/><Relationship Id="rId101" Type="http://schemas.openxmlformats.org/officeDocument/2006/relationships/customXml" Target="../ink/ink101.xml"/><Relationship Id="rId4" Type="http://schemas.openxmlformats.org/officeDocument/2006/relationships/image" Target="../media/image63.png"/><Relationship Id="rId9" Type="http://schemas.openxmlformats.org/officeDocument/2006/relationships/customXml" Target="../ink/ink55.xml"/><Relationship Id="rId13" Type="http://schemas.openxmlformats.org/officeDocument/2006/relationships/customXml" Target="../ink/ink57.xml"/><Relationship Id="rId18" Type="http://schemas.openxmlformats.org/officeDocument/2006/relationships/image" Target="../media/image70.png"/><Relationship Id="rId39" Type="http://schemas.openxmlformats.org/officeDocument/2006/relationships/customXml" Target="../ink/ink70.xml"/><Relationship Id="rId109" Type="http://schemas.openxmlformats.org/officeDocument/2006/relationships/customXml" Target="../ink/ink105.xml"/><Relationship Id="rId34" Type="http://schemas.openxmlformats.org/officeDocument/2006/relationships/image" Target="../media/image78.png"/><Relationship Id="rId50" Type="http://schemas.openxmlformats.org/officeDocument/2006/relationships/image" Target="../media/image86.png"/><Relationship Id="rId55" Type="http://schemas.openxmlformats.org/officeDocument/2006/relationships/customXml" Target="../ink/ink78.xml"/><Relationship Id="rId76" Type="http://schemas.openxmlformats.org/officeDocument/2006/relationships/image" Target="../media/image99.png"/><Relationship Id="rId97" Type="http://schemas.openxmlformats.org/officeDocument/2006/relationships/customXml" Target="../ink/ink99.xml"/><Relationship Id="rId104" Type="http://schemas.openxmlformats.org/officeDocument/2006/relationships/image" Target="../media/image113.png"/><Relationship Id="rId120" Type="http://schemas.openxmlformats.org/officeDocument/2006/relationships/image" Target="../media/image121.png"/><Relationship Id="rId7" Type="http://schemas.openxmlformats.org/officeDocument/2006/relationships/customXml" Target="../ink/ink54.xml"/><Relationship Id="rId71" Type="http://schemas.openxmlformats.org/officeDocument/2006/relationships/customXml" Target="../ink/ink86.xml"/><Relationship Id="rId92" Type="http://schemas.openxmlformats.org/officeDocument/2006/relationships/image" Target="../media/image107.png"/><Relationship Id="rId2" Type="http://schemas.openxmlformats.org/officeDocument/2006/relationships/image" Target="../media/image62.png"/><Relationship Id="rId29" Type="http://schemas.openxmlformats.org/officeDocument/2006/relationships/customXml" Target="../ink/ink65.xml"/><Relationship Id="rId24" Type="http://schemas.openxmlformats.org/officeDocument/2006/relationships/image" Target="../media/image73.png"/><Relationship Id="rId40" Type="http://schemas.openxmlformats.org/officeDocument/2006/relationships/image" Target="../media/image81.png"/><Relationship Id="rId45" Type="http://schemas.openxmlformats.org/officeDocument/2006/relationships/customXml" Target="../ink/ink73.xml"/><Relationship Id="rId66" Type="http://schemas.openxmlformats.org/officeDocument/2006/relationships/image" Target="../media/image94.png"/><Relationship Id="rId87" Type="http://schemas.openxmlformats.org/officeDocument/2006/relationships/customXml" Target="../ink/ink94.xml"/><Relationship Id="rId110" Type="http://schemas.openxmlformats.org/officeDocument/2006/relationships/image" Target="../media/image116.png"/><Relationship Id="rId115" Type="http://schemas.openxmlformats.org/officeDocument/2006/relationships/customXml" Target="../ink/ink108.xml"/><Relationship Id="rId61" Type="http://schemas.openxmlformats.org/officeDocument/2006/relationships/customXml" Target="../ink/ink81.xml"/><Relationship Id="rId82" Type="http://schemas.openxmlformats.org/officeDocument/2006/relationships/image" Target="../media/image102.png"/><Relationship Id="rId19" Type="http://schemas.openxmlformats.org/officeDocument/2006/relationships/customXml" Target="../ink/ink60.xml"/><Relationship Id="rId14" Type="http://schemas.openxmlformats.org/officeDocument/2006/relationships/image" Target="../media/image68.png"/><Relationship Id="rId30" Type="http://schemas.openxmlformats.org/officeDocument/2006/relationships/image" Target="../media/image76.png"/><Relationship Id="rId35" Type="http://schemas.openxmlformats.org/officeDocument/2006/relationships/customXml" Target="../ink/ink68.xml"/><Relationship Id="rId56" Type="http://schemas.openxmlformats.org/officeDocument/2006/relationships/image" Target="../media/image89.png"/><Relationship Id="rId77" Type="http://schemas.openxmlformats.org/officeDocument/2006/relationships/customXml" Target="../ink/ink89.xml"/><Relationship Id="rId100" Type="http://schemas.openxmlformats.org/officeDocument/2006/relationships/image" Target="../media/image111.png"/><Relationship Id="rId105" Type="http://schemas.openxmlformats.org/officeDocument/2006/relationships/customXml" Target="../ink/ink103.xml"/><Relationship Id="rId8" Type="http://schemas.openxmlformats.org/officeDocument/2006/relationships/image" Target="../media/image65.png"/><Relationship Id="rId51" Type="http://schemas.openxmlformats.org/officeDocument/2006/relationships/customXml" Target="../ink/ink76.xml"/><Relationship Id="rId72" Type="http://schemas.openxmlformats.org/officeDocument/2006/relationships/image" Target="../media/image97.png"/><Relationship Id="rId93" Type="http://schemas.openxmlformats.org/officeDocument/2006/relationships/customXml" Target="../ink/ink97.xml"/><Relationship Id="rId98" Type="http://schemas.openxmlformats.org/officeDocument/2006/relationships/image" Target="../media/image110.png"/><Relationship Id="rId3" Type="http://schemas.openxmlformats.org/officeDocument/2006/relationships/customXml" Target="../ink/ink52.xml"/><Relationship Id="rId25" Type="http://schemas.openxmlformats.org/officeDocument/2006/relationships/customXml" Target="../ink/ink63.xml"/><Relationship Id="rId46" Type="http://schemas.openxmlformats.org/officeDocument/2006/relationships/image" Target="../media/image84.png"/><Relationship Id="rId67" Type="http://schemas.openxmlformats.org/officeDocument/2006/relationships/customXml" Target="../ink/ink84.xml"/><Relationship Id="rId116" Type="http://schemas.openxmlformats.org/officeDocument/2006/relationships/image" Target="../media/image119.png"/><Relationship Id="rId20" Type="http://schemas.openxmlformats.org/officeDocument/2006/relationships/image" Target="../media/image71.png"/><Relationship Id="rId41" Type="http://schemas.openxmlformats.org/officeDocument/2006/relationships/customXml" Target="../ink/ink71.xml"/><Relationship Id="rId62" Type="http://schemas.openxmlformats.org/officeDocument/2006/relationships/image" Target="../media/image92.png"/><Relationship Id="rId83" Type="http://schemas.openxmlformats.org/officeDocument/2006/relationships/customXml" Target="../ink/ink92.xml"/><Relationship Id="rId88" Type="http://schemas.openxmlformats.org/officeDocument/2006/relationships/image" Target="../media/image105.png"/><Relationship Id="rId111" Type="http://schemas.openxmlformats.org/officeDocument/2006/relationships/customXml" Target="../ink/ink106.xml"/><Relationship Id="rId15" Type="http://schemas.openxmlformats.org/officeDocument/2006/relationships/customXml" Target="../ink/ink58.xml"/><Relationship Id="rId36" Type="http://schemas.openxmlformats.org/officeDocument/2006/relationships/image" Target="../media/image79.png"/><Relationship Id="rId57" Type="http://schemas.openxmlformats.org/officeDocument/2006/relationships/customXml" Target="../ink/ink79.xml"/><Relationship Id="rId106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1" y="352890"/>
            <a:ext cx="8732919" cy="24683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82" y="2971336"/>
            <a:ext cx="7638818" cy="549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11" y="4489527"/>
            <a:ext cx="8292093" cy="13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9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100137"/>
            <a:ext cx="85248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35839"/>
            <a:ext cx="4464167" cy="4805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21" y="334536"/>
            <a:ext cx="3978553" cy="57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6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4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" y="555353"/>
            <a:ext cx="8784726" cy="53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19087"/>
            <a:ext cx="82962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2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66687"/>
            <a:ext cx="84105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0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8112"/>
            <a:ext cx="8277225" cy="6581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03CE05-6B54-4858-84C3-E677F789D041}"/>
                  </a:ext>
                </a:extLst>
              </p14:cNvPr>
              <p14:cNvContentPartPr/>
              <p14:nvPr/>
            </p14:nvContentPartPr>
            <p14:xfrm>
              <a:off x="6221516" y="3779265"/>
              <a:ext cx="2401920" cy="3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03CE05-6B54-4858-84C3-E677F789D0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7876" y="3671625"/>
                <a:ext cx="2509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9D9F5A-A9EE-497B-9972-A45EA11F312F}"/>
                  </a:ext>
                </a:extLst>
              </p14:cNvPr>
              <p14:cNvContentPartPr/>
              <p14:nvPr/>
            </p14:nvContentPartPr>
            <p14:xfrm>
              <a:off x="527756" y="4024785"/>
              <a:ext cx="2355120" cy="11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9D9F5A-A9EE-497B-9972-A45EA11F31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56" y="3916785"/>
                <a:ext cx="2462760" cy="3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32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147762"/>
            <a:ext cx="8582025" cy="45624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4C2D14-A8E0-42B5-A59A-80F0582134C1}"/>
              </a:ext>
            </a:extLst>
          </p:cNvPr>
          <p:cNvGrpSpPr/>
          <p:nvPr/>
        </p:nvGrpSpPr>
        <p:grpSpPr>
          <a:xfrm>
            <a:off x="7325996" y="1762905"/>
            <a:ext cx="1600560" cy="1440000"/>
            <a:chOff x="7325996" y="1762905"/>
            <a:chExt cx="1600560" cy="14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530A07-7621-49B4-A1FD-3953BA442B73}"/>
                    </a:ext>
                  </a:extLst>
                </p14:cNvPr>
                <p14:cNvContentPartPr/>
                <p14:nvPr/>
              </p14:nvContentPartPr>
              <p14:xfrm>
                <a:off x="7522556" y="2481465"/>
                <a:ext cx="314280" cy="667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530A07-7621-49B4-A1FD-3953BA442B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13556" y="2472825"/>
                  <a:ext cx="33192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7408E33-B04F-4C28-ADCD-CCDE911ACE2D}"/>
                    </a:ext>
                  </a:extLst>
                </p14:cNvPr>
                <p14:cNvContentPartPr/>
                <p14:nvPr/>
              </p14:nvContentPartPr>
              <p14:xfrm>
                <a:off x="7560356" y="2978625"/>
                <a:ext cx="220320" cy="22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7408E33-B04F-4C28-ADCD-CCDE911ACE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51356" y="2969625"/>
                  <a:ext cx="237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1617D6-4B2A-40E5-88E6-033241FC3E2D}"/>
                    </a:ext>
                  </a:extLst>
                </p14:cNvPr>
                <p14:cNvContentPartPr/>
                <p14:nvPr/>
              </p14:nvContentPartPr>
              <p14:xfrm>
                <a:off x="7325996" y="1879185"/>
                <a:ext cx="230760" cy="19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1617D6-4B2A-40E5-88E6-033241FC3E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16996" y="1870185"/>
                  <a:ext cx="24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7493EE-C4E4-4138-973D-89C78719C463}"/>
                    </a:ext>
                  </a:extLst>
                </p14:cNvPr>
                <p14:cNvContentPartPr/>
                <p14:nvPr/>
              </p14:nvContentPartPr>
              <p14:xfrm>
                <a:off x="7720196" y="1847505"/>
                <a:ext cx="181800" cy="19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7493EE-C4E4-4138-973D-89C78719C4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11556" y="1838505"/>
                  <a:ext cx="199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A42F4D-1823-4040-8D24-D10A8FDC818D}"/>
                    </a:ext>
                  </a:extLst>
                </p14:cNvPr>
                <p14:cNvContentPartPr/>
                <p14:nvPr/>
              </p14:nvContentPartPr>
              <p14:xfrm>
                <a:off x="7984436" y="1859025"/>
                <a:ext cx="274680" cy="15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A42F4D-1823-4040-8D24-D10A8FDC81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75436" y="1850025"/>
                  <a:ext cx="292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73892D-AB1B-404D-95BF-8EA7EA005E50}"/>
                    </a:ext>
                  </a:extLst>
                </p14:cNvPr>
                <p14:cNvContentPartPr/>
                <p14:nvPr/>
              </p14:nvContentPartPr>
              <p14:xfrm>
                <a:off x="8415716" y="1762905"/>
                <a:ext cx="238680" cy="16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73892D-AB1B-404D-95BF-8EA7EA005E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06716" y="1754265"/>
                  <a:ext cx="25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C53C8E-DA79-45F6-83DC-B33AD6BBA6F4}"/>
                    </a:ext>
                  </a:extLst>
                </p14:cNvPr>
                <p14:cNvContentPartPr/>
                <p14:nvPr/>
              </p14:nvContentPartPr>
              <p14:xfrm>
                <a:off x="7700756" y="2199945"/>
                <a:ext cx="107640" cy="18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C53C8E-DA79-45F6-83DC-B33AD6BBA6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91756" y="2190945"/>
                  <a:ext cx="125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42D8D4-E220-4D86-A718-7EDA7AB77AC6}"/>
                    </a:ext>
                  </a:extLst>
                </p14:cNvPr>
                <p14:cNvContentPartPr/>
                <p14:nvPr/>
              </p14:nvContentPartPr>
              <p14:xfrm>
                <a:off x="7889756" y="2307225"/>
                <a:ext cx="10080" cy="2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42D8D4-E220-4D86-A718-7EDA7AB77A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81116" y="2298225"/>
                  <a:ext cx="27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F8CEBE-0460-4A55-B43E-66ACCBE472D2}"/>
                    </a:ext>
                  </a:extLst>
                </p14:cNvPr>
                <p14:cNvContentPartPr/>
                <p14:nvPr/>
              </p14:nvContentPartPr>
              <p14:xfrm>
                <a:off x="8008196" y="2211105"/>
                <a:ext cx="162720" cy="14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F8CEBE-0460-4A55-B43E-66ACCBE472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99556" y="2202465"/>
                  <a:ext cx="18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D18ABA-03C7-485D-9B32-983E879464DD}"/>
                    </a:ext>
                  </a:extLst>
                </p14:cNvPr>
                <p14:cNvContentPartPr/>
                <p14:nvPr/>
              </p14:nvContentPartPr>
              <p14:xfrm>
                <a:off x="8170916" y="2166105"/>
                <a:ext cx="122040" cy="34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D18ABA-03C7-485D-9B32-983E879464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62276" y="2157105"/>
                  <a:ext cx="139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AE44F4-B9EF-4E3E-844D-AE51BF63A32C}"/>
                    </a:ext>
                  </a:extLst>
                </p14:cNvPr>
                <p14:cNvContentPartPr/>
                <p14:nvPr/>
              </p14:nvContentPartPr>
              <p14:xfrm>
                <a:off x="7582316" y="2186625"/>
                <a:ext cx="169560" cy="32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AE44F4-B9EF-4E3E-844D-AE51BF63A32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73316" y="2177985"/>
                  <a:ext cx="187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CB499F-B120-45D6-A312-1706FBF80AFF}"/>
                    </a:ext>
                  </a:extLst>
                </p14:cNvPr>
                <p14:cNvContentPartPr/>
                <p14:nvPr/>
              </p14:nvContentPartPr>
              <p14:xfrm>
                <a:off x="8314196" y="2098425"/>
                <a:ext cx="101160" cy="127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CB499F-B120-45D6-A312-1706FBF80A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05556" y="2089785"/>
                  <a:ext cx="118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5AC1C0-5FDA-42F9-82E1-AA5F383B0987}"/>
                    </a:ext>
                  </a:extLst>
                </p14:cNvPr>
                <p14:cNvContentPartPr/>
                <p14:nvPr/>
              </p14:nvContentPartPr>
              <p14:xfrm>
                <a:off x="8434796" y="2337105"/>
                <a:ext cx="189360" cy="2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5AC1C0-5FDA-42F9-82E1-AA5F383B09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25796" y="2328465"/>
                  <a:ext cx="20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9E047B-250C-4AF0-BED9-10ABDE4573E0}"/>
                    </a:ext>
                  </a:extLst>
                </p14:cNvPr>
                <p14:cNvContentPartPr/>
                <p14:nvPr/>
              </p14:nvContentPartPr>
              <p14:xfrm>
                <a:off x="8585636" y="2283465"/>
                <a:ext cx="94680" cy="177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9E047B-250C-4AF0-BED9-10ABDE4573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76996" y="2274825"/>
                  <a:ext cx="112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59E6BB-2E9D-4339-BB61-E459E3CB4208}"/>
                    </a:ext>
                  </a:extLst>
                </p14:cNvPr>
                <p14:cNvContentPartPr/>
                <p14:nvPr/>
              </p14:nvContentPartPr>
              <p14:xfrm>
                <a:off x="8794076" y="2237025"/>
                <a:ext cx="132480" cy="1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59E6BB-2E9D-4339-BB61-E459E3CB42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85076" y="2228025"/>
                  <a:ext cx="1501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832A3E-DD10-44ED-94B8-B7218D23CC0B}"/>
              </a:ext>
            </a:extLst>
          </p:cNvPr>
          <p:cNvGrpSpPr/>
          <p:nvPr/>
        </p:nvGrpSpPr>
        <p:grpSpPr>
          <a:xfrm>
            <a:off x="3204716" y="3780705"/>
            <a:ext cx="3138840" cy="445320"/>
            <a:chOff x="3204716" y="3780705"/>
            <a:chExt cx="313884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243F9E-4512-4831-87B7-925D59C4EA8F}"/>
                    </a:ext>
                  </a:extLst>
                </p14:cNvPr>
                <p14:cNvContentPartPr/>
                <p14:nvPr/>
              </p14:nvContentPartPr>
              <p14:xfrm>
                <a:off x="3223796" y="3799065"/>
                <a:ext cx="204480" cy="19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243F9E-4512-4831-87B7-925D59C4E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15156" y="3790065"/>
                  <a:ext cx="222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8D9C41-F665-413F-A2A0-26BA77516233}"/>
                    </a:ext>
                  </a:extLst>
                </p14:cNvPr>
                <p14:cNvContentPartPr/>
                <p14:nvPr/>
              </p14:nvContentPartPr>
              <p14:xfrm>
                <a:off x="3204716" y="3780705"/>
                <a:ext cx="119160" cy="16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8D9C41-F665-413F-A2A0-26BA775162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95716" y="3771705"/>
                  <a:ext cx="13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41324A-8809-42EA-8AC6-6B4733AAF213}"/>
                    </a:ext>
                  </a:extLst>
                </p14:cNvPr>
                <p14:cNvContentPartPr/>
                <p14:nvPr/>
              </p14:nvContentPartPr>
              <p14:xfrm>
                <a:off x="3497396" y="3902745"/>
                <a:ext cx="131040" cy="10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41324A-8809-42EA-8AC6-6B4733AAF2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88396" y="3893745"/>
                  <a:ext cx="148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46BFEE-295D-4D24-A167-1192A437F4BF}"/>
                    </a:ext>
                  </a:extLst>
                </p14:cNvPr>
                <p14:cNvContentPartPr/>
                <p14:nvPr/>
              </p14:nvContentPartPr>
              <p14:xfrm>
                <a:off x="3594596" y="3836505"/>
                <a:ext cx="6840" cy="6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46BFEE-295D-4D24-A167-1192A437F4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85956" y="3827505"/>
                  <a:ext cx="24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19664E-08C4-44DD-AFB8-10AF8B6DABF4}"/>
                    </a:ext>
                  </a:extLst>
                </p14:cNvPr>
                <p14:cNvContentPartPr/>
                <p14:nvPr/>
              </p14:nvContentPartPr>
              <p14:xfrm>
                <a:off x="3609716" y="3937305"/>
                <a:ext cx="85680" cy="20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19664E-08C4-44DD-AFB8-10AF8B6DAB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00716" y="3928305"/>
                  <a:ext cx="103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D5791C-CDB4-49D5-9950-E6FDA190FB4D}"/>
                    </a:ext>
                  </a:extLst>
                </p14:cNvPr>
                <p14:cNvContentPartPr/>
                <p14:nvPr/>
              </p14:nvContentPartPr>
              <p14:xfrm>
                <a:off x="3715916" y="3894825"/>
                <a:ext cx="750600" cy="14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D5791C-CDB4-49D5-9950-E6FDA190FB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07276" y="3886185"/>
                  <a:ext cx="768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B7DC2C-AE1E-472E-BF0F-0EA857B2F988}"/>
                    </a:ext>
                  </a:extLst>
                </p14:cNvPr>
                <p14:cNvContentPartPr/>
                <p14:nvPr/>
              </p14:nvContentPartPr>
              <p14:xfrm>
                <a:off x="4608356" y="3936225"/>
                <a:ext cx="479880" cy="22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B7DC2C-AE1E-472E-BF0F-0EA857B2F98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99356" y="3927225"/>
                  <a:ext cx="497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89F2B5-EE20-44A4-9EA1-C5AED145F676}"/>
                    </a:ext>
                  </a:extLst>
                </p14:cNvPr>
                <p14:cNvContentPartPr/>
                <p14:nvPr/>
              </p14:nvContentPartPr>
              <p14:xfrm>
                <a:off x="5041796" y="3857385"/>
                <a:ext cx="488520" cy="14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89F2B5-EE20-44A4-9EA1-C5AED145F67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33156" y="3848745"/>
                  <a:ext cx="506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ADFA99-C2FA-45AD-97EE-1E53363EE25C}"/>
                    </a:ext>
                  </a:extLst>
                </p14:cNvPr>
                <p14:cNvContentPartPr/>
                <p14:nvPr/>
              </p14:nvContentPartPr>
              <p14:xfrm>
                <a:off x="5505116" y="3827145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ADFA99-C2FA-45AD-97EE-1E53363EE2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96116" y="38181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075397-8672-45F4-A92C-FDCB06AF5231}"/>
                    </a:ext>
                  </a:extLst>
                </p14:cNvPr>
                <p14:cNvContentPartPr/>
                <p14:nvPr/>
              </p14:nvContentPartPr>
              <p14:xfrm>
                <a:off x="5556956" y="3912105"/>
                <a:ext cx="181440" cy="31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075397-8672-45F4-A92C-FDCB06AF52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47956" y="3903105"/>
                  <a:ext cx="199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899881-C827-476E-A1B3-B8550FD55EC5}"/>
                    </a:ext>
                  </a:extLst>
                </p14:cNvPr>
                <p14:cNvContentPartPr/>
                <p14:nvPr/>
              </p14:nvContentPartPr>
              <p14:xfrm>
                <a:off x="5797076" y="3883665"/>
                <a:ext cx="104040" cy="15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899881-C827-476E-A1B3-B8550FD55E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88436" y="3874665"/>
                  <a:ext cx="121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03B8DB-737B-47BD-9B35-F03B64AF4B44}"/>
                    </a:ext>
                  </a:extLst>
                </p14:cNvPr>
                <p14:cNvContentPartPr/>
                <p14:nvPr/>
              </p14:nvContentPartPr>
              <p14:xfrm>
                <a:off x="5964476" y="3912105"/>
                <a:ext cx="69120" cy="118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03B8DB-737B-47BD-9B35-F03B64AF4B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55476" y="3903105"/>
                  <a:ext cx="86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D01440-24C3-4E4F-97E4-00B33D119900}"/>
                    </a:ext>
                  </a:extLst>
                </p14:cNvPr>
                <p14:cNvContentPartPr/>
                <p14:nvPr/>
              </p14:nvContentPartPr>
              <p14:xfrm>
                <a:off x="5976716" y="3808425"/>
                <a:ext cx="212400" cy="28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D01440-24C3-4E4F-97E4-00B33D1199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67716" y="3799425"/>
                  <a:ext cx="230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A4BC33-D873-4A5A-8957-D5A70B9D1402}"/>
                    </a:ext>
                  </a:extLst>
                </p14:cNvPr>
                <p14:cNvContentPartPr/>
                <p14:nvPr/>
              </p14:nvContentPartPr>
              <p14:xfrm>
                <a:off x="6117836" y="3872145"/>
                <a:ext cx="225720" cy="17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A4BC33-D873-4A5A-8957-D5A70B9D140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08836" y="3863145"/>
                  <a:ext cx="243360" cy="19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84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8" y="139739"/>
            <a:ext cx="8615394" cy="48114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A64866-8C6E-46B1-9599-CD5594298337}"/>
                  </a:ext>
                </a:extLst>
              </p14:cNvPr>
              <p14:cNvContentPartPr/>
              <p14:nvPr/>
            </p14:nvContentPartPr>
            <p14:xfrm>
              <a:off x="2441516" y="1168185"/>
              <a:ext cx="2322360" cy="13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64866-8C6E-46B1-9599-CD5594298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7516" y="1060545"/>
                <a:ext cx="24300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C240D82-FDD0-4900-9F81-DC98CB404CFC}"/>
              </a:ext>
            </a:extLst>
          </p:cNvPr>
          <p:cNvGrpSpPr/>
          <p:nvPr/>
        </p:nvGrpSpPr>
        <p:grpSpPr>
          <a:xfrm>
            <a:off x="3029396" y="4662705"/>
            <a:ext cx="421200" cy="715320"/>
            <a:chOff x="3029396" y="4662705"/>
            <a:chExt cx="42120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9248DB-E9B6-4F26-B8CA-7355903151D2}"/>
                    </a:ext>
                  </a:extLst>
                </p14:cNvPr>
                <p14:cNvContentPartPr/>
                <p14:nvPr/>
              </p14:nvContentPartPr>
              <p14:xfrm>
                <a:off x="3029396" y="4662705"/>
                <a:ext cx="421200" cy="58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9248DB-E9B6-4F26-B8CA-7355903151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0756" y="4654065"/>
                  <a:ext cx="4388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E4957D-4620-4884-A4DA-FB924BED92DA}"/>
                    </a:ext>
                  </a:extLst>
                </p14:cNvPr>
                <p14:cNvContentPartPr/>
                <p14:nvPr/>
              </p14:nvContentPartPr>
              <p14:xfrm>
                <a:off x="3355556" y="5090385"/>
                <a:ext cx="92160" cy="28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E4957D-4620-4884-A4DA-FB924BED92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46916" y="5081745"/>
                  <a:ext cx="1098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7D66-A15A-4F7C-AC76-14A2214063F0}"/>
              </a:ext>
            </a:extLst>
          </p:cNvPr>
          <p:cNvGrpSpPr/>
          <p:nvPr/>
        </p:nvGrpSpPr>
        <p:grpSpPr>
          <a:xfrm>
            <a:off x="3610436" y="5184345"/>
            <a:ext cx="907200" cy="278640"/>
            <a:chOff x="3610436" y="5184345"/>
            <a:chExt cx="90720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A15AE1-9716-431D-B81E-A381887A2FF8}"/>
                    </a:ext>
                  </a:extLst>
                </p14:cNvPr>
                <p14:cNvContentPartPr/>
                <p14:nvPr/>
              </p14:nvContentPartPr>
              <p14:xfrm>
                <a:off x="3610436" y="5184345"/>
                <a:ext cx="145800" cy="263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A15AE1-9716-431D-B81E-A381887A2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1436" y="5175705"/>
                  <a:ext cx="163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789317-3907-430F-BF03-DB12FB39456F}"/>
                    </a:ext>
                  </a:extLst>
                </p14:cNvPr>
                <p14:cNvContentPartPr/>
                <p14:nvPr/>
              </p14:nvContentPartPr>
              <p14:xfrm>
                <a:off x="3802316" y="5250225"/>
                <a:ext cx="100800" cy="18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789317-3907-430F-BF03-DB12FB3945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3316" y="5241585"/>
                  <a:ext cx="118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C0BA4D-2D53-4225-BA26-136537818272}"/>
                    </a:ext>
                  </a:extLst>
                </p14:cNvPr>
                <p14:cNvContentPartPr/>
                <p14:nvPr/>
              </p14:nvContentPartPr>
              <p14:xfrm>
                <a:off x="3798716" y="5231865"/>
                <a:ext cx="374040" cy="21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C0BA4D-2D53-4225-BA26-1365378182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0076" y="5222865"/>
                  <a:ext cx="391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5D1C23-5A74-4EEB-8C71-7176C983FB46}"/>
                    </a:ext>
                  </a:extLst>
                </p14:cNvPr>
                <p14:cNvContentPartPr/>
                <p14:nvPr/>
              </p14:nvContentPartPr>
              <p14:xfrm>
                <a:off x="4072316" y="5222505"/>
                <a:ext cx="358560" cy="24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5D1C23-5A74-4EEB-8C71-7176C983FB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63316" y="5213505"/>
                  <a:ext cx="376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475311-B9F0-48FE-91FE-784B8EF23648}"/>
                    </a:ext>
                  </a:extLst>
                </p14:cNvPr>
                <p14:cNvContentPartPr/>
                <p14:nvPr/>
              </p14:nvContentPartPr>
              <p14:xfrm>
                <a:off x="4322876" y="5203785"/>
                <a:ext cx="3960" cy="11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475311-B9F0-48FE-91FE-784B8EF236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3876" y="5194785"/>
                  <a:ext cx="21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7C14A7-A1D3-4F06-B4E7-8F16FEC5A9CA}"/>
                    </a:ext>
                  </a:extLst>
                </p14:cNvPr>
                <p14:cNvContentPartPr/>
                <p14:nvPr/>
              </p14:nvContentPartPr>
              <p14:xfrm>
                <a:off x="4299476" y="5203785"/>
                <a:ext cx="218160" cy="23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7C14A7-A1D3-4F06-B4E7-8F16FEC5A9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90476" y="5194785"/>
                  <a:ext cx="2358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EB2DFA-27FD-450E-A74E-64D1FDA70182}"/>
              </a:ext>
            </a:extLst>
          </p:cNvPr>
          <p:cNvGrpSpPr/>
          <p:nvPr/>
        </p:nvGrpSpPr>
        <p:grpSpPr>
          <a:xfrm>
            <a:off x="4798076" y="5239425"/>
            <a:ext cx="179280" cy="162360"/>
            <a:chOff x="4798076" y="5239425"/>
            <a:chExt cx="17928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C0DDD6-4E62-4621-B14C-331469FA9A89}"/>
                    </a:ext>
                  </a:extLst>
                </p14:cNvPr>
                <p14:cNvContentPartPr/>
                <p14:nvPr/>
              </p14:nvContentPartPr>
              <p14:xfrm>
                <a:off x="4850636" y="5239425"/>
                <a:ext cx="4320" cy="2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C0DDD6-4E62-4621-B14C-331469FA9A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41996" y="5230785"/>
                  <a:ext cx="21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B663ED-C8B8-4D9F-A27A-E189808833FE}"/>
                    </a:ext>
                  </a:extLst>
                </p14:cNvPr>
                <p14:cNvContentPartPr/>
                <p14:nvPr/>
              </p14:nvContentPartPr>
              <p14:xfrm>
                <a:off x="4798076" y="5344905"/>
                <a:ext cx="179280" cy="5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B663ED-C8B8-4D9F-A27A-E189808833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89436" y="5335905"/>
                  <a:ext cx="1969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1BF5D2-73F5-40A4-A32E-D27F1CB1AE08}"/>
              </a:ext>
            </a:extLst>
          </p:cNvPr>
          <p:cNvGrpSpPr/>
          <p:nvPr/>
        </p:nvGrpSpPr>
        <p:grpSpPr>
          <a:xfrm>
            <a:off x="5184716" y="5156265"/>
            <a:ext cx="448200" cy="302040"/>
            <a:chOff x="5184716" y="5156265"/>
            <a:chExt cx="44820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B26DDE-D8E8-4514-ABF8-A11FCB9900C3}"/>
                    </a:ext>
                  </a:extLst>
                </p14:cNvPr>
                <p14:cNvContentPartPr/>
                <p14:nvPr/>
              </p14:nvContentPartPr>
              <p14:xfrm>
                <a:off x="5206676" y="5222505"/>
                <a:ext cx="43560" cy="20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B26DDE-D8E8-4514-ABF8-A11FCB9900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98036" y="5213505"/>
                  <a:ext cx="61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04859-C5A6-4EA9-BDFB-8FE169DA7309}"/>
                    </a:ext>
                  </a:extLst>
                </p14:cNvPr>
                <p14:cNvContentPartPr/>
                <p14:nvPr/>
              </p14:nvContentPartPr>
              <p14:xfrm>
                <a:off x="5184716" y="5156265"/>
                <a:ext cx="178920" cy="30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04859-C5A6-4EA9-BDFB-8FE169DA73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76076" y="5147625"/>
                  <a:ext cx="196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98B3E8-1939-41BB-B18E-12510AE0C810}"/>
                    </a:ext>
                  </a:extLst>
                </p14:cNvPr>
                <p14:cNvContentPartPr/>
                <p14:nvPr/>
              </p14:nvContentPartPr>
              <p14:xfrm>
                <a:off x="5477036" y="5260305"/>
                <a:ext cx="155880" cy="113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98B3E8-1939-41BB-B18E-12510AE0C81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68036" y="5251665"/>
                  <a:ext cx="17352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DA1DD4-3140-45C6-875A-62DC6347AF4D}"/>
              </a:ext>
            </a:extLst>
          </p:cNvPr>
          <p:cNvGrpSpPr/>
          <p:nvPr/>
        </p:nvGrpSpPr>
        <p:grpSpPr>
          <a:xfrm>
            <a:off x="5834876" y="5174985"/>
            <a:ext cx="920520" cy="411120"/>
            <a:chOff x="5834876" y="5174985"/>
            <a:chExt cx="9205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F0700E-C12C-41F4-8D16-286DD808F490}"/>
                    </a:ext>
                  </a:extLst>
                </p14:cNvPr>
                <p14:cNvContentPartPr/>
                <p14:nvPr/>
              </p14:nvContentPartPr>
              <p14:xfrm>
                <a:off x="5834876" y="5244465"/>
                <a:ext cx="76320" cy="17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F0700E-C12C-41F4-8D16-286DD808F4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26236" y="5235825"/>
                  <a:ext cx="93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9449CD-DEC5-4032-BEE6-2E9C3EB68B7D}"/>
                    </a:ext>
                  </a:extLst>
                </p14:cNvPr>
                <p14:cNvContentPartPr/>
                <p14:nvPr/>
              </p14:nvContentPartPr>
              <p14:xfrm>
                <a:off x="5853596" y="5419785"/>
                <a:ext cx="151560" cy="1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9449CD-DEC5-4032-BEE6-2E9C3EB68B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44956" y="5410785"/>
                  <a:ext cx="169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135D1F-4E50-432F-9315-67FC98743B09}"/>
                    </a:ext>
                  </a:extLst>
                </p14:cNvPr>
                <p14:cNvContentPartPr/>
                <p14:nvPr/>
              </p14:nvContentPartPr>
              <p14:xfrm>
                <a:off x="6197036" y="5222505"/>
                <a:ext cx="459720" cy="200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135D1F-4E50-432F-9315-67FC98743B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88396" y="5213505"/>
                  <a:ext cx="477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2EF210-4FD6-4785-A7E7-9FD550039C56}"/>
                    </a:ext>
                  </a:extLst>
                </p14:cNvPr>
                <p14:cNvContentPartPr/>
                <p14:nvPr/>
              </p14:nvContentPartPr>
              <p14:xfrm>
                <a:off x="6705716" y="5269665"/>
                <a:ext cx="49680" cy="24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2EF210-4FD6-4785-A7E7-9FD550039C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96716" y="5260665"/>
                  <a:ext cx="67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9FC27A-62B2-490D-93F7-8507A25C94E7}"/>
                    </a:ext>
                  </a:extLst>
                </p14:cNvPr>
                <p14:cNvContentPartPr/>
                <p14:nvPr/>
              </p14:nvContentPartPr>
              <p14:xfrm>
                <a:off x="6108836" y="5174985"/>
                <a:ext cx="332640" cy="41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9FC27A-62B2-490D-93F7-8507A25C94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9836" y="5166345"/>
                  <a:ext cx="35028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6FADB9-1510-4AA7-9083-868DEA97B8ED}"/>
                  </a:ext>
                </a:extLst>
              </p14:cNvPr>
              <p14:cNvContentPartPr/>
              <p14:nvPr/>
            </p14:nvContentPartPr>
            <p14:xfrm>
              <a:off x="6966356" y="5373345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6FADB9-1510-4AA7-9083-868DEA97B8E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57356" y="53643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00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" y="1234416"/>
            <a:ext cx="8239125" cy="1266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4" y="3112003"/>
            <a:ext cx="84486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6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9" y="818802"/>
            <a:ext cx="8861537" cy="434421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78AAB4A-9FB9-4564-8972-5E89AFBB32C8}"/>
              </a:ext>
            </a:extLst>
          </p:cNvPr>
          <p:cNvGrpSpPr/>
          <p:nvPr/>
        </p:nvGrpSpPr>
        <p:grpSpPr>
          <a:xfrm>
            <a:off x="376916" y="902865"/>
            <a:ext cx="477360" cy="338760"/>
            <a:chOff x="376916" y="902865"/>
            <a:chExt cx="47736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933F3F-2ED5-4342-9705-1F0176087693}"/>
                    </a:ext>
                  </a:extLst>
                </p14:cNvPr>
                <p14:cNvContentPartPr/>
                <p14:nvPr/>
              </p14:nvContentPartPr>
              <p14:xfrm>
                <a:off x="376916" y="902865"/>
                <a:ext cx="464400" cy="338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933F3F-2ED5-4342-9705-1F01760876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7916" y="893865"/>
                  <a:ext cx="482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E81F81-BFD3-4197-919C-F24BE10F6ED8}"/>
                    </a:ext>
                  </a:extLst>
                </p14:cNvPr>
                <p14:cNvContentPartPr/>
                <p14:nvPr/>
              </p14:nvContentPartPr>
              <p14:xfrm>
                <a:off x="525596" y="1005105"/>
                <a:ext cx="328680" cy="21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E81F81-BFD3-4197-919C-F24BE10F6E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6596" y="996465"/>
                  <a:ext cx="3463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EB9598-56CE-4E32-8AD4-14D0B12E08C3}"/>
              </a:ext>
            </a:extLst>
          </p:cNvPr>
          <p:cNvGrpSpPr/>
          <p:nvPr/>
        </p:nvGrpSpPr>
        <p:grpSpPr>
          <a:xfrm>
            <a:off x="4062956" y="2411265"/>
            <a:ext cx="1085400" cy="454320"/>
            <a:chOff x="4062956" y="2411265"/>
            <a:chExt cx="10854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ECE648-3E5E-4C09-823D-FEB05426FB58}"/>
                    </a:ext>
                  </a:extLst>
                </p14:cNvPr>
                <p14:cNvContentPartPr/>
                <p14:nvPr/>
              </p14:nvContentPartPr>
              <p14:xfrm>
                <a:off x="4062956" y="2534385"/>
                <a:ext cx="171360" cy="13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ECE648-3E5E-4C09-823D-FEB05426F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53956" y="2525385"/>
                  <a:ext cx="189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FA53AE-FFA6-4A6F-9A2C-1564F7CF0AF7}"/>
                    </a:ext>
                  </a:extLst>
                </p14:cNvPr>
                <p14:cNvContentPartPr/>
                <p14:nvPr/>
              </p14:nvContentPartPr>
              <p14:xfrm>
                <a:off x="4326476" y="2523945"/>
                <a:ext cx="10440" cy="11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FA53AE-FFA6-4A6F-9A2C-1564F7CF0A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7836" y="2515305"/>
                  <a:ext cx="2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4B1AEC-4005-4EAC-9AA7-39FBDF31312D}"/>
                    </a:ext>
                  </a:extLst>
                </p14:cNvPr>
                <p14:cNvContentPartPr/>
                <p14:nvPr/>
              </p14:nvContentPartPr>
              <p14:xfrm>
                <a:off x="4382636" y="2411265"/>
                <a:ext cx="120960" cy="12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4B1AEC-4005-4EAC-9AA7-39FBDF3131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3636" y="2402625"/>
                  <a:ext cx="138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4ACECB-AFE8-4992-BD28-4DE7591621F7}"/>
                    </a:ext>
                  </a:extLst>
                </p14:cNvPr>
                <p14:cNvContentPartPr/>
                <p14:nvPr/>
              </p14:nvContentPartPr>
              <p14:xfrm>
                <a:off x="4449596" y="2754705"/>
                <a:ext cx="160200" cy="11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4ACECB-AFE8-4992-BD28-4DE7591621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40596" y="2746065"/>
                  <a:ext cx="177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9E278C-2B33-400F-99BD-785A77AF28A8}"/>
                    </a:ext>
                  </a:extLst>
                </p14:cNvPr>
                <p14:cNvContentPartPr/>
                <p14:nvPr/>
              </p14:nvContentPartPr>
              <p14:xfrm>
                <a:off x="4534196" y="2715105"/>
                <a:ext cx="88200" cy="10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9E278C-2B33-400F-99BD-785A77AF28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25196" y="2706105"/>
                  <a:ext cx="105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6CC42A-F564-45B0-BF21-84942E76EBD9}"/>
                    </a:ext>
                  </a:extLst>
                </p14:cNvPr>
                <p14:cNvContentPartPr/>
                <p14:nvPr/>
              </p14:nvContentPartPr>
              <p14:xfrm>
                <a:off x="4685756" y="2620425"/>
                <a:ext cx="96120" cy="13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6CC42A-F564-45B0-BF21-84942E76EB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77116" y="2611785"/>
                  <a:ext cx="113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155D8C-CE38-4D0A-BB1F-114D3D4FA8F9}"/>
                    </a:ext>
                  </a:extLst>
                </p14:cNvPr>
                <p14:cNvContentPartPr/>
                <p14:nvPr/>
              </p14:nvContentPartPr>
              <p14:xfrm>
                <a:off x="4807436" y="2667585"/>
                <a:ext cx="16560" cy="2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155D8C-CE38-4D0A-BB1F-114D3D4FA8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8796" y="2658945"/>
                  <a:ext cx="34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A4BE6D-0A68-44CD-9611-B3FF302B84F3}"/>
                    </a:ext>
                  </a:extLst>
                </p14:cNvPr>
                <p14:cNvContentPartPr/>
                <p14:nvPr/>
              </p14:nvContentPartPr>
              <p14:xfrm>
                <a:off x="4980596" y="2507385"/>
                <a:ext cx="34200" cy="239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A4BE6D-0A68-44CD-9611-B3FF302B84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71956" y="2498745"/>
                  <a:ext cx="5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6E9BFA-F5D2-4FEF-861F-9CF928A0764E}"/>
                    </a:ext>
                  </a:extLst>
                </p14:cNvPr>
                <p14:cNvContentPartPr/>
                <p14:nvPr/>
              </p14:nvContentPartPr>
              <p14:xfrm>
                <a:off x="4641836" y="2591985"/>
                <a:ext cx="164160" cy="24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6E9BFA-F5D2-4FEF-861F-9CF928A076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3196" y="2583345"/>
                  <a:ext cx="181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752E70-21CF-4AFE-BC96-91C54955FB51}"/>
                    </a:ext>
                  </a:extLst>
                </p14:cNvPr>
                <p14:cNvContentPartPr/>
                <p14:nvPr/>
              </p14:nvContentPartPr>
              <p14:xfrm>
                <a:off x="4996076" y="2421705"/>
                <a:ext cx="152280" cy="12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752E70-21CF-4AFE-BC96-91C54955FB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87076" y="2412705"/>
                  <a:ext cx="169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2F0B48-4CDA-41B5-BB54-2CB73F03E018}"/>
                    </a:ext>
                  </a:extLst>
                </p14:cNvPr>
                <p14:cNvContentPartPr/>
                <p14:nvPr/>
              </p14:nvContentPartPr>
              <p14:xfrm>
                <a:off x="4811036" y="2667225"/>
                <a:ext cx="25200" cy="3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2F0B48-4CDA-41B5-BB54-2CB73F03E0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02396" y="2658225"/>
                  <a:ext cx="42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14962D-97AC-4FCF-AE85-05BBD8034BA2}"/>
                    </a:ext>
                  </a:extLst>
                </p14:cNvPr>
                <p14:cNvContentPartPr/>
                <p14:nvPr/>
              </p14:nvContentPartPr>
              <p14:xfrm>
                <a:off x="4880516" y="2544825"/>
                <a:ext cx="145440" cy="12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14962D-97AC-4FCF-AE85-05BBD8034B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71876" y="2536185"/>
                  <a:ext cx="1630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F1D1F0-61F7-4A93-9B92-75E07221B2E2}"/>
              </a:ext>
            </a:extLst>
          </p:cNvPr>
          <p:cNvGrpSpPr/>
          <p:nvPr/>
        </p:nvGrpSpPr>
        <p:grpSpPr>
          <a:xfrm>
            <a:off x="234356" y="3238185"/>
            <a:ext cx="1330920" cy="1286640"/>
            <a:chOff x="234356" y="3238185"/>
            <a:chExt cx="1330920" cy="12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137527-1AEB-4CEE-ACC9-51E971C23D40}"/>
                    </a:ext>
                  </a:extLst>
                </p14:cNvPr>
                <p14:cNvContentPartPr/>
                <p14:nvPr/>
              </p14:nvContentPartPr>
              <p14:xfrm>
                <a:off x="234356" y="3705465"/>
                <a:ext cx="151200" cy="18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137527-1AEB-4CEE-ACC9-51E971C23D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5716" y="3696825"/>
                  <a:ext cx="168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9180E0-C4EF-499F-A119-4C9F40B4862D}"/>
                    </a:ext>
                  </a:extLst>
                </p14:cNvPr>
                <p14:cNvContentPartPr/>
                <p14:nvPr/>
              </p14:nvContentPartPr>
              <p14:xfrm>
                <a:off x="471236" y="3677025"/>
                <a:ext cx="109440" cy="2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9180E0-C4EF-499F-A119-4C9F40B486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2236" y="3668025"/>
                  <a:ext cx="127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A790B0-8739-4B08-B84A-CE4A60CC9C47}"/>
                    </a:ext>
                  </a:extLst>
                </p14:cNvPr>
                <p14:cNvContentPartPr/>
                <p14:nvPr/>
              </p14:nvContentPartPr>
              <p14:xfrm>
                <a:off x="507236" y="3413865"/>
                <a:ext cx="392040" cy="34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A790B0-8739-4B08-B84A-CE4A60CC9C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8596" y="3404865"/>
                  <a:ext cx="409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8E10DD-F3FB-4BB3-AB54-E89163BFB8FF}"/>
                    </a:ext>
                  </a:extLst>
                </p14:cNvPr>
                <p14:cNvContentPartPr/>
                <p14:nvPr/>
              </p14:nvContentPartPr>
              <p14:xfrm>
                <a:off x="767876" y="3459585"/>
                <a:ext cx="304560" cy="105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8E10DD-F3FB-4BB3-AB54-E89163BFB8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9236" y="3450945"/>
                  <a:ext cx="32220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AE9B75-5776-43C9-BC87-23F3135B2E5B}"/>
                    </a:ext>
                  </a:extLst>
                </p14:cNvPr>
                <p14:cNvContentPartPr/>
                <p14:nvPr/>
              </p14:nvContentPartPr>
              <p14:xfrm>
                <a:off x="950756" y="3392625"/>
                <a:ext cx="128160" cy="174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AE9B75-5776-43C9-BC87-23F3135B2E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2116" y="3383625"/>
                  <a:ext cx="145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B1B2A8-97C5-45E8-865E-CE6373D29988}"/>
                    </a:ext>
                  </a:extLst>
                </p14:cNvPr>
                <p14:cNvContentPartPr/>
                <p14:nvPr/>
              </p14:nvContentPartPr>
              <p14:xfrm>
                <a:off x="1121756" y="3448425"/>
                <a:ext cx="24120" cy="16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B1B2A8-97C5-45E8-865E-CE6373D299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13116" y="3439785"/>
                  <a:ext cx="4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6AB433-8610-440E-800A-4ACA25E63086}"/>
                    </a:ext>
                  </a:extLst>
                </p14:cNvPr>
                <p14:cNvContentPartPr/>
                <p14:nvPr/>
              </p14:nvContentPartPr>
              <p14:xfrm>
                <a:off x="1036076" y="3778185"/>
                <a:ext cx="66960" cy="10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6AB433-8610-440E-800A-4ACA25E630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7436" y="3769545"/>
                  <a:ext cx="84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9E6733-DF1E-4351-96B7-D452AC0C1252}"/>
                    </a:ext>
                  </a:extLst>
                </p14:cNvPr>
                <p14:cNvContentPartPr/>
                <p14:nvPr/>
              </p14:nvContentPartPr>
              <p14:xfrm>
                <a:off x="1159196" y="3820665"/>
                <a:ext cx="98280" cy="1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9E6733-DF1E-4351-96B7-D452AC0C12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50196" y="3811665"/>
                  <a:ext cx="115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146983-E44D-4279-A03E-728B4242DE36}"/>
                    </a:ext>
                  </a:extLst>
                </p14:cNvPr>
                <p14:cNvContentPartPr/>
                <p14:nvPr/>
              </p14:nvContentPartPr>
              <p14:xfrm>
                <a:off x="1149836" y="4062585"/>
                <a:ext cx="28800" cy="14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146983-E44D-4279-A03E-728B4242DE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40836" y="4053945"/>
                  <a:ext cx="46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490A93-2A4C-4BAF-997D-95E26812F36E}"/>
                    </a:ext>
                  </a:extLst>
                </p14:cNvPr>
                <p14:cNvContentPartPr/>
                <p14:nvPr/>
              </p14:nvContentPartPr>
              <p14:xfrm>
                <a:off x="1196996" y="4317465"/>
                <a:ext cx="360" cy="1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490A93-2A4C-4BAF-997D-95E26812F3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8356" y="430846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457CED8-E790-4BA6-B6E2-36EFF985546E}"/>
                    </a:ext>
                  </a:extLst>
                </p14:cNvPr>
                <p14:cNvContentPartPr/>
                <p14:nvPr/>
              </p14:nvContentPartPr>
              <p14:xfrm>
                <a:off x="1168916" y="3238185"/>
                <a:ext cx="396360" cy="128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457CED8-E790-4BA6-B6E2-36EFF98554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60276" y="3229185"/>
                  <a:ext cx="41400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D838D6-CDF9-43A2-B186-A508B80B078E}"/>
                    </a:ext>
                  </a:extLst>
                </p14:cNvPr>
                <p14:cNvContentPartPr/>
                <p14:nvPr/>
              </p14:nvContentPartPr>
              <p14:xfrm>
                <a:off x="1091516" y="4301625"/>
                <a:ext cx="146520" cy="15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D838D6-CDF9-43A2-B186-A508B80B07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2876" y="4292625"/>
                  <a:ext cx="164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C38F2C-A169-4EAC-8F0B-3D3655DB2697}"/>
                    </a:ext>
                  </a:extLst>
                </p14:cNvPr>
                <p14:cNvContentPartPr/>
                <p14:nvPr/>
              </p14:nvContentPartPr>
              <p14:xfrm>
                <a:off x="1206356" y="4326825"/>
                <a:ext cx="121680" cy="14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C38F2C-A169-4EAC-8F0B-3D3655DB26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97716" y="4317825"/>
                  <a:ext cx="1393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BD94A9-A1CF-4C17-9892-20B72EAEACF0}"/>
              </a:ext>
            </a:extLst>
          </p:cNvPr>
          <p:cNvGrpSpPr/>
          <p:nvPr/>
        </p:nvGrpSpPr>
        <p:grpSpPr>
          <a:xfrm>
            <a:off x="7041596" y="3651465"/>
            <a:ext cx="1321920" cy="792720"/>
            <a:chOff x="7041596" y="3651465"/>
            <a:chExt cx="1321920" cy="7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CB2DDC-B219-4236-85BE-433B58EB4A74}"/>
                    </a:ext>
                  </a:extLst>
                </p14:cNvPr>
                <p14:cNvContentPartPr/>
                <p14:nvPr/>
              </p14:nvContentPartPr>
              <p14:xfrm>
                <a:off x="7069676" y="4082025"/>
                <a:ext cx="130320" cy="36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CB2DDC-B219-4236-85BE-433B58EB4A7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60676" y="4073025"/>
                  <a:ext cx="147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443938-3B18-425A-8BC4-4E1B149F09E5}"/>
                    </a:ext>
                  </a:extLst>
                </p14:cNvPr>
                <p14:cNvContentPartPr/>
                <p14:nvPr/>
              </p14:nvContentPartPr>
              <p14:xfrm>
                <a:off x="7041596" y="4356705"/>
                <a:ext cx="104040" cy="67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443938-3B18-425A-8BC4-4E1B149F09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32596" y="4347705"/>
                  <a:ext cx="121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44A539-2507-4A06-AFA8-517412E5EEB3}"/>
                    </a:ext>
                  </a:extLst>
                </p14:cNvPr>
                <p14:cNvContentPartPr/>
                <p14:nvPr/>
              </p14:nvContentPartPr>
              <p14:xfrm>
                <a:off x="7275596" y="3949545"/>
                <a:ext cx="101880" cy="20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44A539-2507-4A06-AFA8-517412E5EE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66956" y="3940545"/>
                  <a:ext cx="119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06A57A-1340-45EE-BF6D-AA452C11855A}"/>
                    </a:ext>
                  </a:extLst>
                </p14:cNvPr>
                <p14:cNvContentPartPr/>
                <p14:nvPr/>
              </p14:nvContentPartPr>
              <p14:xfrm>
                <a:off x="7352636" y="3846225"/>
                <a:ext cx="9720" cy="30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06A57A-1340-45EE-BF6D-AA452C11855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43996" y="3837225"/>
                  <a:ext cx="27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CE385F-AFAC-4715-AF74-CD74C813EC2E}"/>
                    </a:ext>
                  </a:extLst>
                </p14:cNvPr>
                <p14:cNvContentPartPr/>
                <p14:nvPr/>
              </p14:nvContentPartPr>
              <p14:xfrm>
                <a:off x="7437596" y="3902745"/>
                <a:ext cx="37080" cy="89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CE385F-AFAC-4715-AF74-CD74C813EC2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28596" y="3894105"/>
                  <a:ext cx="54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2428D8-BE33-4E16-B0DC-383711DBAB70}"/>
                    </a:ext>
                  </a:extLst>
                </p14:cNvPr>
                <p14:cNvContentPartPr/>
                <p14:nvPr/>
              </p14:nvContentPartPr>
              <p14:xfrm>
                <a:off x="7506356" y="3865305"/>
                <a:ext cx="100800" cy="15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2428D8-BE33-4E16-B0DC-383711DBAB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97716" y="3856305"/>
                  <a:ext cx="118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F650FF-B7A2-4829-AA48-4150172B5EAB}"/>
                    </a:ext>
                  </a:extLst>
                </p14:cNvPr>
                <p14:cNvContentPartPr/>
                <p14:nvPr/>
              </p14:nvContentPartPr>
              <p14:xfrm>
                <a:off x="7588436" y="3910665"/>
                <a:ext cx="48240" cy="3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F650FF-B7A2-4829-AA48-4150172B5E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9436" y="3902025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0BE80A-341C-487F-9661-F2A6F52A6DFA}"/>
                    </a:ext>
                  </a:extLst>
                </p14:cNvPr>
                <p14:cNvContentPartPr/>
                <p14:nvPr/>
              </p14:nvContentPartPr>
              <p14:xfrm>
                <a:off x="7709756" y="3770985"/>
                <a:ext cx="190440" cy="198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0BE80A-341C-487F-9661-F2A6F52A6D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01116" y="3762345"/>
                  <a:ext cx="208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FD7AB8-AEF7-4276-8B8D-A2FC41510195}"/>
                    </a:ext>
                  </a:extLst>
                </p14:cNvPr>
                <p14:cNvContentPartPr/>
                <p14:nvPr/>
              </p14:nvContentPartPr>
              <p14:xfrm>
                <a:off x="8007476" y="3766665"/>
                <a:ext cx="144360" cy="33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FD7AB8-AEF7-4276-8B8D-A2FC4151019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98476" y="3757665"/>
                  <a:ext cx="162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FE792E-EC28-4671-A642-9CAE0D4BB825}"/>
                    </a:ext>
                  </a:extLst>
                </p14:cNvPr>
                <p14:cNvContentPartPr/>
                <p14:nvPr/>
              </p14:nvContentPartPr>
              <p14:xfrm>
                <a:off x="8161916" y="3651465"/>
                <a:ext cx="105840" cy="18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FE792E-EC28-4671-A642-9CAE0D4BB82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52916" y="3642465"/>
                  <a:ext cx="123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7DB64A-5B2B-4A79-81CC-DF6A390BA571}"/>
                    </a:ext>
                  </a:extLst>
                </p14:cNvPr>
                <p14:cNvContentPartPr/>
                <p14:nvPr/>
              </p14:nvContentPartPr>
              <p14:xfrm>
                <a:off x="8219876" y="3732825"/>
                <a:ext cx="105840" cy="3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7DB64A-5B2B-4A79-81CC-DF6A390BA57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11236" y="3724185"/>
                  <a:ext cx="123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245EE6-546A-45C5-AA2C-E7C89AB29713}"/>
                    </a:ext>
                  </a:extLst>
                </p14:cNvPr>
                <p14:cNvContentPartPr/>
                <p14:nvPr/>
              </p14:nvContentPartPr>
              <p14:xfrm>
                <a:off x="8201156" y="3809145"/>
                <a:ext cx="162360" cy="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245EE6-546A-45C5-AA2C-E7C89AB297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92516" y="3800145"/>
                  <a:ext cx="18000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759FEB-7134-4F51-9153-ADDA96F54A96}"/>
                  </a:ext>
                </a:extLst>
              </p14:cNvPr>
              <p14:cNvContentPartPr/>
              <p14:nvPr/>
            </p14:nvContentPartPr>
            <p14:xfrm>
              <a:off x="8540636" y="3730665"/>
              <a:ext cx="360" cy="2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759FEB-7134-4F51-9153-ADDA96F54A9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31636" y="3722025"/>
                <a:ext cx="180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6FA89B37-63A0-43AC-861A-A2D496106C52}"/>
              </a:ext>
            </a:extLst>
          </p:cNvPr>
          <p:cNvGrpSpPr/>
          <p:nvPr/>
        </p:nvGrpSpPr>
        <p:grpSpPr>
          <a:xfrm>
            <a:off x="3110036" y="5248425"/>
            <a:ext cx="4019040" cy="813240"/>
            <a:chOff x="3110036" y="5248425"/>
            <a:chExt cx="4019040" cy="8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83ED7D-26B6-4100-AAB7-E54DB5BC6D88}"/>
                    </a:ext>
                  </a:extLst>
                </p14:cNvPr>
                <p14:cNvContentPartPr/>
                <p14:nvPr/>
              </p14:nvContentPartPr>
              <p14:xfrm>
                <a:off x="3110756" y="5248425"/>
                <a:ext cx="590400" cy="149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83ED7D-26B6-4100-AAB7-E54DB5BC6D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01756" y="5239425"/>
                  <a:ext cx="608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863C20-EF81-4110-8B26-4BA86EE1A632}"/>
                    </a:ext>
                  </a:extLst>
                </p14:cNvPr>
                <p14:cNvContentPartPr/>
                <p14:nvPr/>
              </p14:nvContentPartPr>
              <p14:xfrm>
                <a:off x="3110036" y="5570985"/>
                <a:ext cx="88200" cy="11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863C20-EF81-4110-8B26-4BA86EE1A6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01036" y="5562345"/>
                  <a:ext cx="105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0883581-A883-439D-9FEF-F2E7BBE44458}"/>
                    </a:ext>
                  </a:extLst>
                </p14:cNvPr>
                <p14:cNvContentPartPr/>
                <p14:nvPr/>
              </p14:nvContentPartPr>
              <p14:xfrm>
                <a:off x="3250796" y="5554425"/>
                <a:ext cx="252000" cy="167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0883581-A883-439D-9FEF-F2E7BBE4445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42156" y="5545785"/>
                  <a:ext cx="269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8CB20D-E40D-4124-AEFA-C0FA6CBEB394}"/>
                    </a:ext>
                  </a:extLst>
                </p14:cNvPr>
                <p14:cNvContentPartPr/>
                <p14:nvPr/>
              </p14:nvContentPartPr>
              <p14:xfrm>
                <a:off x="3582356" y="5487465"/>
                <a:ext cx="293400" cy="57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8CB20D-E40D-4124-AEFA-C0FA6CBEB39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73356" y="5478465"/>
                  <a:ext cx="3110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ABB7DA-D688-4846-ADD8-093C5801D3DE}"/>
                    </a:ext>
                  </a:extLst>
                </p14:cNvPr>
                <p14:cNvContentPartPr/>
                <p14:nvPr/>
              </p14:nvContentPartPr>
              <p14:xfrm>
                <a:off x="3861356" y="5619945"/>
                <a:ext cx="78840" cy="84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ABB7DA-D688-4846-ADD8-093C5801D3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52716" y="5610945"/>
                  <a:ext cx="96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3356D6-BCFC-498E-BCC9-34B660B502DE}"/>
                    </a:ext>
                  </a:extLst>
                </p14:cNvPr>
                <p14:cNvContentPartPr/>
                <p14:nvPr/>
              </p14:nvContentPartPr>
              <p14:xfrm>
                <a:off x="3960716" y="5608785"/>
                <a:ext cx="204120" cy="9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3356D6-BCFC-498E-BCC9-34B660B502D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2076" y="5600145"/>
                  <a:ext cx="221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304F87-C015-4554-949A-EE91F7F8FE9E}"/>
                    </a:ext>
                  </a:extLst>
                </p14:cNvPr>
                <p14:cNvContentPartPr/>
                <p14:nvPr/>
              </p14:nvContentPartPr>
              <p14:xfrm>
                <a:off x="4213436" y="5515545"/>
                <a:ext cx="507600" cy="17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304F87-C015-4554-949A-EE91F7F8FE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04796" y="5506905"/>
                  <a:ext cx="525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62EC3D-7385-46BA-AE2E-539255892A9A}"/>
                    </a:ext>
                  </a:extLst>
                </p14:cNvPr>
                <p14:cNvContentPartPr/>
                <p14:nvPr/>
              </p14:nvContentPartPr>
              <p14:xfrm>
                <a:off x="4787636" y="5608425"/>
                <a:ext cx="132120" cy="389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62EC3D-7385-46BA-AE2E-539255892A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78636" y="5599425"/>
                  <a:ext cx="149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06AEA6-4438-4078-96BF-8E7554651F32}"/>
                    </a:ext>
                  </a:extLst>
                </p14:cNvPr>
                <p14:cNvContentPartPr/>
                <p14:nvPr/>
              </p14:nvContentPartPr>
              <p14:xfrm>
                <a:off x="5041796" y="5533185"/>
                <a:ext cx="125640" cy="15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06AEA6-4438-4078-96BF-8E7554651F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33156" y="5524545"/>
                  <a:ext cx="143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7E1D9E-437E-47FE-A9A4-60A9D4A407E7}"/>
                    </a:ext>
                  </a:extLst>
                </p14:cNvPr>
                <p14:cNvContentPartPr/>
                <p14:nvPr/>
              </p14:nvContentPartPr>
              <p14:xfrm>
                <a:off x="5228276" y="5646225"/>
                <a:ext cx="50760" cy="11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7E1D9E-437E-47FE-A9A4-60A9D4A407E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19276" y="5637585"/>
                  <a:ext cx="68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281F80-13BB-4FEB-A7A3-BB91E7DBE1E7}"/>
                    </a:ext>
                  </a:extLst>
                </p14:cNvPr>
                <p14:cNvContentPartPr/>
                <p14:nvPr/>
              </p14:nvContentPartPr>
              <p14:xfrm>
                <a:off x="5365076" y="5536065"/>
                <a:ext cx="113400" cy="17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281F80-13BB-4FEB-A7A3-BB91E7DBE1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6436" y="5527425"/>
                  <a:ext cx="131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4CF108-F478-488B-A3BC-D849FCD4A401}"/>
                    </a:ext>
                  </a:extLst>
                </p14:cNvPr>
                <p14:cNvContentPartPr/>
                <p14:nvPr/>
              </p14:nvContentPartPr>
              <p14:xfrm>
                <a:off x="5401076" y="5610585"/>
                <a:ext cx="160560" cy="15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4CF108-F478-488B-A3BC-D849FCD4A40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92436" y="5601945"/>
                  <a:ext cx="178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1812AC-D596-4804-8C6C-37CECF0A81ED}"/>
                    </a:ext>
                  </a:extLst>
                </p14:cNvPr>
                <p14:cNvContentPartPr/>
                <p14:nvPr/>
              </p14:nvContentPartPr>
              <p14:xfrm>
                <a:off x="5655956" y="5580345"/>
                <a:ext cx="122760" cy="129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1812AC-D596-4804-8C6C-37CECF0A81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46956" y="5571705"/>
                  <a:ext cx="140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3574FD-196F-4E55-B06F-FF7F8C9FE466}"/>
                    </a:ext>
                  </a:extLst>
                </p14:cNvPr>
                <p14:cNvContentPartPr/>
                <p14:nvPr/>
              </p14:nvContentPartPr>
              <p14:xfrm>
                <a:off x="5684036" y="5552265"/>
                <a:ext cx="141840" cy="19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3574FD-196F-4E55-B06F-FF7F8C9FE46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75036" y="5543625"/>
                  <a:ext cx="159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16B50D-996A-4F4F-83BB-A94ADEB8CAEE}"/>
                    </a:ext>
                  </a:extLst>
                </p14:cNvPr>
                <p14:cNvContentPartPr/>
                <p14:nvPr/>
              </p14:nvContentPartPr>
              <p14:xfrm>
                <a:off x="5993996" y="5606265"/>
                <a:ext cx="444960" cy="41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16B50D-996A-4F4F-83BB-A94ADEB8CAE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84996" y="5597265"/>
                  <a:ext cx="4626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B3AB5B-180D-4D51-A4B9-0C4AF5DC7E01}"/>
                    </a:ext>
                  </a:extLst>
                </p14:cNvPr>
                <p14:cNvContentPartPr/>
                <p14:nvPr/>
              </p14:nvContentPartPr>
              <p14:xfrm>
                <a:off x="6504116" y="5627505"/>
                <a:ext cx="285120" cy="10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B3AB5B-180D-4D51-A4B9-0C4AF5DC7E0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95476" y="5618865"/>
                  <a:ext cx="302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C7B43D-EC59-4311-8E8E-7478A62CBC9C}"/>
                    </a:ext>
                  </a:extLst>
                </p14:cNvPr>
                <p14:cNvContentPartPr/>
                <p14:nvPr/>
              </p14:nvContentPartPr>
              <p14:xfrm>
                <a:off x="6862316" y="5599065"/>
                <a:ext cx="99720" cy="122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C7B43D-EC59-4311-8E8E-7478A62CBC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53676" y="5590065"/>
                  <a:ext cx="117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A875C4-4A98-45D6-B993-CACDC048775A}"/>
                    </a:ext>
                  </a:extLst>
                </p14:cNvPr>
                <p14:cNvContentPartPr/>
                <p14:nvPr/>
              </p14:nvContentPartPr>
              <p14:xfrm>
                <a:off x="7003076" y="5608785"/>
                <a:ext cx="126000" cy="124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A875C4-4A98-45D6-B993-CACDC04877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94076" y="5600145"/>
                  <a:ext cx="1436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D670DEE-D6C8-41FD-A8D2-0EEC4850E47D}"/>
                  </a:ext>
                </a:extLst>
              </p14:cNvPr>
              <p14:cNvContentPartPr/>
              <p14:nvPr/>
            </p14:nvContentPartPr>
            <p14:xfrm>
              <a:off x="7330316" y="5676825"/>
              <a:ext cx="22680" cy="7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D670DEE-D6C8-41FD-A8D2-0EEC4850E47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321676" y="5667825"/>
                <a:ext cx="4032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38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M.Tech. C.S.  </dc:title>
  <dc:creator>Ramij Rahaman</dc:creator>
  <cp:lastModifiedBy>Snehashish ghosh</cp:lastModifiedBy>
  <cp:revision>78</cp:revision>
  <dcterms:created xsi:type="dcterms:W3CDTF">2024-07-22T19:46:39Z</dcterms:created>
  <dcterms:modified xsi:type="dcterms:W3CDTF">2024-10-26T06:19:26Z</dcterms:modified>
</cp:coreProperties>
</file>