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457" r:id="rId2"/>
    <p:sldId id="458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6" r:id="rId20"/>
    <p:sldId id="477" r:id="rId21"/>
    <p:sldId id="478" r:id="rId22"/>
    <p:sldId id="475" r:id="rId23"/>
    <p:sldId id="479" r:id="rId24"/>
    <p:sldId id="480" r:id="rId25"/>
    <p:sldId id="481" r:id="rId26"/>
    <p:sldId id="482" r:id="rId27"/>
    <p:sldId id="483" r:id="rId28"/>
    <p:sldId id="484" r:id="rId29"/>
    <p:sldId id="485" r:id="rId3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EBF03-AC05-4EF7-80E8-231000B3EA99}" v="3" dt="2024-08-05T20:29:55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j Rahaman" userId="7153a10a1eb43703" providerId="LiveId" clId="{106EBF03-AC05-4EF7-80E8-231000B3EA99}"/>
    <pc:docChg chg="custSel addSld delSld modSld">
      <pc:chgData name="Ramij Rahaman" userId="7153a10a1eb43703" providerId="LiveId" clId="{106EBF03-AC05-4EF7-80E8-231000B3EA99}" dt="2024-08-05T20:40:01.308" v="309" actId="1076"/>
      <pc:docMkLst>
        <pc:docMk/>
      </pc:docMkLst>
      <pc:sldChg chg="addSp delSp modSp mod">
        <pc:chgData name="Ramij Rahaman" userId="7153a10a1eb43703" providerId="LiveId" clId="{106EBF03-AC05-4EF7-80E8-231000B3EA99}" dt="2024-08-05T20:03:46.781" v="143" actId="1076"/>
        <pc:sldMkLst>
          <pc:docMk/>
          <pc:sldMk cId="3615297587" sldId="339"/>
        </pc:sldMkLst>
        <pc:picChg chg="add del">
          <ac:chgData name="Ramij Rahaman" userId="7153a10a1eb43703" providerId="LiveId" clId="{106EBF03-AC05-4EF7-80E8-231000B3EA99}" dt="2024-08-05T19:32:44.062" v="1" actId="478"/>
          <ac:picMkLst>
            <pc:docMk/>
            <pc:sldMk cId="3615297587" sldId="339"/>
            <ac:picMk id="3" creationId="{2324DFC2-9A06-53BB-A792-66E867EB2E72}"/>
          </ac:picMkLst>
        </pc:picChg>
        <pc:picChg chg="add mod">
          <ac:chgData name="Ramij Rahaman" userId="7153a10a1eb43703" providerId="LiveId" clId="{106EBF03-AC05-4EF7-80E8-231000B3EA99}" dt="2024-08-05T19:33:09.418" v="4" actId="1076"/>
          <ac:picMkLst>
            <pc:docMk/>
            <pc:sldMk cId="3615297587" sldId="339"/>
            <ac:picMk id="5" creationId="{E6B07F36-861C-1166-73DC-ED2647D39BE8}"/>
          </ac:picMkLst>
        </pc:picChg>
        <pc:picChg chg="add mod">
          <ac:chgData name="Ramij Rahaman" userId="7153a10a1eb43703" providerId="LiveId" clId="{106EBF03-AC05-4EF7-80E8-231000B3EA99}" dt="2024-08-05T20:03:46.781" v="143" actId="1076"/>
          <ac:picMkLst>
            <pc:docMk/>
            <pc:sldMk cId="3615297587" sldId="339"/>
            <ac:picMk id="7" creationId="{BE2ACFE7-C0C6-4CBC-28A1-D413115214DE}"/>
          </ac:picMkLst>
        </pc:picChg>
        <pc:picChg chg="add mod">
          <ac:chgData name="Ramij Rahaman" userId="7153a10a1eb43703" providerId="LiveId" clId="{106EBF03-AC05-4EF7-80E8-231000B3EA99}" dt="2024-08-05T20:03:43.287" v="142" actId="1076"/>
          <ac:picMkLst>
            <pc:docMk/>
            <pc:sldMk cId="3615297587" sldId="339"/>
            <ac:picMk id="8" creationId="{F5DF8908-6490-3F34-259B-21DDBFF54ACD}"/>
          </ac:picMkLst>
        </pc:picChg>
      </pc:sldChg>
      <pc:sldChg chg="addSp modSp new mod">
        <pc:chgData name="Ramij Rahaman" userId="7153a10a1eb43703" providerId="LiveId" clId="{106EBF03-AC05-4EF7-80E8-231000B3EA99}" dt="2024-08-05T19:39:39.382" v="23" actId="1076"/>
        <pc:sldMkLst>
          <pc:docMk/>
          <pc:sldMk cId="2685047608" sldId="340"/>
        </pc:sldMkLst>
        <pc:picChg chg="add mod">
          <ac:chgData name="Ramij Rahaman" userId="7153a10a1eb43703" providerId="LiveId" clId="{106EBF03-AC05-4EF7-80E8-231000B3EA99}" dt="2024-08-05T19:36:25.457" v="15" actId="14100"/>
          <ac:picMkLst>
            <pc:docMk/>
            <pc:sldMk cId="2685047608" sldId="340"/>
            <ac:picMk id="3" creationId="{3CDFBBB8-7496-D229-6DCB-B88868451FD4}"/>
          </ac:picMkLst>
        </pc:picChg>
        <pc:picChg chg="add mod">
          <ac:chgData name="Ramij Rahaman" userId="7153a10a1eb43703" providerId="LiveId" clId="{106EBF03-AC05-4EF7-80E8-231000B3EA99}" dt="2024-08-05T19:36:29.245" v="16" actId="1076"/>
          <ac:picMkLst>
            <pc:docMk/>
            <pc:sldMk cId="2685047608" sldId="340"/>
            <ac:picMk id="5" creationId="{4C87A657-0E12-D7ED-1DD8-673CFA34699F}"/>
          </ac:picMkLst>
        </pc:picChg>
        <pc:picChg chg="add mod">
          <ac:chgData name="Ramij Rahaman" userId="7153a10a1eb43703" providerId="LiveId" clId="{106EBF03-AC05-4EF7-80E8-231000B3EA99}" dt="2024-08-05T19:39:05.431" v="19" actId="1076"/>
          <ac:picMkLst>
            <pc:docMk/>
            <pc:sldMk cId="2685047608" sldId="340"/>
            <ac:picMk id="7" creationId="{A89DB760-7262-FC75-8E40-079DC9D9241A}"/>
          </ac:picMkLst>
        </pc:picChg>
        <pc:picChg chg="add mod">
          <ac:chgData name="Ramij Rahaman" userId="7153a10a1eb43703" providerId="LiveId" clId="{106EBF03-AC05-4EF7-80E8-231000B3EA99}" dt="2024-08-05T19:39:39.382" v="23" actId="1076"/>
          <ac:picMkLst>
            <pc:docMk/>
            <pc:sldMk cId="2685047608" sldId="340"/>
            <ac:picMk id="9" creationId="{9A1C8C2D-A599-5F63-2E25-712A458E179C}"/>
          </ac:picMkLst>
        </pc:picChg>
      </pc:sldChg>
      <pc:sldChg chg="addSp modSp new mod">
        <pc:chgData name="Ramij Rahaman" userId="7153a10a1eb43703" providerId="LiveId" clId="{106EBF03-AC05-4EF7-80E8-231000B3EA99}" dt="2024-08-05T19:43:05.246" v="46" actId="1035"/>
        <pc:sldMkLst>
          <pc:docMk/>
          <pc:sldMk cId="3759992120" sldId="341"/>
        </pc:sldMkLst>
        <pc:picChg chg="add mod">
          <ac:chgData name="Ramij Rahaman" userId="7153a10a1eb43703" providerId="LiveId" clId="{106EBF03-AC05-4EF7-80E8-231000B3EA99}" dt="2024-08-05T19:43:01.691" v="39" actId="1035"/>
          <ac:picMkLst>
            <pc:docMk/>
            <pc:sldMk cId="3759992120" sldId="341"/>
            <ac:picMk id="3" creationId="{8D00AEE1-3FCB-8282-6444-27381E45D610}"/>
          </ac:picMkLst>
        </pc:picChg>
        <pc:picChg chg="add mod">
          <ac:chgData name="Ramij Rahaman" userId="7153a10a1eb43703" providerId="LiveId" clId="{106EBF03-AC05-4EF7-80E8-231000B3EA99}" dt="2024-08-05T19:43:05.246" v="46" actId="1035"/>
          <ac:picMkLst>
            <pc:docMk/>
            <pc:sldMk cId="3759992120" sldId="341"/>
            <ac:picMk id="5" creationId="{9F689B11-B181-8123-3087-F1140A66BE95}"/>
          </ac:picMkLst>
        </pc:picChg>
      </pc:sldChg>
      <pc:sldChg chg="addSp modSp new mod">
        <pc:chgData name="Ramij Rahaman" userId="7153a10a1eb43703" providerId="LiveId" clId="{106EBF03-AC05-4EF7-80E8-231000B3EA99}" dt="2024-08-05T19:46:27.861" v="49" actId="14100"/>
        <pc:sldMkLst>
          <pc:docMk/>
          <pc:sldMk cId="4240093519" sldId="342"/>
        </pc:sldMkLst>
        <pc:picChg chg="add mod">
          <ac:chgData name="Ramij Rahaman" userId="7153a10a1eb43703" providerId="LiveId" clId="{106EBF03-AC05-4EF7-80E8-231000B3EA99}" dt="2024-08-05T19:46:27.861" v="49" actId="14100"/>
          <ac:picMkLst>
            <pc:docMk/>
            <pc:sldMk cId="4240093519" sldId="342"/>
            <ac:picMk id="3" creationId="{31F174C3-B080-555A-4E86-B040676CD76E}"/>
          </ac:picMkLst>
        </pc:picChg>
      </pc:sldChg>
      <pc:sldChg chg="addSp modSp new mod">
        <pc:chgData name="Ramij Rahaman" userId="7153a10a1eb43703" providerId="LiveId" clId="{106EBF03-AC05-4EF7-80E8-231000B3EA99}" dt="2024-08-05T19:47:46.775" v="61" actId="14100"/>
        <pc:sldMkLst>
          <pc:docMk/>
          <pc:sldMk cId="274923473" sldId="343"/>
        </pc:sldMkLst>
        <pc:picChg chg="add mod">
          <ac:chgData name="Ramij Rahaman" userId="7153a10a1eb43703" providerId="LiveId" clId="{106EBF03-AC05-4EF7-80E8-231000B3EA99}" dt="2024-08-05T19:47:05.721" v="55" actId="1076"/>
          <ac:picMkLst>
            <pc:docMk/>
            <pc:sldMk cId="274923473" sldId="343"/>
            <ac:picMk id="3" creationId="{27C42480-2EDF-906A-2805-DDC804232011}"/>
          </ac:picMkLst>
        </pc:picChg>
        <pc:picChg chg="add mod">
          <ac:chgData name="Ramij Rahaman" userId="7153a10a1eb43703" providerId="LiveId" clId="{106EBF03-AC05-4EF7-80E8-231000B3EA99}" dt="2024-08-05T19:47:46.775" v="61" actId="14100"/>
          <ac:picMkLst>
            <pc:docMk/>
            <pc:sldMk cId="274923473" sldId="343"/>
            <ac:picMk id="5" creationId="{3EF31F44-702B-143C-E143-80385C5FF587}"/>
          </ac:picMkLst>
        </pc:picChg>
      </pc:sldChg>
      <pc:sldChg chg="addSp modSp new mod">
        <pc:chgData name="Ramij Rahaman" userId="7153a10a1eb43703" providerId="LiveId" clId="{106EBF03-AC05-4EF7-80E8-231000B3EA99}" dt="2024-08-05T19:51:56.149" v="66" actId="1076"/>
        <pc:sldMkLst>
          <pc:docMk/>
          <pc:sldMk cId="2550281734" sldId="344"/>
        </pc:sldMkLst>
        <pc:picChg chg="add mod">
          <ac:chgData name="Ramij Rahaman" userId="7153a10a1eb43703" providerId="LiveId" clId="{106EBF03-AC05-4EF7-80E8-231000B3EA99}" dt="2024-08-05T19:51:56.149" v="66" actId="1076"/>
          <ac:picMkLst>
            <pc:docMk/>
            <pc:sldMk cId="2550281734" sldId="344"/>
            <ac:picMk id="3" creationId="{826D71DF-9D93-2DBB-AEB3-E1A7100337BF}"/>
          </ac:picMkLst>
        </pc:picChg>
      </pc:sldChg>
      <pc:sldChg chg="addSp modSp new mod">
        <pc:chgData name="Ramij Rahaman" userId="7153a10a1eb43703" providerId="LiveId" clId="{106EBF03-AC05-4EF7-80E8-231000B3EA99}" dt="2024-08-05T19:53:24.079" v="70" actId="1076"/>
        <pc:sldMkLst>
          <pc:docMk/>
          <pc:sldMk cId="2190870318" sldId="345"/>
        </pc:sldMkLst>
        <pc:picChg chg="add mod">
          <ac:chgData name="Ramij Rahaman" userId="7153a10a1eb43703" providerId="LiveId" clId="{106EBF03-AC05-4EF7-80E8-231000B3EA99}" dt="2024-08-05T19:53:24.079" v="70" actId="1076"/>
          <ac:picMkLst>
            <pc:docMk/>
            <pc:sldMk cId="2190870318" sldId="345"/>
            <ac:picMk id="3" creationId="{F931304D-D9DA-913F-299A-833449C776F0}"/>
          </ac:picMkLst>
        </pc:picChg>
      </pc:sldChg>
      <pc:sldChg chg="addSp modSp new mod">
        <pc:chgData name="Ramij Rahaman" userId="7153a10a1eb43703" providerId="LiveId" clId="{106EBF03-AC05-4EF7-80E8-231000B3EA99}" dt="2024-08-05T19:54:59.443" v="124" actId="1037"/>
        <pc:sldMkLst>
          <pc:docMk/>
          <pc:sldMk cId="387136789" sldId="346"/>
        </pc:sldMkLst>
        <pc:picChg chg="add mod">
          <ac:chgData name="Ramij Rahaman" userId="7153a10a1eb43703" providerId="LiveId" clId="{106EBF03-AC05-4EF7-80E8-231000B3EA99}" dt="2024-08-05T19:54:09.810" v="75" actId="1076"/>
          <ac:picMkLst>
            <pc:docMk/>
            <pc:sldMk cId="387136789" sldId="346"/>
            <ac:picMk id="3" creationId="{41493B9D-6230-14CB-228D-1F0514ED2772}"/>
          </ac:picMkLst>
        </pc:picChg>
        <pc:picChg chg="add mod">
          <ac:chgData name="Ramij Rahaman" userId="7153a10a1eb43703" providerId="LiveId" clId="{106EBF03-AC05-4EF7-80E8-231000B3EA99}" dt="2024-08-05T19:54:59.443" v="124" actId="1037"/>
          <ac:picMkLst>
            <pc:docMk/>
            <pc:sldMk cId="387136789" sldId="346"/>
            <ac:picMk id="5" creationId="{AAF4AB41-0CE5-1F43-7C0D-21369FCE9E92}"/>
          </ac:picMkLst>
        </pc:picChg>
      </pc:sldChg>
      <pc:sldChg chg="addSp modSp new mod">
        <pc:chgData name="Ramij Rahaman" userId="7153a10a1eb43703" providerId="LiveId" clId="{106EBF03-AC05-4EF7-80E8-231000B3EA99}" dt="2024-08-05T19:58:59.689" v="129" actId="1076"/>
        <pc:sldMkLst>
          <pc:docMk/>
          <pc:sldMk cId="3595787304" sldId="347"/>
        </pc:sldMkLst>
        <pc:picChg chg="add mod">
          <ac:chgData name="Ramij Rahaman" userId="7153a10a1eb43703" providerId="LiveId" clId="{106EBF03-AC05-4EF7-80E8-231000B3EA99}" dt="2024-08-05T19:57:22.681" v="126" actId="1076"/>
          <ac:picMkLst>
            <pc:docMk/>
            <pc:sldMk cId="3595787304" sldId="347"/>
            <ac:picMk id="3" creationId="{6C49ABF1-B9A2-80B1-B168-B5730328ABF5}"/>
          </ac:picMkLst>
        </pc:picChg>
        <pc:picChg chg="add mod">
          <ac:chgData name="Ramij Rahaman" userId="7153a10a1eb43703" providerId="LiveId" clId="{106EBF03-AC05-4EF7-80E8-231000B3EA99}" dt="2024-08-05T19:58:59.689" v="129" actId="1076"/>
          <ac:picMkLst>
            <pc:docMk/>
            <pc:sldMk cId="3595787304" sldId="347"/>
            <ac:picMk id="5" creationId="{1B672678-1AF7-A71C-3FF9-F8808C3CF965}"/>
          </ac:picMkLst>
        </pc:picChg>
      </pc:sldChg>
      <pc:sldChg chg="addSp modSp new mod">
        <pc:chgData name="Ramij Rahaman" userId="7153a10a1eb43703" providerId="LiveId" clId="{106EBF03-AC05-4EF7-80E8-231000B3EA99}" dt="2024-08-05T20:00:12.319" v="134" actId="14100"/>
        <pc:sldMkLst>
          <pc:docMk/>
          <pc:sldMk cId="3714352254" sldId="348"/>
        </pc:sldMkLst>
        <pc:picChg chg="add mod">
          <ac:chgData name="Ramij Rahaman" userId="7153a10a1eb43703" providerId="LiveId" clId="{106EBF03-AC05-4EF7-80E8-231000B3EA99}" dt="2024-08-05T20:00:12.319" v="134" actId="14100"/>
          <ac:picMkLst>
            <pc:docMk/>
            <pc:sldMk cId="3714352254" sldId="348"/>
            <ac:picMk id="3" creationId="{47D91222-9AD1-F336-09F0-D580EDFF2643}"/>
          </ac:picMkLst>
        </pc:picChg>
      </pc:sldChg>
      <pc:sldChg chg="addSp delSp modSp new mod">
        <pc:chgData name="Ramij Rahaman" userId="7153a10a1eb43703" providerId="LiveId" clId="{106EBF03-AC05-4EF7-80E8-231000B3EA99}" dt="2024-08-05T20:06:37.087" v="162" actId="1076"/>
        <pc:sldMkLst>
          <pc:docMk/>
          <pc:sldMk cId="404272191" sldId="349"/>
        </pc:sldMkLst>
        <pc:picChg chg="add mod">
          <ac:chgData name="Ramij Rahaman" userId="7153a10a1eb43703" providerId="LiveId" clId="{106EBF03-AC05-4EF7-80E8-231000B3EA99}" dt="2024-08-05T20:06:29.890" v="159" actId="1076"/>
          <ac:picMkLst>
            <pc:docMk/>
            <pc:sldMk cId="404272191" sldId="349"/>
            <ac:picMk id="3" creationId="{0E615096-3B24-C0BF-A0D1-426B715B3F91}"/>
          </ac:picMkLst>
        </pc:picChg>
        <pc:picChg chg="add del mod">
          <ac:chgData name="Ramij Rahaman" userId="7153a10a1eb43703" providerId="LiveId" clId="{106EBF03-AC05-4EF7-80E8-231000B3EA99}" dt="2024-08-05T20:06:27.227" v="158" actId="478"/>
          <ac:picMkLst>
            <pc:docMk/>
            <pc:sldMk cId="404272191" sldId="349"/>
            <ac:picMk id="5" creationId="{99F8C380-380B-534F-41FB-4084104F96F2}"/>
          </ac:picMkLst>
        </pc:picChg>
        <pc:picChg chg="add mod">
          <ac:chgData name="Ramij Rahaman" userId="7153a10a1eb43703" providerId="LiveId" clId="{106EBF03-AC05-4EF7-80E8-231000B3EA99}" dt="2024-08-05T20:06:37.087" v="162" actId="1076"/>
          <ac:picMkLst>
            <pc:docMk/>
            <pc:sldMk cId="404272191" sldId="349"/>
            <ac:picMk id="7" creationId="{55CE5541-6454-D211-AC2B-C2A7F0EE33ED}"/>
          </ac:picMkLst>
        </pc:picChg>
      </pc:sldChg>
      <pc:sldChg chg="addSp delSp modSp new del mod">
        <pc:chgData name="Ramij Rahaman" userId="7153a10a1eb43703" providerId="LiveId" clId="{106EBF03-AC05-4EF7-80E8-231000B3EA99}" dt="2024-08-05T20:03:53.256" v="145" actId="2696"/>
        <pc:sldMkLst>
          <pc:docMk/>
          <pc:sldMk cId="3125765670" sldId="349"/>
        </pc:sldMkLst>
        <pc:picChg chg="add del mod">
          <ac:chgData name="Ramij Rahaman" userId="7153a10a1eb43703" providerId="LiveId" clId="{106EBF03-AC05-4EF7-80E8-231000B3EA99}" dt="2024-08-05T20:03:49.960" v="144" actId="478"/>
          <ac:picMkLst>
            <pc:docMk/>
            <pc:sldMk cId="3125765670" sldId="349"/>
            <ac:picMk id="3" creationId="{62E55CEB-01FE-ACCF-5AE1-1C9519366EC2}"/>
          </ac:picMkLst>
        </pc:picChg>
      </pc:sldChg>
      <pc:sldChg chg="addSp modSp new mod">
        <pc:chgData name="Ramij Rahaman" userId="7153a10a1eb43703" providerId="LiveId" clId="{106EBF03-AC05-4EF7-80E8-231000B3EA99}" dt="2024-08-05T20:09:44.498" v="172" actId="1036"/>
        <pc:sldMkLst>
          <pc:docMk/>
          <pc:sldMk cId="717974728" sldId="350"/>
        </pc:sldMkLst>
        <pc:picChg chg="add mod">
          <ac:chgData name="Ramij Rahaman" userId="7153a10a1eb43703" providerId="LiveId" clId="{106EBF03-AC05-4EF7-80E8-231000B3EA99}" dt="2024-08-05T20:08:37.643" v="165" actId="1076"/>
          <ac:picMkLst>
            <pc:docMk/>
            <pc:sldMk cId="717974728" sldId="350"/>
            <ac:picMk id="3" creationId="{F66C33A6-6B74-2A8C-16FB-6E29560A19F9}"/>
          </ac:picMkLst>
        </pc:picChg>
        <pc:picChg chg="add mod">
          <ac:chgData name="Ramij Rahaman" userId="7153a10a1eb43703" providerId="LiveId" clId="{106EBF03-AC05-4EF7-80E8-231000B3EA99}" dt="2024-08-05T20:09:44.498" v="172" actId="1036"/>
          <ac:picMkLst>
            <pc:docMk/>
            <pc:sldMk cId="717974728" sldId="350"/>
            <ac:picMk id="5" creationId="{9012BFBB-4B72-E31C-2F75-3A05447930E3}"/>
          </ac:picMkLst>
        </pc:picChg>
      </pc:sldChg>
      <pc:sldChg chg="new del">
        <pc:chgData name="Ramij Rahaman" userId="7153a10a1eb43703" providerId="LiveId" clId="{106EBF03-AC05-4EF7-80E8-231000B3EA99}" dt="2024-08-05T20:03:56.692" v="146" actId="2696"/>
        <pc:sldMkLst>
          <pc:docMk/>
          <pc:sldMk cId="3436739460" sldId="350"/>
        </pc:sldMkLst>
      </pc:sldChg>
      <pc:sldChg chg="addSp modSp new mod">
        <pc:chgData name="Ramij Rahaman" userId="7153a10a1eb43703" providerId="LiveId" clId="{106EBF03-AC05-4EF7-80E8-231000B3EA99}" dt="2024-08-05T20:10:26.740" v="175" actId="1076"/>
        <pc:sldMkLst>
          <pc:docMk/>
          <pc:sldMk cId="635147268" sldId="351"/>
        </pc:sldMkLst>
        <pc:picChg chg="add mod">
          <ac:chgData name="Ramij Rahaman" userId="7153a10a1eb43703" providerId="LiveId" clId="{106EBF03-AC05-4EF7-80E8-231000B3EA99}" dt="2024-08-05T20:10:26.740" v="175" actId="1076"/>
          <ac:picMkLst>
            <pc:docMk/>
            <pc:sldMk cId="635147268" sldId="351"/>
            <ac:picMk id="3" creationId="{80D5254A-E54B-56E0-2B21-E462622AA86E}"/>
          </ac:picMkLst>
        </pc:picChg>
      </pc:sldChg>
      <pc:sldChg chg="new del">
        <pc:chgData name="Ramij Rahaman" userId="7153a10a1eb43703" providerId="LiveId" clId="{106EBF03-AC05-4EF7-80E8-231000B3EA99}" dt="2024-08-05T20:03:58.996" v="147" actId="2696"/>
        <pc:sldMkLst>
          <pc:docMk/>
          <pc:sldMk cId="815722463" sldId="351"/>
        </pc:sldMkLst>
      </pc:sldChg>
      <pc:sldChg chg="new del">
        <pc:chgData name="Ramij Rahaman" userId="7153a10a1eb43703" providerId="LiveId" clId="{106EBF03-AC05-4EF7-80E8-231000B3EA99}" dt="2024-08-05T20:12:09.699" v="181" actId="2696"/>
        <pc:sldMkLst>
          <pc:docMk/>
          <pc:sldMk cId="480946258" sldId="352"/>
        </pc:sldMkLst>
      </pc:sldChg>
      <pc:sldChg chg="addSp modSp new mod">
        <pc:chgData name="Ramij Rahaman" userId="7153a10a1eb43703" providerId="LiveId" clId="{106EBF03-AC05-4EF7-80E8-231000B3EA99}" dt="2024-08-05T20:12:01.971" v="180" actId="1076"/>
        <pc:sldMkLst>
          <pc:docMk/>
          <pc:sldMk cId="1281424106" sldId="353"/>
        </pc:sldMkLst>
        <pc:picChg chg="add mod">
          <ac:chgData name="Ramij Rahaman" userId="7153a10a1eb43703" providerId="LiveId" clId="{106EBF03-AC05-4EF7-80E8-231000B3EA99}" dt="2024-08-05T20:12:01.971" v="180" actId="1076"/>
          <ac:picMkLst>
            <pc:docMk/>
            <pc:sldMk cId="1281424106" sldId="353"/>
            <ac:picMk id="3" creationId="{1D181E5D-8553-1053-B9FE-294D96520E83}"/>
          </ac:picMkLst>
        </pc:picChg>
      </pc:sldChg>
      <pc:sldChg chg="addSp modSp new mod">
        <pc:chgData name="Ramij Rahaman" userId="7153a10a1eb43703" providerId="LiveId" clId="{106EBF03-AC05-4EF7-80E8-231000B3EA99}" dt="2024-08-05T20:13:44.100" v="187" actId="14100"/>
        <pc:sldMkLst>
          <pc:docMk/>
          <pc:sldMk cId="2272097882" sldId="354"/>
        </pc:sldMkLst>
        <pc:picChg chg="add mod">
          <ac:chgData name="Ramij Rahaman" userId="7153a10a1eb43703" providerId="LiveId" clId="{106EBF03-AC05-4EF7-80E8-231000B3EA99}" dt="2024-08-05T20:13:44.100" v="187" actId="14100"/>
          <ac:picMkLst>
            <pc:docMk/>
            <pc:sldMk cId="2272097882" sldId="354"/>
            <ac:picMk id="3" creationId="{EBCA2A54-1E2B-FD0E-E308-E109ADFDCE57}"/>
          </ac:picMkLst>
        </pc:picChg>
      </pc:sldChg>
      <pc:sldChg chg="addSp modSp new mod">
        <pc:chgData name="Ramij Rahaman" userId="7153a10a1eb43703" providerId="LiveId" clId="{106EBF03-AC05-4EF7-80E8-231000B3EA99}" dt="2024-08-05T20:14:17.789" v="190" actId="1076"/>
        <pc:sldMkLst>
          <pc:docMk/>
          <pc:sldMk cId="1755748362" sldId="355"/>
        </pc:sldMkLst>
        <pc:picChg chg="add mod">
          <ac:chgData name="Ramij Rahaman" userId="7153a10a1eb43703" providerId="LiveId" clId="{106EBF03-AC05-4EF7-80E8-231000B3EA99}" dt="2024-08-05T20:14:17.789" v="190" actId="1076"/>
          <ac:picMkLst>
            <pc:docMk/>
            <pc:sldMk cId="1755748362" sldId="355"/>
            <ac:picMk id="3" creationId="{2B50BEAB-B3D9-889E-53DC-A17648755A1D}"/>
          </ac:picMkLst>
        </pc:picChg>
      </pc:sldChg>
      <pc:sldChg chg="addSp modSp new mod">
        <pc:chgData name="Ramij Rahaman" userId="7153a10a1eb43703" providerId="LiveId" clId="{106EBF03-AC05-4EF7-80E8-231000B3EA99}" dt="2024-08-05T20:15:40.470" v="193" actId="1076"/>
        <pc:sldMkLst>
          <pc:docMk/>
          <pc:sldMk cId="1636386550" sldId="356"/>
        </pc:sldMkLst>
        <pc:picChg chg="add mod">
          <ac:chgData name="Ramij Rahaman" userId="7153a10a1eb43703" providerId="LiveId" clId="{106EBF03-AC05-4EF7-80E8-231000B3EA99}" dt="2024-08-05T20:15:40.470" v="193" actId="1076"/>
          <ac:picMkLst>
            <pc:docMk/>
            <pc:sldMk cId="1636386550" sldId="356"/>
            <ac:picMk id="3" creationId="{EEBEE5D9-1BAD-DA9B-54EC-6F022D9F7F42}"/>
          </ac:picMkLst>
        </pc:picChg>
      </pc:sldChg>
      <pc:sldChg chg="addSp modSp new mod">
        <pc:chgData name="Ramij Rahaman" userId="7153a10a1eb43703" providerId="LiveId" clId="{106EBF03-AC05-4EF7-80E8-231000B3EA99}" dt="2024-08-05T20:16:59.974" v="199" actId="1076"/>
        <pc:sldMkLst>
          <pc:docMk/>
          <pc:sldMk cId="3495538982" sldId="357"/>
        </pc:sldMkLst>
        <pc:picChg chg="add mod">
          <ac:chgData name="Ramij Rahaman" userId="7153a10a1eb43703" providerId="LiveId" clId="{106EBF03-AC05-4EF7-80E8-231000B3EA99}" dt="2024-08-05T20:16:59.974" v="199" actId="1076"/>
          <ac:picMkLst>
            <pc:docMk/>
            <pc:sldMk cId="3495538982" sldId="357"/>
            <ac:picMk id="3" creationId="{C32D28FC-DAB4-A268-E150-35E900708FA3}"/>
          </ac:picMkLst>
        </pc:picChg>
      </pc:sldChg>
      <pc:sldChg chg="addSp modSp new mod">
        <pc:chgData name="Ramij Rahaman" userId="7153a10a1eb43703" providerId="LiveId" clId="{106EBF03-AC05-4EF7-80E8-231000B3EA99}" dt="2024-08-05T20:17:37.292" v="202" actId="1076"/>
        <pc:sldMkLst>
          <pc:docMk/>
          <pc:sldMk cId="416719217" sldId="358"/>
        </pc:sldMkLst>
        <pc:picChg chg="add mod">
          <ac:chgData name="Ramij Rahaman" userId="7153a10a1eb43703" providerId="LiveId" clId="{106EBF03-AC05-4EF7-80E8-231000B3EA99}" dt="2024-08-05T20:17:37.292" v="202" actId="1076"/>
          <ac:picMkLst>
            <pc:docMk/>
            <pc:sldMk cId="416719217" sldId="358"/>
            <ac:picMk id="3" creationId="{5917D89F-1493-F59C-FEB6-CFEE27AB9EA8}"/>
          </ac:picMkLst>
        </pc:picChg>
      </pc:sldChg>
      <pc:sldChg chg="addSp modSp new mod">
        <pc:chgData name="Ramij Rahaman" userId="7153a10a1eb43703" providerId="LiveId" clId="{106EBF03-AC05-4EF7-80E8-231000B3EA99}" dt="2024-08-05T20:19:02.755" v="211" actId="14100"/>
        <pc:sldMkLst>
          <pc:docMk/>
          <pc:sldMk cId="4051171208" sldId="359"/>
        </pc:sldMkLst>
        <pc:picChg chg="add mod">
          <ac:chgData name="Ramij Rahaman" userId="7153a10a1eb43703" providerId="LiveId" clId="{106EBF03-AC05-4EF7-80E8-231000B3EA99}" dt="2024-08-05T20:18:29.950" v="207" actId="1076"/>
          <ac:picMkLst>
            <pc:docMk/>
            <pc:sldMk cId="4051171208" sldId="359"/>
            <ac:picMk id="3" creationId="{80F863E7-0E5A-B0DD-FD15-FF996CFDF386}"/>
          </ac:picMkLst>
        </pc:picChg>
        <pc:picChg chg="add mod">
          <ac:chgData name="Ramij Rahaman" userId="7153a10a1eb43703" providerId="LiveId" clId="{106EBF03-AC05-4EF7-80E8-231000B3EA99}" dt="2024-08-05T20:19:02.755" v="211" actId="14100"/>
          <ac:picMkLst>
            <pc:docMk/>
            <pc:sldMk cId="4051171208" sldId="359"/>
            <ac:picMk id="5" creationId="{25618B39-B228-1D60-3665-AAA0D7795DD8}"/>
          </ac:picMkLst>
        </pc:picChg>
      </pc:sldChg>
      <pc:sldChg chg="addSp delSp modSp new mod">
        <pc:chgData name="Ramij Rahaman" userId="7153a10a1eb43703" providerId="LiveId" clId="{106EBF03-AC05-4EF7-80E8-231000B3EA99}" dt="2024-08-05T20:21:39.359" v="222" actId="1076"/>
        <pc:sldMkLst>
          <pc:docMk/>
          <pc:sldMk cId="2222347766" sldId="360"/>
        </pc:sldMkLst>
        <pc:picChg chg="add del mod">
          <ac:chgData name="Ramij Rahaman" userId="7153a10a1eb43703" providerId="LiveId" clId="{106EBF03-AC05-4EF7-80E8-231000B3EA99}" dt="2024-08-05T20:21:33.299" v="219" actId="478"/>
          <ac:picMkLst>
            <pc:docMk/>
            <pc:sldMk cId="2222347766" sldId="360"/>
            <ac:picMk id="3" creationId="{BF4148D1-CE44-4359-BECD-9E4CE57492D1}"/>
          </ac:picMkLst>
        </pc:picChg>
        <pc:picChg chg="add mod">
          <ac:chgData name="Ramij Rahaman" userId="7153a10a1eb43703" providerId="LiveId" clId="{106EBF03-AC05-4EF7-80E8-231000B3EA99}" dt="2024-08-05T20:21:39.359" v="222" actId="1076"/>
          <ac:picMkLst>
            <pc:docMk/>
            <pc:sldMk cId="2222347766" sldId="360"/>
            <ac:picMk id="5" creationId="{C27462E4-9135-E2AC-8189-170207A9013D}"/>
          </ac:picMkLst>
        </pc:picChg>
      </pc:sldChg>
      <pc:sldChg chg="addSp modSp new mod">
        <pc:chgData name="Ramij Rahaman" userId="7153a10a1eb43703" providerId="LiveId" clId="{106EBF03-AC05-4EF7-80E8-231000B3EA99}" dt="2024-08-05T20:22:10.222" v="225" actId="1076"/>
        <pc:sldMkLst>
          <pc:docMk/>
          <pc:sldMk cId="1445687156" sldId="361"/>
        </pc:sldMkLst>
        <pc:picChg chg="add mod">
          <ac:chgData name="Ramij Rahaman" userId="7153a10a1eb43703" providerId="LiveId" clId="{106EBF03-AC05-4EF7-80E8-231000B3EA99}" dt="2024-08-05T20:22:10.222" v="225" actId="1076"/>
          <ac:picMkLst>
            <pc:docMk/>
            <pc:sldMk cId="1445687156" sldId="361"/>
            <ac:picMk id="3" creationId="{D247F8D0-2A85-B10A-A0D0-819AEF6F6B20}"/>
          </ac:picMkLst>
        </pc:picChg>
      </pc:sldChg>
      <pc:sldChg chg="addSp modSp new mod">
        <pc:chgData name="Ramij Rahaman" userId="7153a10a1eb43703" providerId="LiveId" clId="{106EBF03-AC05-4EF7-80E8-231000B3EA99}" dt="2024-08-05T20:23:15.336" v="230" actId="1076"/>
        <pc:sldMkLst>
          <pc:docMk/>
          <pc:sldMk cId="2656355494" sldId="362"/>
        </pc:sldMkLst>
        <pc:picChg chg="add mod">
          <ac:chgData name="Ramij Rahaman" userId="7153a10a1eb43703" providerId="LiveId" clId="{106EBF03-AC05-4EF7-80E8-231000B3EA99}" dt="2024-08-05T20:22:47.757" v="227" actId="1076"/>
          <ac:picMkLst>
            <pc:docMk/>
            <pc:sldMk cId="2656355494" sldId="362"/>
            <ac:picMk id="3" creationId="{65F96726-D665-BF0C-480B-B75BA8B9920F}"/>
          </ac:picMkLst>
        </pc:picChg>
        <pc:picChg chg="add mod">
          <ac:chgData name="Ramij Rahaman" userId="7153a10a1eb43703" providerId="LiveId" clId="{106EBF03-AC05-4EF7-80E8-231000B3EA99}" dt="2024-08-05T20:23:15.336" v="230" actId="1076"/>
          <ac:picMkLst>
            <pc:docMk/>
            <pc:sldMk cId="2656355494" sldId="362"/>
            <ac:picMk id="5" creationId="{36CAA09C-941B-6E59-0F4C-DA93AB59239F}"/>
          </ac:picMkLst>
        </pc:picChg>
      </pc:sldChg>
      <pc:sldChg chg="addSp delSp modSp new mod">
        <pc:chgData name="Ramij Rahaman" userId="7153a10a1eb43703" providerId="LiveId" clId="{106EBF03-AC05-4EF7-80E8-231000B3EA99}" dt="2024-08-05T20:29:55.945" v="243"/>
        <pc:sldMkLst>
          <pc:docMk/>
          <pc:sldMk cId="2335544551" sldId="363"/>
        </pc:sldMkLst>
        <pc:picChg chg="add del mod">
          <ac:chgData name="Ramij Rahaman" userId="7153a10a1eb43703" providerId="LiveId" clId="{106EBF03-AC05-4EF7-80E8-231000B3EA99}" dt="2024-08-05T20:29:49.302" v="240" actId="21"/>
          <ac:picMkLst>
            <pc:docMk/>
            <pc:sldMk cId="2335544551" sldId="363"/>
            <ac:picMk id="3" creationId="{B088E83C-D6F7-D36E-1A1B-4F238BBAB37C}"/>
          </ac:picMkLst>
        </pc:picChg>
        <pc:picChg chg="add del mod">
          <ac:chgData name="Ramij Rahaman" userId="7153a10a1eb43703" providerId="LiveId" clId="{106EBF03-AC05-4EF7-80E8-231000B3EA99}" dt="2024-08-05T20:29:55.429" v="242" actId="21"/>
          <ac:picMkLst>
            <pc:docMk/>
            <pc:sldMk cId="2335544551" sldId="363"/>
            <ac:picMk id="5" creationId="{445D2C69-8067-463F-2C2F-544BF80171B4}"/>
          </ac:picMkLst>
        </pc:picChg>
        <pc:picChg chg="add mod">
          <ac:chgData name="Ramij Rahaman" userId="7153a10a1eb43703" providerId="LiveId" clId="{106EBF03-AC05-4EF7-80E8-231000B3EA99}" dt="2024-08-05T20:29:49.816" v="241"/>
          <ac:picMkLst>
            <pc:docMk/>
            <pc:sldMk cId="2335544551" sldId="363"/>
            <ac:picMk id="6" creationId="{B088E83C-D6F7-D36E-1A1B-4F238BBAB37C}"/>
          </ac:picMkLst>
        </pc:picChg>
        <pc:picChg chg="add mod">
          <ac:chgData name="Ramij Rahaman" userId="7153a10a1eb43703" providerId="LiveId" clId="{106EBF03-AC05-4EF7-80E8-231000B3EA99}" dt="2024-08-05T20:29:55.945" v="243"/>
          <ac:picMkLst>
            <pc:docMk/>
            <pc:sldMk cId="2335544551" sldId="363"/>
            <ac:picMk id="7" creationId="{445D2C69-8067-463F-2C2F-544BF80171B4}"/>
          </ac:picMkLst>
        </pc:picChg>
      </pc:sldChg>
      <pc:sldChg chg="addSp modSp new mod">
        <pc:chgData name="Ramij Rahaman" userId="7153a10a1eb43703" providerId="LiveId" clId="{106EBF03-AC05-4EF7-80E8-231000B3EA99}" dt="2024-08-05T20:31:04.965" v="255" actId="1076"/>
        <pc:sldMkLst>
          <pc:docMk/>
          <pc:sldMk cId="862572684" sldId="364"/>
        </pc:sldMkLst>
        <pc:picChg chg="add mod">
          <ac:chgData name="Ramij Rahaman" userId="7153a10a1eb43703" providerId="LiveId" clId="{106EBF03-AC05-4EF7-80E8-231000B3EA99}" dt="2024-08-05T20:30:35.679" v="249" actId="1076"/>
          <ac:picMkLst>
            <pc:docMk/>
            <pc:sldMk cId="862572684" sldId="364"/>
            <ac:picMk id="3" creationId="{0160CD6F-5ADA-A143-DF33-DC5ADFD5543F}"/>
          </ac:picMkLst>
        </pc:picChg>
        <pc:picChg chg="add mod">
          <ac:chgData name="Ramij Rahaman" userId="7153a10a1eb43703" providerId="LiveId" clId="{106EBF03-AC05-4EF7-80E8-231000B3EA99}" dt="2024-08-05T20:31:04.965" v="255" actId="1076"/>
          <ac:picMkLst>
            <pc:docMk/>
            <pc:sldMk cId="862572684" sldId="364"/>
            <ac:picMk id="5" creationId="{E199120B-6E49-B0FE-79B1-DA58E48C56DD}"/>
          </ac:picMkLst>
        </pc:picChg>
      </pc:sldChg>
      <pc:sldChg chg="addSp modSp new mod">
        <pc:chgData name="Ramij Rahaman" userId="7153a10a1eb43703" providerId="LiveId" clId="{106EBF03-AC05-4EF7-80E8-231000B3EA99}" dt="2024-08-05T20:31:27.007" v="258" actId="1076"/>
        <pc:sldMkLst>
          <pc:docMk/>
          <pc:sldMk cId="4123477857" sldId="365"/>
        </pc:sldMkLst>
        <pc:picChg chg="add mod">
          <ac:chgData name="Ramij Rahaman" userId="7153a10a1eb43703" providerId="LiveId" clId="{106EBF03-AC05-4EF7-80E8-231000B3EA99}" dt="2024-08-05T20:31:27.007" v="258" actId="1076"/>
          <ac:picMkLst>
            <pc:docMk/>
            <pc:sldMk cId="4123477857" sldId="365"/>
            <ac:picMk id="3" creationId="{71491ADD-03E8-358D-7E3E-49CC1E0BA12E}"/>
          </ac:picMkLst>
        </pc:picChg>
      </pc:sldChg>
      <pc:sldChg chg="addSp modSp new mod">
        <pc:chgData name="Ramij Rahaman" userId="7153a10a1eb43703" providerId="LiveId" clId="{106EBF03-AC05-4EF7-80E8-231000B3EA99}" dt="2024-08-05T20:31:56.375" v="260" actId="14100"/>
        <pc:sldMkLst>
          <pc:docMk/>
          <pc:sldMk cId="2320458338" sldId="366"/>
        </pc:sldMkLst>
        <pc:picChg chg="add mod">
          <ac:chgData name="Ramij Rahaman" userId="7153a10a1eb43703" providerId="LiveId" clId="{106EBF03-AC05-4EF7-80E8-231000B3EA99}" dt="2024-08-05T20:31:56.375" v="260" actId="14100"/>
          <ac:picMkLst>
            <pc:docMk/>
            <pc:sldMk cId="2320458338" sldId="366"/>
            <ac:picMk id="3" creationId="{046E1E75-5C51-32D0-2D69-103D1DC4C693}"/>
          </ac:picMkLst>
        </pc:picChg>
      </pc:sldChg>
      <pc:sldChg chg="addSp modSp new mod">
        <pc:chgData name="Ramij Rahaman" userId="7153a10a1eb43703" providerId="LiveId" clId="{106EBF03-AC05-4EF7-80E8-231000B3EA99}" dt="2024-08-05T20:32:32.928" v="267" actId="1076"/>
        <pc:sldMkLst>
          <pc:docMk/>
          <pc:sldMk cId="293477888" sldId="367"/>
        </pc:sldMkLst>
        <pc:picChg chg="add mod">
          <ac:chgData name="Ramij Rahaman" userId="7153a10a1eb43703" providerId="LiveId" clId="{106EBF03-AC05-4EF7-80E8-231000B3EA99}" dt="2024-08-05T20:32:32.928" v="267" actId="1076"/>
          <ac:picMkLst>
            <pc:docMk/>
            <pc:sldMk cId="293477888" sldId="367"/>
            <ac:picMk id="3" creationId="{702B2161-872C-DDB9-895E-4796C78C8CD2}"/>
          </ac:picMkLst>
        </pc:picChg>
      </pc:sldChg>
      <pc:sldChg chg="addSp modSp new mod">
        <pc:chgData name="Ramij Rahaman" userId="7153a10a1eb43703" providerId="LiveId" clId="{106EBF03-AC05-4EF7-80E8-231000B3EA99}" dt="2024-08-05T20:33:39.223" v="270" actId="14100"/>
        <pc:sldMkLst>
          <pc:docMk/>
          <pc:sldMk cId="4267728995" sldId="368"/>
        </pc:sldMkLst>
        <pc:picChg chg="add mod">
          <ac:chgData name="Ramij Rahaman" userId="7153a10a1eb43703" providerId="LiveId" clId="{106EBF03-AC05-4EF7-80E8-231000B3EA99}" dt="2024-08-05T20:33:39.223" v="270" actId="14100"/>
          <ac:picMkLst>
            <pc:docMk/>
            <pc:sldMk cId="4267728995" sldId="368"/>
            <ac:picMk id="3" creationId="{CB796EC5-DAC9-E20B-0F25-D6676EDCC365}"/>
          </ac:picMkLst>
        </pc:picChg>
      </pc:sldChg>
      <pc:sldChg chg="addSp modSp new mod">
        <pc:chgData name="Ramij Rahaman" userId="7153a10a1eb43703" providerId="LiveId" clId="{106EBF03-AC05-4EF7-80E8-231000B3EA99}" dt="2024-08-05T20:34:18.951" v="273" actId="1076"/>
        <pc:sldMkLst>
          <pc:docMk/>
          <pc:sldMk cId="3812207192" sldId="369"/>
        </pc:sldMkLst>
        <pc:picChg chg="add mod">
          <ac:chgData name="Ramij Rahaman" userId="7153a10a1eb43703" providerId="LiveId" clId="{106EBF03-AC05-4EF7-80E8-231000B3EA99}" dt="2024-08-05T20:34:18.951" v="273" actId="1076"/>
          <ac:picMkLst>
            <pc:docMk/>
            <pc:sldMk cId="3812207192" sldId="369"/>
            <ac:picMk id="3" creationId="{F8F0E7BD-9533-C196-15FB-474778E13BA0}"/>
          </ac:picMkLst>
        </pc:picChg>
      </pc:sldChg>
      <pc:sldChg chg="addSp modSp new mod">
        <pc:chgData name="Ramij Rahaman" userId="7153a10a1eb43703" providerId="LiveId" clId="{106EBF03-AC05-4EF7-80E8-231000B3EA99}" dt="2024-08-05T20:35:04.130" v="276" actId="1076"/>
        <pc:sldMkLst>
          <pc:docMk/>
          <pc:sldMk cId="2038734322" sldId="370"/>
        </pc:sldMkLst>
        <pc:picChg chg="add mod">
          <ac:chgData name="Ramij Rahaman" userId="7153a10a1eb43703" providerId="LiveId" clId="{106EBF03-AC05-4EF7-80E8-231000B3EA99}" dt="2024-08-05T20:35:04.130" v="276" actId="1076"/>
          <ac:picMkLst>
            <pc:docMk/>
            <pc:sldMk cId="2038734322" sldId="370"/>
            <ac:picMk id="3" creationId="{B7687E1F-C06D-EF45-5747-004B8B6F9C5D}"/>
          </ac:picMkLst>
        </pc:picChg>
      </pc:sldChg>
      <pc:sldChg chg="addSp modSp new mod">
        <pc:chgData name="Ramij Rahaman" userId="7153a10a1eb43703" providerId="LiveId" clId="{106EBF03-AC05-4EF7-80E8-231000B3EA99}" dt="2024-08-05T20:35:50.678" v="282" actId="14100"/>
        <pc:sldMkLst>
          <pc:docMk/>
          <pc:sldMk cId="348674701" sldId="371"/>
        </pc:sldMkLst>
        <pc:picChg chg="add mod">
          <ac:chgData name="Ramij Rahaman" userId="7153a10a1eb43703" providerId="LiveId" clId="{106EBF03-AC05-4EF7-80E8-231000B3EA99}" dt="2024-08-05T20:35:50.678" v="282" actId="14100"/>
          <ac:picMkLst>
            <pc:docMk/>
            <pc:sldMk cId="348674701" sldId="371"/>
            <ac:picMk id="3" creationId="{E81EBC1E-7C5E-5413-CF82-00B6564CCA28}"/>
          </ac:picMkLst>
        </pc:picChg>
      </pc:sldChg>
      <pc:sldChg chg="addSp modSp new mod">
        <pc:chgData name="Ramij Rahaman" userId="7153a10a1eb43703" providerId="LiveId" clId="{106EBF03-AC05-4EF7-80E8-231000B3EA99}" dt="2024-08-05T20:37:08.107" v="290" actId="1076"/>
        <pc:sldMkLst>
          <pc:docMk/>
          <pc:sldMk cId="2021372392" sldId="372"/>
        </pc:sldMkLst>
        <pc:picChg chg="add mod">
          <ac:chgData name="Ramij Rahaman" userId="7153a10a1eb43703" providerId="LiveId" clId="{106EBF03-AC05-4EF7-80E8-231000B3EA99}" dt="2024-08-05T20:36:56.456" v="287" actId="1076"/>
          <ac:picMkLst>
            <pc:docMk/>
            <pc:sldMk cId="2021372392" sldId="372"/>
            <ac:picMk id="3" creationId="{DBB151BE-30C2-D9F5-14A8-36D187071371}"/>
          </ac:picMkLst>
        </pc:picChg>
        <pc:picChg chg="add mod">
          <ac:chgData name="Ramij Rahaman" userId="7153a10a1eb43703" providerId="LiveId" clId="{106EBF03-AC05-4EF7-80E8-231000B3EA99}" dt="2024-08-05T20:37:08.107" v="290" actId="1076"/>
          <ac:picMkLst>
            <pc:docMk/>
            <pc:sldMk cId="2021372392" sldId="372"/>
            <ac:picMk id="5" creationId="{7016EF62-2E1D-C9D1-B212-4557DA3DC818}"/>
          </ac:picMkLst>
        </pc:picChg>
      </pc:sldChg>
      <pc:sldChg chg="addSp modSp new mod">
        <pc:chgData name="Ramij Rahaman" userId="7153a10a1eb43703" providerId="LiveId" clId="{106EBF03-AC05-4EF7-80E8-231000B3EA99}" dt="2024-08-05T20:38:14.705" v="298" actId="14100"/>
        <pc:sldMkLst>
          <pc:docMk/>
          <pc:sldMk cId="1100268636" sldId="373"/>
        </pc:sldMkLst>
        <pc:picChg chg="add mod">
          <ac:chgData name="Ramij Rahaman" userId="7153a10a1eb43703" providerId="LiveId" clId="{106EBF03-AC05-4EF7-80E8-231000B3EA99}" dt="2024-08-05T20:38:05.208" v="294" actId="1076"/>
          <ac:picMkLst>
            <pc:docMk/>
            <pc:sldMk cId="1100268636" sldId="373"/>
            <ac:picMk id="3" creationId="{BD361C11-E9C2-5ABA-4654-54F32E9B528B}"/>
          </ac:picMkLst>
        </pc:picChg>
        <pc:picChg chg="add mod">
          <ac:chgData name="Ramij Rahaman" userId="7153a10a1eb43703" providerId="LiveId" clId="{106EBF03-AC05-4EF7-80E8-231000B3EA99}" dt="2024-08-05T20:38:14.705" v="298" actId="14100"/>
          <ac:picMkLst>
            <pc:docMk/>
            <pc:sldMk cId="1100268636" sldId="373"/>
            <ac:picMk id="5" creationId="{59A1B3A9-9D4E-31CA-EBB7-391DB98F1E0C}"/>
          </ac:picMkLst>
        </pc:picChg>
      </pc:sldChg>
      <pc:sldChg chg="addSp modSp new mod">
        <pc:chgData name="Ramij Rahaman" userId="7153a10a1eb43703" providerId="LiveId" clId="{106EBF03-AC05-4EF7-80E8-231000B3EA99}" dt="2024-08-05T20:39:04.332" v="300" actId="14100"/>
        <pc:sldMkLst>
          <pc:docMk/>
          <pc:sldMk cId="3771265973" sldId="374"/>
        </pc:sldMkLst>
        <pc:picChg chg="add mod">
          <ac:chgData name="Ramij Rahaman" userId="7153a10a1eb43703" providerId="LiveId" clId="{106EBF03-AC05-4EF7-80E8-231000B3EA99}" dt="2024-08-05T20:39:04.332" v="300" actId="14100"/>
          <ac:picMkLst>
            <pc:docMk/>
            <pc:sldMk cId="3771265973" sldId="374"/>
            <ac:picMk id="3" creationId="{FBDECB55-225F-D642-04E5-CD89569320AE}"/>
          </ac:picMkLst>
        </pc:picChg>
      </pc:sldChg>
      <pc:sldChg chg="addSp modSp new mod">
        <pc:chgData name="Ramij Rahaman" userId="7153a10a1eb43703" providerId="LiveId" clId="{106EBF03-AC05-4EF7-80E8-231000B3EA99}" dt="2024-08-05T20:39:38.637" v="306" actId="1076"/>
        <pc:sldMkLst>
          <pc:docMk/>
          <pc:sldMk cId="79560771" sldId="375"/>
        </pc:sldMkLst>
        <pc:picChg chg="add mod">
          <ac:chgData name="Ramij Rahaman" userId="7153a10a1eb43703" providerId="LiveId" clId="{106EBF03-AC05-4EF7-80E8-231000B3EA99}" dt="2024-08-05T20:39:38.637" v="306" actId="1076"/>
          <ac:picMkLst>
            <pc:docMk/>
            <pc:sldMk cId="79560771" sldId="375"/>
            <ac:picMk id="3" creationId="{41C73CD1-7BEE-487B-CAA9-CFF3617F8A7F}"/>
          </ac:picMkLst>
        </pc:picChg>
      </pc:sldChg>
      <pc:sldChg chg="addSp modSp new mod">
        <pc:chgData name="Ramij Rahaman" userId="7153a10a1eb43703" providerId="LiveId" clId="{106EBF03-AC05-4EF7-80E8-231000B3EA99}" dt="2024-08-05T20:40:01.308" v="309" actId="1076"/>
        <pc:sldMkLst>
          <pc:docMk/>
          <pc:sldMk cId="3131585900" sldId="376"/>
        </pc:sldMkLst>
        <pc:picChg chg="add mod">
          <ac:chgData name="Ramij Rahaman" userId="7153a10a1eb43703" providerId="LiveId" clId="{106EBF03-AC05-4EF7-80E8-231000B3EA99}" dt="2024-08-05T20:40:01.308" v="309" actId="1076"/>
          <ac:picMkLst>
            <pc:docMk/>
            <pc:sldMk cId="3131585900" sldId="376"/>
            <ac:picMk id="3" creationId="{ED8527EA-7636-288B-F8E3-4A7AB1DC3F0D}"/>
          </ac:picMkLst>
        </pc:picChg>
      </pc:sldChg>
      <pc:sldChg chg="new">
        <pc:chgData name="Ramij Rahaman" userId="7153a10a1eb43703" providerId="LiveId" clId="{106EBF03-AC05-4EF7-80E8-231000B3EA99}" dt="2024-08-05T20:39:07.767" v="303" actId="680"/>
        <pc:sldMkLst>
          <pc:docMk/>
          <pc:sldMk cId="3665181161" sldId="37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6:08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9:17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163 510 24575,'-4'-10'0,"0"1"0,-1 1 0,0-1 0,-1 1 0,0 0 0,0 0 0,0 0 0,-11-8 0,16 14 0,-1 1 0,0-1 0,0 1 0,0 0 0,0-1 0,0 1 0,-1 0 0,1 1 0,0-1 0,0 0 0,-1 0 0,1 1 0,0 0 0,-1-1 0,1 1 0,-4 0 0,3 1 0,1 0 0,-1-1 0,1 1 0,0 0 0,-1 1 0,1-1 0,0 0 0,0 1 0,0-1 0,0 1 0,0 0 0,1-1 0,-1 1 0,0 0 0,1 0 0,-1 0 0,1 0 0,0 0 0,-2 4 0,-1 3 0,0 0 0,1 0 0,0 1 0,0-1 0,1 1 0,0 0 0,1 0 0,0 0 0,1 0 0,0 10 0,0-15 0,0 0 0,0-1 0,1 1 0,0 0 0,-1-1 0,1 1 0,1-1 0,-1 1 0,1-1 0,0 1 0,0-1 0,0 0 0,0 0 0,1 0 0,0 0 0,0-1 0,0 1 0,0-1 0,0 0 0,1 1 0,-1-1 0,1-1 0,5 4 0,-7-5 0,0 0 0,0-1 0,0 1 0,0 0 0,0-1 0,1 0 0,-1 1 0,0-1 0,0 0 0,0 0 0,1 0 0,-1-1 0,0 1 0,0 0 0,0-1 0,0 1 0,0-1 0,0 0 0,4-1 0,-3-1 0,1 1 0,-1-1 0,1 0 0,-1 0 0,0 0 0,0 0 0,0 0 0,0-1 0,2-5 0,2-3 0,0 0 0,-2-1 0,1 0 0,-2 0 0,5-18 0,1-32 0,-3 0 0,-2 0 0,-7-124 0,2 177 0,-7-62 0,6 67 0,0-1 0,0 1 0,0 0 0,-1 0 0,0 0 0,0 0 0,-1 0 0,0 0 0,1 0 0,-7-6 0,9 11 0,0-1 0,-1 0 0,1 1 0,0-1 0,-1 1 0,1-1 0,-1 1 0,1 0 0,-1-1 0,1 1 0,-1-1 0,1 1 0,-1 0 0,0-1 0,1 1 0,-1 0 0,1 0 0,-1-1 0,0 1 0,1 0 0,-1 0 0,0 0 0,1 0 0,-1 0 0,0 0 0,1 0 0,-1 0 0,0 0 0,1 0 0,-1 0 0,0 1 0,1-1 0,-1 0 0,1 0 0,-1 1 0,0-1 0,1 0 0,-1 1 0,1-1 0,-1 1 0,1-1 0,-1 0 0,1 1 0,-1-1 0,1 1 0,-1-1 0,1 1 0,0 0 0,-1-1 0,1 1 0,0-1 0,-1 2 0,-11 36 0,6-2 0,1 0 0,2 1 0,2-1 0,1 1 0,2-1 0,1 0 0,2 0 0,2 0 0,1 0 0,1-1 0,18 42 0,-19-60 0,0-2 0,1 1 0,1-1 0,0 0 0,1-1 0,19 19 0,-26-29 0,-1 0 0,2 0 0,-1 0 0,0-1 0,1 0 0,-1 0 0,1 0 0,0 0 0,0-1 0,0 0 0,0 0 0,0 0 0,1-1 0,-1 1 0,0-1 0,1-1 0,-1 1 0,1-1 0,-1 0 0,1 0 0,-1 0 0,1-1 0,-1 0 0,10-3 0,-9 1 0,0 0 0,-1 0 0,0-1 0,0 0 0,0 0 0,0 0 0,-1-1 0,1 0 0,-1 0 0,0 0 0,-1 0 0,1 0 0,-1-1 0,0 0 0,-1 1 0,1-1 0,-1 0 0,2-11 0,2-2 0,-2-1 0,-1 1 0,0-1 0,-1-34 0,-2 47 0,-1-1 0,0 0 0,0 1 0,-1-1 0,0 0 0,-1 1 0,-4-10 0,7 15 0,-1 0 0,0 0 0,1 1 0,-1-1 0,0 0 0,0 0 0,-1 1 0,1-1 0,0 1 0,-1-1 0,1 1 0,0-1 0,-1 1 0,0 0 0,1 0 0,-1 0 0,0 0 0,1 0 0,-1 0 0,0 0 0,0 1 0,0-1 0,0 0 0,0 1 0,0 0 0,0-1 0,0 1 0,0 0 0,0 0 0,0 0 0,0 0 0,0 1 0,-3 0 0,3 0 0,0 0 0,0 0 0,0 1 0,0-1 0,0 0 0,1 1 0,-1 0 0,0-1 0,1 1 0,-1 0 0,1 0 0,-1 0 0,1 0 0,0 0 0,0 0 0,0 0 0,0 1 0,0-1 0,1 0 0,-1 4 0,-7 52 0,8-54 0,-1 6 0,1 0 0,0 0 0,0 0 0,1 1 0,1-1 0,-1 0 0,2 0 0,-1 0 0,2-1 0,-1 1 0,9 14 0,-9-18 0,1 0 0,0-1 0,1 1 0,0-1 0,0 0 0,0-1 0,0 1 0,0-1 0,1 0 0,0 0 0,0 0 0,0-1 0,1 0 0,-1-1 0,1 1 0,-1-1 0,1 0 0,7 1 0,2-1 0,-1 0 0,1-1 0,0-1 0,-1 0 0,1-1 0,0-1 0,-1 0 0,1-1 0,-1-1 0,0 0 0,18-8 0,-24 9 0,-1-1 0,0 0 0,0-1 0,0 1 0,-1-1 0,0-1 0,0 1 0,0-1 0,0-1 0,-1 1 0,0-1 0,-1 0 0,1 0 0,-1-1 0,-1 0 0,1 0 0,-1 0 0,-1 0 0,0-1 0,0 1 0,2-10 0,-5 15 0,1 0 0,-1-1 0,0 1 0,0 0 0,0 0 0,0-1 0,-1 1 0,1 0 0,-1 0 0,0-1 0,0 1 0,0 0 0,0 0 0,-1 0 0,1 0 0,-1 0 0,0 1 0,0-1 0,0 0 0,0 1 0,0 0 0,-1-1 0,1 1 0,0 0 0,-1 0 0,0 0 0,0 0 0,1 1 0,-1-1 0,0 1 0,0 0 0,-4-2 0,3 2 0,1 0 0,-1 0 0,0 0 0,0 0 0,0 1 0,0 0 0,0 0 0,1 0 0,-1 0 0,0 0 0,0 1 0,0-1 0,0 1 0,0 0 0,1 0 0,-1 1 0,0-1 0,1 1 0,-1 0 0,1 0 0,0 0 0,0 0 0,-1 1 0,1-1 0,1 1 0,-6 5 0,5-3 0,0-1 0,0 0 0,1 1 0,-1 0 0,1 0 0,1-1 0,-1 1 0,0 0 0,1 0 0,0 1 0,1-1 0,-1 0 0,1 0 0,0 0 0,0 1 0,0-1 0,1 0 0,1 8 0,-1-10 0,0 0 0,1 0 0,-1 0 0,0 0 0,1-1 0,0 1 0,-1-1 0,1 1 0,0-1 0,0 1 0,1-1 0,-1 0 0,0 0 0,1 0 0,-1-1 0,1 1 0,0 0 0,-1-1 0,1 0 0,0 1 0,0-1 0,0 0 0,0-1 0,0 1 0,0 0 0,0-1 0,0 0 0,0 0 0,0 0 0,1 0 0,5-1 0,-3 0 0,0 0 0,1 0 0,-1-1 0,0 0 0,0 0 0,0 0 0,0-1 0,0 0 0,-1 0 0,1 0 0,-1-1 0,0 0 0,0 0 0,0 0 0,-1-1 0,1 1 0,-1-1 0,0 0 0,4-8 0,-2 2 0,0 1 0,-1-1 0,-1 1 0,0-1 0,0-1 0,-1 1 0,0 0 0,-1-1 0,1-18 0,0 15 0,2 33 0,71 436 0,-72-429 0,7 77 0,-10-91 0,-1 0 0,-1 0 0,0 0 0,0-1 0,-1 1 0,0 0 0,-4 10 0,5-19 0,0 1 0,0-1 0,0 0 0,0 0 0,0 0 0,0 0 0,0 0 0,-1 0 0,1 0 0,-1-1 0,0 1 0,1 0 0,-1-1 0,0 1 0,0-1 0,0 0 0,0 0 0,0 0 0,0 0 0,0 0 0,0 0 0,-5 1 0,5-2 0,0 0 0,0 0 0,0-1 0,1 1 0,-1 0 0,0-1 0,0 1 0,1-1 0,-1 0 0,0 1 0,1-1 0,-1 0 0,0 0 0,1 0 0,-1 0 0,1-1 0,0 1 0,-1 0 0,1-1 0,0 1 0,0 0 0,0-1 0,0 1 0,0-1 0,0 0 0,0 1 0,1-1 0,-1 0 0,0-3 0,-3-7 0,1-1 0,1 1 0,0-1 0,0 0 0,1 0 0,1 1 0,1-1 0,-1 0 0,2 0 0,3-16 0,3-3 0,1 1 0,25-58 0,-19 57 0,1 2 0,1 0 0,2 1 0,1 1 0,1 1 0,1 1 0,1 1 0,35-29 0,-53 49 0,1 1 0,-1-1 0,0-1 0,0 1 0,-1-1 0,0 0 0,5-7 0,-8 11 0,0 0 0,-1 0 0,1-1 0,0 1 0,-1 0 0,1 0 0,-1-1 0,0 1 0,0 0 0,0-1 0,0 1 0,0 0 0,0-1 0,-1 1 0,1 0 0,-1 0 0,1-1 0,-1 1 0,0 0 0,0 0 0,0 0 0,0 0 0,-1 0 0,1 0 0,-2-2 0,1 2 0,1 0 0,-1 0 0,1 1 0,0-1 0,0 0 0,0 0 0,0 0 0,0 0 0,1 0 0,-1 0 0,1 0 0,-1-5 0,1 7 0,0 0 0,0-1 0,0 1 0,0 0 0,0-1 0,0 1 0,0 0 0,0-1 0,1 1 0,-1 0 0,0-1 0,0 1 0,0 0 0,1 0 0,-1-1 0,0 1 0,0 0 0,1 0 0,-1-1 0,0 1 0,0 0 0,1 0 0,-1 0 0,0-1 0,1 1 0,-1 0 0,0 0 0,1 0 0,19 2 0,-16 0 0,1 0 0,-1 0 0,0 1 0,0-1 0,0 1 0,0 0 0,0 1 0,-1-1 0,1 0 0,-1 1 0,0 0 0,0 0 0,0 0 0,-1 0 0,5 9 0,1 5 0,0 1 0,7 27 0,-9-23 0,0-7 0,-1 2 0,0-1 0,-1 0 0,-1 1 0,-1 0 0,0 30 0,-2-46 0,0-1 0,0 1 0,-1 0 0,1 0 0,0 0 0,-1-1 0,1 1 0,-1 0 0,1 0 0,-1-1 0,0 1 0,0 0 0,0-1 0,0 1 0,0-1 0,0 1 0,0-1 0,0 0 0,-1 0 0,1 1 0,-1-1 0,1 0 0,-1 0 0,1 0 0,-1 0 0,1 0 0,-1-1 0,0 1 0,1 0 0,-1-1 0,0 1 0,0-1 0,0 0 0,1 0 0,-1 1 0,0-1 0,-3-1 0,2 1 0,0-1 0,0 0 0,-1 0 0,1 0 0,0 0 0,0 0 0,0-1 0,0 1 0,0-1 0,0 0 0,1 0 0,-1 0 0,1 0 0,-1 0 0,1-1 0,0 1 0,0-1 0,0 0 0,-3-5 0,1 0 0,0 0 0,0-1 0,1 1 0,1-1 0,-1 0 0,1 1 0,1-1 0,0 0 0,0 0 0,0 0 0,1 0 0,1-1 0,0 1 0,0 0 0,1 1 0,-1-1 0,2 0 0,0 0 0,0 1 0,0-1 0,1 1 0,0 0 0,1 0 0,0 1 0,0-1 0,1 1 0,-1 0 0,2 1 0,-1-1 0,1 1 0,0 0 0,0 1 0,0 0 0,1 0 0,0 0 0,10-4 0,-4 4-341,0 1 0,1 0-1,28-3 1,-7 4-6485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9:18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56 24575,'-1'-1'0,"0"0"0,0 1 0,0-1 0,0 1 0,0-1 0,0 1 0,0-1 0,0 1 0,0 0 0,-1 0 0,1-1 0,0 1 0,0 0 0,0 0 0,0 0 0,0 0 0,-1 0 0,1 1 0,0-1 0,0 0 0,0 0 0,0 1 0,0-1 0,0 1 0,0-1 0,0 1 0,0-1 0,0 1 0,0 0 0,0-1 0,0 1 0,0 0 0,1 0 0,-1 0 0,0-1 0,0 1 0,1 0 0,-1 0 0,1 0 0,-1 0 0,1 0 0,-1 0 0,1 1 0,-1-1 0,1 0 0,0 1 0,-1 3 0,0 0 0,0 0 0,1 0 0,-1 0 0,1 0 0,0 0 0,1 0 0,-1 0 0,3 7 0,-2-7 0,1 0 0,1-1 0,-1 1 0,0-1 0,1 1 0,0-1 0,0 0 0,0 0 0,1 0 0,0 0 0,-1-1 0,1 1 0,0-1 0,1 0 0,-1 0 0,0 0 0,1-1 0,5 3 0,-7-4 0,-1 0 0,1 0 0,0 0 0,0 0 0,0-1 0,-1 1 0,1-1 0,0 0 0,0 0 0,0 0 0,0 0 0,0 0 0,0-1 0,-1 1 0,1-1 0,0 1 0,0-1 0,-1 0 0,1 0 0,0-1 0,-1 1 0,1 0 0,-1-1 0,0 0 0,1 1 0,-1-1 0,0 0 0,0 0 0,0 0 0,0-1 0,0 1 0,-1 0 0,2-4 0,1 0 0,-1-1 0,0 0 0,-1 0 0,1 0 0,-2 0 0,1 0 0,-1-1 0,0 1 0,0-12 0,-1 16 0,0-1 0,0 0 0,0 0 0,-1 0 0,1 1 0,-1-1 0,0 0 0,0 0 0,0 1 0,-1-1 0,0 1 0,1-1 0,-1 1 0,0 0 0,0 0 0,-1 0 0,1 0 0,-1 0 0,-4-4 0,6 6 0,0 0 0,0 0 0,0 1 0,-1-1 0,1 0 0,0 1 0,0-1 0,-1 1 0,1-1 0,0 1 0,-1-1 0,1 1 0,0 0 0,-1 0 0,1 0 0,0 0 0,-1 0 0,1 0 0,-1 0 0,1 0 0,0 0 0,-1 1 0,1-1 0,-2 1 0,1 1 0,-1-1 0,1 1 0,1-1 0,-1 1 0,0 0 0,0 0 0,1 0 0,-1 0 0,1 0 0,-1 0 0,1 0 0,-2 4 0,0 3 0,-1 0 0,1 0 0,1 0 0,0 0 0,0 0 0,-1 13 0,3-15 0,1 0 0,-1 1 0,1-1 0,0 0 0,1 0 0,-1 0 0,2 0 0,-1 0 0,1 0 0,0 0 0,0-1 0,1 0 0,-1 1 0,2-1 0,-1 0 0,1-1 0,-1 1 0,1-1 0,1 0 0,-1 0 0,1-1 0,0 0 0,0 0 0,0 0 0,1 0 0,-1-1 0,1 0 0,12 3 0,-12-4 0,1 0 0,-1 0 0,1 0 0,0-1 0,0-1 0,-1 1 0,1-1 0,0 0 0,0-1 0,0 0 0,-1 0 0,1-1 0,0 0 0,-1 0 0,0-1 0,1 0 0,-1 0 0,0-1 0,0 0 0,-1 0 0,1 0 0,-1-1 0,0 0 0,0 0 0,-1-1 0,10-10 0,-10 7 0,1 0 0,-1 0 0,0 0 0,-1-1 0,0 1 0,0-1 0,-1 0 0,0 0 0,-1 0 0,0-1 0,-1 1 0,0 0 0,-1-1 0,0 1 0,0-1 0,-4-14 0,4 23 0,-1 0 0,1 0 0,-1 0 0,0 0 0,0 0 0,0 0 0,0 0 0,0 0 0,0 0 0,0 0 0,-1 1 0,1-1 0,-1 1 0,1-1 0,-1 1 0,0-1 0,1 1 0,-1 0 0,0 0 0,0 0 0,0 0 0,0 0 0,0 0 0,0 0 0,0 1 0,0-1 0,0 1 0,-1 0 0,1-1 0,0 1 0,0 0 0,-4 1 0,3-1 0,-1 1 0,1 0 0,0 0 0,0 0 0,0 0 0,0 0 0,0 1 0,0 0 0,1-1 0,-1 1 0,0 0 0,1 0 0,-1 0 0,1 1 0,0-1 0,0 1 0,0-1 0,0 1 0,0 0 0,0 0 0,-1 3 0,-1 4 0,0 1 0,1 0 0,1 0 0,0 0 0,0 1 0,1-1 0,0 0 0,1 1 0,0-1 0,1 0 0,0 1 0,1-1 0,0 0 0,1 0 0,0 0 0,9 18 0,-10-23 0,1 0 0,1 0 0,-1 0 0,1-1 0,0 1 0,0-1 0,1 0 0,-1 0 0,1 0 0,0-1 0,0 1 0,1-1 0,-1-1 0,1 1 0,0-1 0,0 0 0,0 0 0,1-1 0,-1 1 0,1-1 0,-1-1 0,1 1 0,-1-1 0,1-1 0,0 1 0,0-1 0,-1 0 0,1-1 0,8 0 0,-10 0-57,-1 0 0,1 0 1,0-1-1,0 1 0,-1-1 0,1 0 0,-1 0 0,0 0 0,1-1 0,-1 0 1,0 1-1,-1-1 0,1-1 0,0 1 0,-1-1 0,0 1 0,1-1 0,-2 0 0,1 0 1,0 0-1,-1-1 0,0 1 0,2-5 0,3-15-6769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9:20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24575,'50'890'0,"-48"-874"0,-1-22 0,-1-31 0,0 32 0,-29-491 0,11 283 0,17 198 0,-1-5 0,0-1 0,2 1 0,4-38 0,-3 53 0,0 0 0,1 0 0,-1 0 0,1 1 0,0-1 0,0 1 0,0-1 0,0 1 0,4-5 0,-4 7 0,0-1 0,0 1 0,0 0 0,1 1 0,-1-1 0,0 0 0,1 1 0,-1-1 0,1 1 0,-1 0 0,1 0 0,0 0 0,-1 0 0,1 0 0,0 0 0,0 1 0,3-1 0,-2 1 0,0 1 0,1-1 0,-1 1 0,0-1 0,1 1 0,-1 1 0,0-1 0,0 1 0,0-1 0,0 1 0,0 0 0,-1 0 0,1 1 0,-1-1 0,1 1 0,-1 0 0,0 0 0,0 0 0,0 0 0,0 1 0,0-1 0,2 5 0,2 3 0,-1 0 0,0 0 0,0 1 0,-1-1 0,0 1 0,3 17 0,-6-23 0,-1 0 0,0 0 0,0 0 0,0 0 0,-1 0 0,0 1 0,0-1 0,-1 0 0,0 0 0,0 0 0,0 0 0,-1 0 0,0-1 0,-4 11 0,4-12 0,-1-1 0,1 1 0,-1-1 0,0 1 0,0-1 0,-1 0 0,1 0 0,0-1 0,-1 1 0,0-1 0,1 1 0,-1-1 0,0 0 0,0-1 0,-1 1 0,1-1 0,0 1 0,0-1 0,-1-1 0,-8 2 0,12-2 0,-1 0 0,0 0 0,1 0 0,-1 0 0,0 0 0,1 0 0,-1 0 0,0 0 0,1-1 0,-1 1 0,1 0 0,-3-2 0,3 2 0,1-1 0,0 1 0,-1 0 0,1 0 0,0-1 0,-1 1 0,1 0 0,0-1 0,0 1 0,-1-1 0,1 1 0,0 0 0,0-1 0,0 1 0,0-1 0,0 1 0,0 0 0,0-1 0,-1 1 0,1-1 0,0 1 0,0 0 0,0-1 0,1 1 0,-1-1 0,0 1 0,0-1 0,0 1 0,0 0 0,0-1 0,2-3 0,0 1 0,0 0 0,0 0 0,1 0 0,-1 0 0,1 0 0,-1 0 0,1 0 0,4-3 0,26-17 0,1 2 0,65-31 0,-69 36 0,-29 16 0,0-1 0,0 1 0,0-1 0,0 1 0,0-1 0,0 1 0,0 0 0,0 0 0,0-1 0,0 1 0,0 0 0,0 0 0,0 0 0,0 0 0,0 0 0,2 0 0,-3 1 0,0-1 0,1 0 0,-1 0 0,0 1 0,1-1 0,-1 0 0,0 1 0,0-1 0,1 0 0,-1 1 0,0-1 0,0 1 0,0-1 0,0 0 0,1 1 0,-1-1 0,0 1 0,0-1 0,0 0 0,0 1 0,0-1 0,0 1 0,0-1 0,0 1 0,0-1 0,0 1 0,-14 41 0,6-22 0,3-4 0,2 0 0,-1 0 0,2 0 0,0 1 0,1 25 0,1-39 0,0 0 0,0 0 0,1 0 0,-1 0 0,1 0 0,-1 0 0,1-1 0,0 1 0,0 0 0,0 0 0,1-1 0,-1 1 0,0-1 0,1 1 0,0-1 0,0 0 0,0 0 0,0 1 0,0-1 0,0 0 0,0-1 0,1 1 0,-1 0 0,1-1 0,-1 1 0,1-1 0,-1 0 0,1 0 0,0 0 0,0 0 0,0 0 0,-1-1 0,1 1 0,0-1 0,0 0 0,0 0 0,0 0 0,0 0 0,4-1 0,1 0 0,0 0 0,0-1 0,0 0 0,0 0 0,-1-1 0,1 0 0,-1 0 0,1-1 0,-1 0 0,0 0 0,0-1 0,-1 1 0,0-2 0,0 1 0,0-1 0,0 0 0,-1 0 0,0 0 0,0-1 0,0 1 0,-1-1 0,0-1 0,4-10 0,-2 5 0,-1-1 0,-1 0 0,0 0 0,-1-1 0,0 1 0,-1-1 0,-1 1 0,0-1 0,-1 1 0,-1-1 0,0 0 0,-5-20 0,6 32 0,-1 0 0,1 1 0,-1-1 0,0 0 0,0 0 0,0 0 0,0 0 0,-1 1 0,1-1 0,-1 1 0,1-1 0,-1 1 0,0 0 0,0-1 0,0 1 0,0 0 0,-1 0 0,1 0 0,0 1 0,-1-1 0,-4-1 0,4 2 0,0 0 0,0 1 0,0 0 0,-1 0 0,1 0 0,0 0 0,0 0 0,0 1 0,-1 0 0,1-1 0,0 1 0,0 0 0,0 1 0,0-1 0,0 0 0,1 1 0,-1 0 0,0-1 0,-4 5 0,0 0 0,0 0 0,0 0 0,1 1 0,0 0 0,0 0 0,1 1 0,0 0 0,0 0 0,1 0 0,0 0 0,0 0 0,1 1 0,0 0 0,1 0 0,-3 15 0,4-19 0,1-1 0,-1 1 0,1-1 0,0 1 0,0-1 0,0 1 0,1-1 0,0 1 0,0-1 0,0 0 0,0 1 0,1-1 0,-1 0 0,1 0 0,0 0 0,1 0 0,-1 0 0,1 0 0,-1-1 0,1 1 0,0-1 0,0 0 0,1 0 0,-1 0 0,1 0 0,-1 0 0,1-1 0,0 0 0,0 0 0,0 0 0,0 0 0,0 0 0,7 1 0,-3-1 0,0 0 0,0-1 0,1 0 0,-1 0 0,0 0 0,1-1 0,-1-1 0,0 1 0,0-2 0,1 1 0,-1-1 0,0 0 0,0 0 0,0-1 0,0 0 0,-1-1 0,1 0 0,-1 0 0,0 0 0,0-1 0,-1 0 0,9-8 0,-7 5 0,0-1 0,0 0 0,-2 0 0,1-1 0,-1 1 0,0-1 0,-1-1 0,0 1 0,-1-1 0,0 0 0,0 0 0,-2 0 0,1 0 0,-1 0 0,1-21 0,2-11 0,-5 43 0,0 0 0,0-1 0,0 1 0,0 0 0,0 0 0,0-1 0,0 1 0,0 0 0,0 0 0,0 0 0,0-1 0,0 1 0,1 0 0,-1 0 0,0-1 0,0 1 0,0 0 0,0 0 0,1 0 0,-1 0 0,0-1 0,0 1 0,0 0 0,1 0 0,-1 0 0,0 0 0,0 0 0,0 0 0,1-1 0,-1 1 0,0 0 0,0 0 0,1 0 0,-1 0 0,0 0 0,0 0 0,1 0 0,-1 0 0,0 0 0,0 0 0,1 0 0,-1 0 0,13 21 0,16 43 0,-18-43 0,0 1 0,-2 0 0,-1 1 0,0 0 0,4 29 0,-11-50 0,-1 0 0,0 1 0,0-1 0,0 0 0,0 0 0,0 0 0,0 0 0,-1 0 0,1 0 0,-1 0 0,0 1 0,1-1 0,-1 0 0,0-1 0,0 1 0,0 0 0,0 0 0,-1 0 0,1-1 0,0 1 0,-1 0 0,1-1 0,-1 1 0,0-1 0,1 0 0,-1 0 0,0 1 0,0-1 0,0 0 0,0-1 0,0 1 0,0 0 0,0 0 0,-3 0 0,3-1 0,0 0 0,0 0 0,0 0 0,1 0 0,-1 0 0,0 0 0,0-1 0,0 1 0,0 0 0,0-1 0,1 0 0,-1 1 0,0-1 0,1 0 0,-1 0 0,0 0 0,1 0 0,-1 0 0,1 0 0,-1 0 0,1-1 0,0 1 0,0-1 0,-1 1 0,1-1 0,0 1 0,0-1 0,0 1 0,1-1 0,-1 0 0,0 0 0,1 1 0,-1-1 0,1 0 0,-1 0 0,1 0 0,0 0 0,0-3 0,0 0 0,1-1 0,0 1 0,0-1 0,0 1 0,0 0 0,1-1 0,0 1 0,0 0 0,1 0 0,-1 0 0,1 0 0,0 1 0,0-1 0,1 1 0,-1 0 0,9-7 0,6-7 0,1 2 0,27-18 0,-15 12 0,9-5 0,62-56 0,-101 82 0,0 1 0,0-1 0,0 0 0,0 0 0,0 0 0,0 0 0,-1 0 0,1 0 0,0 0 0,0 0 0,-1 0 0,1 0 0,-1 0 0,1-1 0,-1 1 0,1 0 0,-1 0 0,0-1 0,0 1 0,1-2 0,-2 3 0,1-1 0,-1 1 0,1-1 0,-1 1 0,1-1 0,-1 1 0,1-1 0,-1 1 0,1 0 0,-1-1 0,0 1 0,1-1 0,-1 1 0,0 0 0,1 0 0,-1 0 0,0-1 0,1 1 0,-1 0 0,0 0 0,1 0 0,-1 0 0,0 0 0,1 0 0,-2 0 0,-3 0 0,0 1 0,1-1 0,-1 1 0,0 0 0,1 0 0,-1 0 0,1 1 0,-1 0 0,-6 3 0,8-3 0,1 0 0,-1 0 0,0 0 0,1 0 0,-1 0 0,1 1 0,0-1 0,0 1 0,0 0 0,0 0 0,0 0 0,0 0 0,1 0 0,-1 0 0,1 0 0,0 0 0,0 0 0,0 1 0,1-1 0,-1 0 0,1 1 0,0-1 0,0 1 0,0-1 0,0 0 0,0 1 0,1-1 0,0 0 0,-1 1 0,3 5 0,1-2 0,0 1 0,0-1 0,0 1 0,1-1 0,0-1 0,0 1 0,1-1 0,0 0 0,0 0 0,0 0 0,10 5 0,22 12 0,-31-20 0,1 0 0,-1 1 0,0 0 0,-1 1 0,1 0 0,-1 0 0,0 0 0,0 1 0,9 10 0,-15-15 0,1 0 0,-1 0 0,0 0 0,1-1 0,-1 1 0,0 0 0,0 0 0,0 0 0,0 0 0,0 0 0,0 0 0,0 0 0,0 0 0,0 0 0,0 0 0,0 0 0,0 0 0,-1 0 0,1 0 0,0 0 0,-1-1 0,1 1 0,-1 0 0,1 0 0,-1 0 0,1 0 0,-1-1 0,0 1 0,1 0 0,-1-1 0,0 1 0,0 0 0,1-1 0,-1 1 0,0-1 0,0 1 0,0-1 0,0 0 0,0 1 0,0-1 0,0 0 0,0 0 0,-1 1 0,-44 9 0,39-10 0,1 1 0,-1-1 0,1 0 0,-13-2 0,19 2 0,-1-1 0,0 1 0,1 0 0,-1 0 0,0 0 0,1 0 0,-1-1 0,1 1 0,-1 0 0,0-1 0,1 1 0,-1 0 0,1-1 0,-1 1 0,1-1 0,-1 1 0,1-1 0,0 1 0,-1-1 0,1 1 0,-1-1 0,1 1 0,0-2 0,0 1 0,0 0 0,0 0 0,0 0 0,0 0 0,1 0 0,-1 0 0,0 0 0,1 0 0,-1 0 0,1 0 0,-1 0 0,1 0 0,0 1 0,-1-1 0,1 0 0,0 0 0,-1 0 0,1 1 0,0-1 0,1 0 0,19-17 0,2 2 0,0 0 0,32-16 0,-26 16 0,-1-2 0,27-20 0,-41 25 0,25-17 0,-38 30 0,0 0 0,-1-1 0,1 1 0,-1 0 0,1 0 0,0-1 0,-1 1 0,1 0 0,0 0 0,-1 0 0,1 0 0,0 0 0,-1 0 0,1 0 0,0 0 0,-1 0 0,1 0 0,-1 0 0,1 0 0,0 1 0,-1-1 0,1 0 0,0 0 0,-1 1 0,1-1 0,-1 0 0,2 1 0,7 19 0,-5 30 0,-4-46 0,-1 29 0,2 37 0,-1-66 0,1 0 0,0 0 0,-1 0 0,2 0 0,-1 0 0,0 0 0,1 0 0,-1-1 0,1 1 0,0-1 0,1 1 0,-1-1 0,5 6 0,-6-9-28,-1 1 1,1-1-1,-1 1 0,1-1 0,-1 1 0,1-1 0,-1 1 0,1-1 0,-1 0 1,1 1-1,0-1 0,-1 0 0,1 1 0,0-1 0,-1 0 0,1 0 1,0 0-1,-1 0 0,1 0 0,0 0 0,-1 0 0,1 0 0,0 0 1,-1 0-1,1 0 0,0 0 0,-1 0 0,1 0 0,0-1 0,-1 1 1,1 0-1,-1 0 0,1-1 0,0 1 0,-1-1 0,1 1 0,-1 0 0,1-1 1,-1 1-1,1-1 0,-1 1 0,1-1 0,-1 1 0,0-1 0,1 0 1,-1 1-1,0-1 0,1 0 0,9-19-6798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9:20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24575,'4'18'0,"6"10"0,2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9:21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24575,'9'2'0,"8"-1"0,0 2 0,-1 0 0,26 8 0,-37-9 0,0 0 0,-1 0 0,0 0 0,1 1 0,-1 0 0,0 0 0,0 0 0,0 0 0,-1 0 0,1 1 0,-1-1 0,0 1 0,0 0 0,0 0 0,0 0 0,3 9 0,0 6 0,-1 0 0,0 0 0,-1 0 0,-2 1 0,0 0 0,-1 35 0,1 0 0,11 158 0,-13-211 0,1 0 0,-1 1 0,0-1 0,0 0 0,1 0 0,-1 1 0,1-1 0,0 0 0,0 0 0,0 0 0,0 0 0,0 0 0,2 4 0,-2-6 0,-1 0 0,0 0 0,1 0 0,-1 1 0,0-1 0,1 0 0,-1 0 0,0 0 0,0 0 0,1 0 0,-1 0 0,0 0 0,1 0 0,-1 0 0,0 0 0,1 0 0,-1-1 0,0 1 0,1 0 0,-1 0 0,0 0 0,0 0 0,1 0 0,-1 0 0,0-1 0,0 1 0,1 0 0,-1 0 0,0 0 0,0-1 0,1 1 0,11-20 0,10-35 0,-14 33 0,1 0 0,1 0 0,22-33 0,-15 39 0,-17 16 0,1 0 0,-1 0 0,1-1 0,-1 1 0,1 0 0,-1 0 0,1 0 0,0 0 0,-1 0 0,1 0 0,-1 0 0,1 0 0,-1 0 0,1 0 0,-1 0 0,1 1 0,-1-1 0,1 0 0,-1 0 0,1 0 0,-1 1 0,0-1 0,1 0 0,0 1 0,0 1 0,0-1 0,0 1 0,0 0 0,0-1 0,0 1 0,0 0 0,-1 0 0,1 0 0,-1 0 0,1-1 0,-1 1 0,0 0 0,0 0 0,0 0 0,0 0 0,0 0 0,0 0 0,-1 2 0,-1 8 0,0-1 0,-1 1 0,-1-1 0,-5 12 0,4-12 0,1 1 0,0-1 0,-2 18 0,5-28 0,1 0 0,0-1 0,0 1 0,-1 0 0,1 0 0,0 0 0,0 0 0,0 0 0,0-1 0,0 1 0,1 0 0,-1 0 0,0 0 0,0 0 0,0-1 0,1 1 0,-1 0 0,0 0 0,1 0 0,-1-1 0,1 1 0,-1 0 0,1-1 0,-1 1 0,1 0 0,-1-1 0,2 1 0,-1 0 0,0-1 0,1 0 0,-1 1 0,0-1 0,0 0 0,1 0 0,-1 0 0,0 0 0,1 0 0,-1-1 0,0 1 0,0 0 0,1-1 0,-1 1 0,2-1 0,6-4 0,1 0 0,-2 0 0,13-9 0,2-3 0,-2-1 0,0-1 0,-1-1 0,-1 0 0,-1-2 0,-1 0 0,-1-1 0,-1-1 0,0 0 0,-2-1 0,-1 0 0,-2-1 0,0 0 0,-1-1 0,-2 0 0,-1-1 0,-1 1 0,-1-1 0,0-34 0,-5 56 0,1 0 0,-1 0 0,0 0 0,0 0 0,-1 0 0,0 0 0,-2-5 0,4 10 0,-1 0 0,1 0 0,0 0 0,-1 0 0,1 0 0,-1 0 0,1 1 0,-1-1 0,1 0 0,-1 0 0,0 1 0,1-1 0,-1 0 0,0 1 0,0-1 0,1 1 0,-1-1 0,0 0 0,0 1 0,0 0 0,0-1 0,0 1 0,0 0 0,0-1 0,1 1 0,-1 0 0,0 0 0,0 0 0,0 0 0,0 0 0,0 0 0,0 0 0,0 0 0,0 0 0,0 0 0,0 1 0,0-1 0,0 0 0,0 1 0,0-1 0,0 1 0,1-1 0,-1 1 0,0-1 0,0 1 0,0-1 0,1 1 0,-1 0 0,0-1 0,0 2 0,-4 4 0,0-1 0,1 1 0,0 0 0,0 0 0,1 1 0,-1-1 0,1 1 0,1-1 0,-1 1 0,1 0 0,-1 8 0,-2 10 0,-4 47 0,7-47 0,2 1 0,0-1 0,2 0 0,1 1 0,1-1 0,10 36 0,-11-52 0,0-1 0,0 1 0,1-1 0,1 0 0,-1 0 0,1 0 0,1-1 0,-1 0 0,10 9 0,-11-12 0,1 0 0,0 0 0,0-1 0,1 1 0,-1-1 0,1-1 0,-1 1 0,1-1 0,0 0 0,0 0 0,0 0 0,0-1 0,0 0 0,1-1 0,5 1 0,-7-1 0,1 0 0,-1-1 0,0 0 0,0 0 0,0 0 0,0-1 0,-1 1 0,1-1 0,0 0 0,-1-1 0,1 1 0,-1-1 0,0 0 0,0 0 0,0 0 0,0 0 0,0-1 0,-1 0 0,1 1 0,3-7 0,-2 2 0,0 0 0,0 0 0,0 0 0,-1-1 0,-1 1 0,1-1 0,-2 0 0,1-1 0,-1 1 0,1-11 0,-3 18 0,0 0 0,0-1 0,0 1 0,0-1 0,0 1 0,-1-1 0,1 1 0,-1 0 0,0-1 0,0 1 0,0 0 0,0 0 0,0-1 0,0 1 0,0 0 0,-1 0 0,1 0 0,-1 1 0,0-1 0,1 0 0,-1 0 0,-3-1 0,4 2 0,0 0 0,0 1 0,0 0 0,0-1 0,0 1 0,0-1 0,0 1 0,0 0 0,0 0 0,0 0 0,0 0 0,0 0 0,0 0 0,0 0 0,0 0 0,0 0 0,0 0 0,-1 0 0,1 1 0,-1 0 0,0 0 0,1 0 0,-1 0 0,1 0 0,0 0 0,-1 0 0,1 0 0,0 1 0,0-1 0,0 1 0,0-1 0,0 1 0,0-1 0,0 1 0,0 0 0,1-1 0,-1 3 0,-2 7 8,0 0 0,1-1 0,1 1 0,0 0 0,0 0 0,1 0 0,0 0 0,1 0 0,0 0 0,1 0 0,0-1 0,1 1 0,0-1 0,9 20 0,-10-24-63,1-1 0,0 1 0,0 0 0,1-1 0,0 0 0,0 0 0,0 0 0,0 0 0,1-1 0,-1 1 0,1-1 0,1 0 0,-1-1 0,0 1 0,1-1 0,0 0 0,-1 0 0,1-1 0,0 0 0,1 0 0,-1 0 0,0-1 0,0 0 0,1 0 0,-1-1 0,9 1 0,23-7-6771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9:21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24575,'5'9'0,"1"3"-8191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9:04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0 119 24575,'1'-3'0,"0"0"0,-1 0 0,1 0 0,1 1 0,-1-1 0,0 0 0,1 1 0,-1-1 0,1 0 0,0 1 0,0 0 0,3-3 0,11-18 0,-13 16 0,1-1 0,-1 0 0,-1 0 0,0-1 0,2-9 0,6 214 0,0 115 0,-4-76 0,-6-227 0,0-3 0,0 0 0,1 0 0,-1 0 0,1 1 0,3 7 0,-4-13 0,0 1 0,1 0 0,-1 0 0,1 0 0,-1-1 0,1 1 0,-1 0 0,1 0 0,-1-1 0,1 1 0,0-1 0,-1 1 0,1 0 0,0-1 0,0 0 0,-1 1 0,1-1 0,0 1 0,0-1 0,0 0 0,-1 1 0,1-1 0,0 0 0,0 0 0,0 0 0,0 0 0,0 0 0,0 0 0,0 0 0,0 0 0,-1 0 0,1 0 0,0 0 0,0-1 0,0 1 0,1-1 0,33-8 0,0 2 0,0 1 0,52-2 0,110 8 0,-103 2 0,-52-1 0,-22 1 0,-1-2 0,32-3 0,-51 3 0,1 0 0,-1 0 0,0 0 0,0-1 0,1 1 0,-1 0 0,0 0 0,0 0 0,1 0 0,-1 0 0,0 0 0,0-1 0,0 1 0,1 0 0,-1 0 0,0 0 0,0-1 0,0 1 0,0 0 0,1 0 0,-1 0 0,0-1 0,0 1 0,0 0 0,0 0 0,0-1 0,0 1 0,0 0 0,0-1 0,0 1 0,0 0 0,0 0 0,0-1 0,0 1 0,0 0 0,0 0 0,0-1 0,0 1 0,0 0 0,0 0 0,0-1 0,0 1 0,0 0 0,0 0 0,-1-1 0,1 1 0,0 0 0,0 0 0,-1-1 0,-10-15 0,8 11 0,-121-198 0,108 181 0,6 13 0,10 9 0,0 0 0,0 0 0,0 0 0,0-1 0,0 1 0,0 0 0,0 0 0,0 0 0,0 0 0,0 0 0,0 0 0,-1 0 0,1 0 0,0 0 0,0 0 0,0 0 0,0 0 0,0 0 0,0 0 0,0 0 0,0 0 0,-1 0 0,1 0 0,0 0 0,0 0 0,0 0 0,0 0 0,0 0 0,0 0 0,0 0 0,0 0 0,-1 0 0,1 0 0,0 0 0,0 0 0,0 0 0,0 0 0,0 0 0,0 0 0,0 0 0,0 0 0,0 0 0,-1 1 0,1-1 0,0 0 0,0 0 0,0 0 0,0 0 0,0 0 0,0 0 0,0 0 0,0 0 0,0 0 0,0 1 0,0-1 0,0 0 0,0 0 0,0 0 0,0 0 0,0 0 0,0 0 0,0 0 0,0 0 0,0 1 0,1 4 0,1-1 0,-1 1 0,1 0 0,0-1 0,0 1 0,1-1 0,-1 0 0,1 0 0,0 0 0,0 0 0,8 7 0,-1 2 0,27 31 0,45 63 0,-74-95 0,0 0 0,-1 1 0,-1 0 0,0 1 0,0-1 0,5 27 0,-10-36 0,-1 1 0,0-1 0,0 0 0,0 0 0,0 0 0,-1 1 0,1-1 0,-1 0 0,0 0 0,-1 0 0,1 0 0,-1 0 0,0 0 0,0-1 0,0 1 0,0-1 0,0 1 0,-1-1 0,0 0 0,0 1 0,0-1 0,0-1 0,0 1 0,0 0 0,-6 2 0,-10 7 0,0-1 0,0-1 0,-35 13 0,30-14 0,-4 4-1365,9-5-5461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9:06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208 509 24575,'1'-5'0,"0"1"0,0 0 0,0-1 0,-1 1 0,0 0 0,0-1 0,0 1 0,0-1 0,-1 1 0,0 0 0,0-1 0,0 1 0,-2-6 0,2 8 0,0 1 0,0-1 0,0 0 0,-1 1 0,1-1 0,0 1 0,-1 0 0,1-1 0,-1 1 0,1 0 0,-1 0 0,0 0 0,1 0 0,-1 0 0,0 0 0,0 1 0,0-1 0,0 0 0,0 1 0,0 0 0,1-1 0,-1 1 0,0 0 0,0 0 0,0 0 0,0 0 0,0 0 0,0 1 0,0-1 0,0 1 0,-3 0 0,-2 2 0,0-1 0,0 1 0,0 0 0,1 1 0,-1-1 0,1 1 0,0 0 0,0 1 0,1 0 0,-1 0 0,1 0 0,0 0 0,0 1 0,1 0 0,0 0 0,0 0 0,-5 10 0,7-13 0,1 1 0,-1 0 0,1 0 0,-1 0 0,1-1 0,0 1 0,1 0 0,-1 0 0,1 1 0,-1-1 0,1 0 0,0 0 0,1 0 0,-1 0 0,1 0 0,0 0 0,0 0 0,0 0 0,0-1 0,1 1 0,0 0 0,-1 0 0,1-1 0,1 1 0,-1-1 0,0 0 0,1 0 0,0 0 0,-1 0 0,1 0 0,1 0 0,4 3 0,10 5 0,1 0 0,27 10 0,-28-13 0,-1 0 0,0 1 0,25 18 0,-40-26 0,0 0 0,-1 0 0,1 0 0,-1 1 0,0-1 0,1 0 0,-1 1 0,0-1 0,0 1 0,0 0 0,0-1 0,0 1 0,0 0 0,0 0 0,-1-1 0,1 1 0,0 4 0,-1-5 0,0 1 0,0-1 0,-1 0 0,1 1 0,0-1 0,-1 0 0,1 1 0,-1-1 0,0 0 0,1 0 0,-1 1 0,0-1 0,0 0 0,1 0 0,-1 0 0,0 0 0,0 0 0,0 0 0,-2 1 0,-5 3 0,0 0 0,-1-1 0,1 0 0,-1 0 0,-16 4 0,-62 16 0,77-22 0,-1-1 0,1 1 0,-1-2 0,1 1 0,-1-2 0,-13-1 0,23 3 0,1-1 0,-1 0 0,1 0 0,-1 0 0,1 0 0,-1 0 0,1 0 0,-1 0 0,1 0 0,-1-1 0,0 1 0,1 0 0,-1 0 0,1 0 0,-1-1 0,1 1 0,0 0 0,-1 0 0,1-1 0,-1 1 0,1 0 0,-1-1 0,1 1 0,0-1 0,-1 1 0,1 0 0,0-1 0,-1 1 0,1-1 0,0 1 0,0-1 0,-1 1 0,1-1 0,0 1 0,0-1 0,0 1 0,0-1 0,0 1 0,0-1 0,0 0 0,0 1 0,0-1 0,0 1 0,0-1 0,0 1 0,0-1 0,0 1 0,0-1 0,0 1 0,1-1 0,-1 1 0,0-1 0,0 1 0,1-1 0,-1 1 0,1-1 0,25-24 0,90-53 0,41-32 0,-134 92 0,-2-2 0,0-1 0,0-1 0,-2 0 0,30-46 0,-38 49 0,-1-1 0,-1 1 0,-1-2 0,0 1 0,-2-1 0,0 0 0,-2 0 0,4-36 0,-5 24 0,-2-41 0,-2 64 0,0 0 0,0 0 0,0 1 0,-1-1 0,-1 1 0,0-1 0,0 1 0,-8-15 0,11 23 0,0 0 0,-1 1 0,1-1 0,0 1 0,-1-1 0,1 0 0,0 1 0,-1-1 0,1 1 0,-1-1 0,1 0 0,-1 1 0,1 0 0,-1-1 0,1 1 0,-1-1 0,1 1 0,-1-1 0,0 1 0,1 0 0,-1 0 0,0-1 0,1 1 0,-1 0 0,0 0 0,1 0 0,-1 0 0,-1 0 0,1 0 0,1 1 0,-1-1 0,0 1 0,0 0 0,1 0 0,-1-1 0,0 1 0,1 0 0,-1 0 0,1 0 0,-1 0 0,1 0 0,-1 0 0,1 0 0,0 0 0,-1 1 0,-7 48 0,6 408 0,4-403 0,2-1 0,2 1 0,14 53 0,-6-73 0,-3-24 0,-10-11 0,-1 0 0,1 0 0,-1-1 0,0 1 0,1 0 0,-1 0 0,1 0 0,-1-1 0,1 1 0,-1 0 0,1 0 0,-1-1 0,0 1 0,1 0 0,-1-1 0,0 1 0,1-1 0,-1 1 0,0 0 0,1-1 0,-1 1 0,0-1 0,0 1 0,1-1 0,-1 1 0,0-1 0,0 1 0,0-1 0,0 0 0,7-24 0,-1 0 0,5-46 0,0 1 0,-5 37 0,-4 19 0,0 0 0,2 0 0,-1 1 0,10-23 0,-13 35 0,0 0 0,1 0 0,-1 1 0,1-1 0,-1 0 0,0 0 0,1 0 0,-1 1 0,1-1 0,0 0 0,-1 0 0,1 1 0,0-1 0,-1 0 0,1 1 0,0-1 0,0 1 0,-1-1 0,1 1 0,0 0 0,0-1 0,0 1 0,0 0 0,-1-1 0,1 1 0,0 0 0,0 0 0,0 0 0,0 0 0,1 0 0,0 0 0,0 1 0,-1 0 0,1 0 0,0 0 0,-1 0 0,1 0 0,-1 1 0,1-1 0,-1 0 0,1 1 0,-1-1 0,0 1 0,2 2 0,5 9 0,-1-1 0,10 26 0,-16-35 0,19 56 0,-13-38 0,0 0 0,1 0 0,1 0 0,14 22 0,-20-38 0,-1-1 0,2 0 0,-1 0 0,0 0 0,1 0 0,-1-1 0,1 1 0,0-1 0,1 0 0,-1 0 0,0 0 0,1-1 0,-1 0 0,1 0 0,0 0 0,0 0 0,0-1 0,0 1 0,0-1 0,0-1 0,0 1 0,0-1 0,7 0 0,-9 0 0,1 0 0,-1-1 0,1 0 0,-1 1 0,0-1 0,1-1 0,-1 1 0,0 0 0,0-1 0,0 1 0,0-1 0,0 0 0,0 0 0,0 0 0,3-4 0,-2 1 0,1 0 0,-1-1 0,-1 1 0,1-1 0,-1 0 0,0 0 0,4-10 0,-2-1 0,0 0 0,-1-1 0,0 0 0,1-35 0,-6 72 0,-1-3 0,1 0 0,1 1 0,1-1 0,3 22 0,-3-33 0,0 0 0,0 0 0,1 0 0,0 0 0,0 0 0,0 0 0,0-1 0,1 1 0,-1-1 0,1 0 0,0 0 0,1 0 0,-1 0 0,1 0 0,-1-1 0,1 1 0,0-1 0,1 0 0,-1 0 0,7 3 0,-6-4 0,0 0 0,-1-1 0,1 1 0,0-1 0,0 0 0,0-1 0,0 1 0,0-1 0,0 0 0,0 0 0,0 0 0,0-1 0,0 1 0,0-1 0,0-1 0,0 1 0,-1-1 0,1 1 0,0-1 0,-1-1 0,1 1 0,-1-1 0,0 0 0,0 0 0,0 0 0,0 0 0,-1 0 0,1-1 0,-1 0 0,0 0 0,0 0 0,0 0 0,0 0 0,-1-1 0,0 1 0,0-1 0,0 0 0,0 1 0,-1-1 0,0 0 0,0 0 0,0 0 0,0 0 0,-1 0 0,0 0 0,0 0 0,0 0 0,-3-10 0,3 12 0,-1 0 0,0-1 0,0 1 0,0 0 0,-1 0 0,1 0 0,-1 0 0,1 0 0,-1 0 0,0 0 0,0 0 0,0 1 0,-1-1 0,1 1 0,-1 0 0,-4-4 0,2 3 0,0 0 0,0 1 0,-1-1 0,1 1 0,-1 0 0,1 1 0,-1-1 0,0 1 0,-7-1 0,1 2 0,0-1 0,0 1 0,0 1 0,0 0 0,0 1 0,0 0 0,1 1 0,-1 0 0,-11 6 0,20-8 0,-1 1 0,1-1 0,0 1 0,0 0 0,-1 1 0,1-1 0,1 1 0,-1-1 0,0 1 0,1 0 0,-1 0 0,1 0 0,-4 6 0,6-8 0,-1 0 0,1 0 0,0 0 0,-1 0 0,1 0 0,0 0 0,0 0 0,0 0 0,0 0 0,0 0 0,0 0 0,0 0 0,0 0 0,0 0 0,1 0 0,-1 0 0,0 0 0,1 0 0,-1 0 0,1 1 0,1 0 0,-1 0 0,1-1 0,-1 1 0,1-1 0,0 0 0,-1 0 0,1 1 0,0-1 0,0 0 0,0 0 0,0-1 0,0 1 0,0 0 0,2 0 0,12 3 0,0-1 0,1-1 0,-1-1 0,1 0 0,-1-1 0,1 0 0,-1-1 0,1-2 0,-1 1 0,0-2 0,0 0 0,0-1 0,0 0 0,-1-1 0,0-1 0,20-13 0,-29 15 0,0 0 0,0 0 0,-1-1 0,0 0 0,0 0 0,6-12 0,10-10 0,-23 74 0,-1-22 0,2 1 0,1-1 0,1 1 0,5 30 0,-4-46 0,0-1 0,0 0 0,1 0 0,0-1 0,0 1 0,1-1 0,6 10 0,-8-13 0,1 0 0,0-1 0,1 1 0,-1-1 0,0 0 0,1 0 0,0 0 0,0 0 0,0-1 0,0 0 0,0 1 0,0-1 0,0-1 0,5 2 0,-6-2 0,0 0 0,0-1 0,0 1 0,-1-1 0,1 0 0,0 0 0,0 0 0,0 0 0,0-1 0,0 1 0,-1-1 0,1 0 0,0 0 0,-1 1 0,1-2 0,0 1 0,-1 0 0,1-1 0,-1 1 0,1-1 0,-1 1 0,0-1 0,0 0 0,0 0 0,0 0 0,0-1 0,0 1 0,-1 0 0,1-1 0,-1 1 0,1-1 0,-1 1 0,1-4 0,4-8 0,-1 1 0,-1-1 0,0 0 0,-1 0 0,2-17 0,-2-1 0,-1 0 0,-2-38 0,0 100 0,-1-16 0,1 0 0,0 0 0,1 0 0,1 0 0,6 24 0,-7-34 0,1 0 0,-1-1 0,1 1 0,0-1 0,0 1 0,0-1 0,0 0 0,0 0 0,1 0 0,-1 0 0,1 0 0,0 0 0,0-1 0,0 1 0,0-1 0,1 0 0,-1 0 0,1 0 0,-1-1 0,1 1 0,-1-1 0,1 0 0,0 0 0,0 0 0,0 0 0,0-1 0,6 1 0,-6-1 0,0 0 0,-1 0 0,1 0 0,-1-1 0,1 1 0,-1-1 0,1 0 0,-1 0 0,1 0 0,-1-1 0,0 1 0,0-1 0,0 0 0,0 0 0,5-3 0,-3 0 0,-1 1 0,1-1 0,-1 0 0,0-1 0,0 1 0,-1-1 0,6-11 0,-1-1 0,-2-1 0,0 1 0,-1-1 0,4-34 0,4-90 0,-13 127 0,0 1 0,-1-1 0,-1 1 0,0-1 0,-1 1 0,-1 0 0,-5-16 0,8 29 0,1 1 0,0-1 0,-1 0 0,0 1 0,1-1 0,-1 1 0,0-1 0,0 1 0,0 0 0,0-1 0,0 1 0,0 0 0,0 0 0,0-1 0,0 1 0,-1 0 0,1 0 0,0 0 0,-1 0 0,1 1 0,-1-1 0,1 0 0,-1 1 0,1-1 0,-1 1 0,-2-1 0,2 2 0,1-1 0,-1 1 0,1 0 0,-1 0 0,1 0 0,-1 0 0,1 1 0,-1-1 0,1 0 0,0 1 0,0-1 0,0 1 0,0-1 0,0 1 0,0-1 0,0 1 0,0 0 0,1-1 0,-1 1 0,1 0 0,-1 0 0,1-1 0,0 1 0,-1 3 0,-3 18 0,1 1 0,0 0 0,2 0 0,1 0 0,1 0 0,0 0 0,10 42 0,-7-47 0,1-1 0,1 0 0,0-1 0,1 1 0,1-1 0,1-1 0,0 1 0,2-2 0,-1 1 0,21 21 0,-24-30 0,0-1 0,0 0 0,0 0 0,1-1 0,0 0 0,0 0 0,0-1 0,1 0 0,-1-1 0,1 0 0,15 4 0,-20-6 0,0 0 0,1-1 0,-1 0 0,0 0 0,0 0 0,1 0 0,-1 0 0,0-1 0,0 0 0,1 0 0,-1 0 0,0 0 0,0-1 0,0 1 0,-1-1 0,1 0 0,0-1 0,-1 1 0,1 0 0,-1-1 0,1 0 0,-1 0 0,0 0 0,0 0 0,-1 0 0,1-1 0,1-3 0,6-13 0,0 1 0,-2-2 0,-1 1 0,0-1 0,-2-1 0,6-36 0,6-26 0,-16 80 0,0 1 0,0-1 0,0 1 0,1-1 0,-1 1 0,1-1 0,0 1 0,0 0 0,0-1 0,0 1 0,1 0 0,3-3 0,-5 5 0,0 1 0,1-1 0,-1 0 0,0 1 0,1-1 0,-1 1 0,1 0 0,-1-1 0,1 1 0,-1 0 0,1 0 0,-1 0 0,1 0 0,-1 0 0,1 0 0,-1 0 0,1 1 0,-1-1 0,1 1 0,-1-1 0,1 1 0,-1-1 0,0 1 0,1 0 0,-1 0 0,0-1 0,1 1 0,-1 0 0,0 0 0,0 0 0,0 1 0,1 1 0,10 9 0,0 2 0,-1-1 0,-1 1 0,16 29 0,6 9 0,-26-47 0,-7-14 0,-7-15 0,5 20 0,0 0 0,0-1 0,0 1 0,-1 0 0,0 0 0,1 1 0,-1-1 0,-1 1 0,1 0 0,0 0 0,-1 0 0,1 1 0,-1 0 0,0 0 0,0 0 0,0 0 0,0 1 0,-6-2 0,8 3 0,0-1 0,-1 1 0,1 0 0,-1 0 0,1 0 0,-1 1 0,1-1 0,0 1 0,-1 0 0,1 0 0,0 0 0,0 0 0,-1 0 0,1 1 0,0 0 0,0-1 0,0 1 0,1 0 0,-1 1 0,0-1 0,1 0 0,-1 1 0,1-1 0,0 1 0,0 0 0,0 0 0,0 0 0,-2 4 0,0 3 0,0-1 0,1 1 0,0 0 0,1 0 0,0 0 0,0 1 0,1-1 0,0 0 0,1 1 0,2 15 0,-2-22 0,0 0 0,1 0 0,-1-1 0,1 1 0,0-1 0,0 1 0,0-1 0,1 1 0,-1-1 0,1 1 0,0-1 0,0 0 0,0 0 0,0 0 0,0 0 0,1 0 0,-1-1 0,1 1 0,0-1 0,0 1 0,0-1 0,0 0 0,0 0 0,0-1 0,1 1 0,-1-1 0,1 1 0,-1-1 0,1 0 0,-1 0 0,1-1 0,4 1 0,-4-1 0,-1 0 0,1 0 0,0-1 0,0 1 0,-1-1 0,1 0 0,0 0 0,-1-1 0,1 1 0,-1-1 0,1 1 0,-1-1 0,0 0 0,0 0 0,0-1 0,0 1 0,0-1 0,0 0 0,-1 1 0,1-1 0,-1 0 0,0 0 0,0-1 0,0 1 0,0 0 0,0-1 0,-1 1 0,2-7 0,3-6 0,-1-1 0,-1-1 0,-1 1 0,3-32 0,-6 47 0,6-164 0,-6 151 0,-1 0 0,0 0 0,-2 1 0,1-1 0,-2 1 0,0 0 0,-1 0 0,-12-26 0,17 39 0,-1 0 0,1 0 0,-1 0 0,0 0 0,1 0 0,-1 0 0,0 0 0,1 0 0,-1 0 0,0 0 0,0 0 0,0 0 0,0 1 0,0-1 0,0 0 0,0 1 0,0-1 0,0 1 0,0-1 0,-1 1 0,0-1 0,1 1 0,0 0 0,0 1 0,0-1 0,1 0 0,-1 1 0,0-1 0,0 1 0,1-1 0,-1 1 0,0 0 0,1-1 0,-1 1 0,0-1 0,1 1 0,-1 0 0,1 0 0,-1-1 0,1 1 0,0 0 0,-1 0 0,1-1 0,-1 2 0,-1 6 0,-1 0 0,1 0 0,1 0 0,-1 0 0,1 9 0,0 15 0,2 0 0,2 1 0,1-1 0,13 53 0,48 125 0,-57-187 0,9 27-455,2-1 0,27 48 0,-23-56-6371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9:09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28 196 24575,'1'-19'0,"0"14"0,-1 0 0,0 0 0,0 0 0,0 0 0,-1 0 0,-1-5 0,2 10 0,0 0 0,0 0 0,0 0 0,0 0 0,0-1 0,0 1 0,0 0 0,0 0 0,-1 0 0,1 0 0,0 0 0,0 0 0,0 0 0,0 0 0,0 0 0,0 0 0,0 0 0,-1 0 0,1 0 0,0 0 0,0 0 0,0 0 0,0 0 0,0 0 0,0 0 0,-1 0 0,1 0 0,0 0 0,0 0 0,0 0 0,0 0 0,0 0 0,0 0 0,0 1 0,-1-1 0,1 0 0,0 0 0,0 0 0,0 0 0,0 0 0,0 0 0,0 0 0,0 0 0,0 0 0,0 1 0,0-1 0,0 0 0,0 0 0,-1 0 0,1 0 0,0 0 0,0 0 0,0 1 0,0-1 0,0 0 0,0 0 0,0 0 0,0 0 0,0 0 0,0 0 0,1 1 0,-6 10 0,-1 13 0,2 0 0,-3 47 0,6-57 0,1-1 0,1 0 0,0 1 0,1-1 0,0 0 0,1 0 0,5 14 0,-7-23 0,0 0 0,1-1 0,0 1 0,0-1 0,0 1 0,0-1 0,0 0 0,0 0 0,1 0 0,0 0 0,-1 0 0,1 0 0,0-1 0,1 1 0,-1-1 0,0 0 0,1 0 0,-1 0 0,1 0 0,-1-1 0,1 0 0,0 1 0,0-1 0,0-1 0,0 1 0,-1 0 0,1-1 0,0 0 0,0 0 0,0 0 0,0-1 0,0 1 0,8-3 0,-3 0 0,0 0 0,0 0 0,0-1 0,0-1 0,0 1 0,-1-2 0,0 1 0,0-1 0,-1 0 0,1-1 0,-1 1 0,11-15 0,-7 4 0,-1 0 0,0 0 0,-1-1 0,-1 0 0,-1 0 0,7-27 0,-11 78 0,-3 29 0,-1-49 0,1 1 0,1-1 0,0 0 0,6 25 0,-7-36 0,0 1 0,1-1 0,0 0 0,-1 1 0,1-1 0,0 0 0,0 1 0,1-1 0,-1 0 0,0 0 0,1 0 0,-1 0 0,1 0 0,-1-1 0,1 1 0,0 0 0,0-1 0,0 1 0,0-1 0,0 1 0,0-1 0,0 0 0,1 0 0,-1 0 0,0 0 0,1-1 0,-1 1 0,1-1 0,-1 1 0,0-1 0,1 0 0,-1 0 0,5 0 0,-4-1 0,0 0 0,0 0 0,-1 0 0,1 0 0,0-1 0,-1 1 0,0-1 0,1 1 0,-1-1 0,0 0 0,0 0 0,0 0 0,0 0 0,0 0 0,0-1 0,0 1 0,-1 0 0,1-1 0,-1 0 0,0 1 0,0-1 0,0 0 0,0 1 0,0-1 0,-1 0 0,1-5 0,1-3 0,0-1 0,-1 1 0,0-1 0,-1 1 0,-2-16 0,0 14 0,-1 0 0,0 0 0,-1 0 0,-1 0 0,0 1 0,0 0 0,-12-19 0,14 26 0,0 0 0,-1 0 0,1 0 0,-1 0 0,0 1 0,0-1 0,-1 1 0,1 0 0,-1 0 0,0 1 0,0-1 0,0 1 0,-1 0 0,1 1 0,-1-1 0,1 1 0,-1 0 0,-9-2 0,8 6 0,12 5 0,13 5 0,-6-7 0,0 0 0,1-1 0,0 0 0,18 3 0,-25-6 0,0 0 0,0-1 0,0 0 0,0 0 0,0 0 0,0 0 0,0-1 0,-1 0 0,1 0 0,0-1 0,0 0 0,6-2 0,-11 3 0,0 1 0,0 0 0,0-1 0,0 1 0,0 0 0,0 0 0,0 0 0,0 0 0,-1 0 0,1 0 0,0 0 0,0 0 0,0 0 0,0 0 0,0 0 0,0 1 0,0-1 0,0 0 0,0 1 0,0-1 0,0 1 0,0-1 0,-1 1 0,1-1 0,0 1 0,0 0 0,-1-1 0,1 1 0,0 0 0,-1 0 0,1-1 0,-1 1 0,1 0 0,-1 0 0,1 0 0,-1 0 0,0 0 0,1 1 0,17 50 0,-11-29 0,2 0 0,1 0 0,22 40 0,-28-57 0,0-1 0,0 1 0,0-1 0,0 0 0,1 0 0,0 0 0,0-1 0,0 1 0,0-1 0,1-1 0,0 1 0,0-1 0,0 0 0,0 0 0,10 3 0,-14-6 0,1 0 0,-1 1 0,1-1 0,-1 0 0,1-1 0,-1 1 0,0 0 0,1-1 0,-1 1 0,0-1 0,1 0 0,-1 0 0,0 0 0,0 0 0,1 0 0,-1-1 0,0 1 0,0 0 0,0-1 0,-1 0 0,1 1 0,0-1 0,-1 0 0,1 0 0,-1 0 0,1 0 0,-1 0 0,2-4 0,2-4 0,1-2 0,-2 1 0,1 0 0,3-16 0,-1-6 0,-2 1 0,4-64 0,43 201 0,-47-97 0,1 0 0,0-1 0,0 1 0,1-1 0,0-1 0,0 1 0,12 8 0,-17-14 0,0 1 0,0-1 0,0 0 0,0 0 0,1 0 0,-1 0 0,0 0 0,0 0 0,0-1 0,1 1 0,-1-1 0,0 1 0,1-1 0,-1 0 0,0 0 0,1 0 0,-1 0 0,1-1 0,-1 1 0,0 0 0,0-1 0,1 0 0,-1 0 0,0 1 0,0-1 0,0 0 0,0-1 0,0 1 0,0 0 0,0-1 0,0 1 0,0-1 0,-1 1 0,1-1 0,0 0 0,1-2 0,2-4 0,-1 1 0,0-1 0,0-1 0,0 1 0,-1 0 0,0-1 0,-1 0 0,0 1 0,2-15 0,-1-12 0,0-37 0,-3 57 0,0 1 0,1 7 0,0 0 0,-1 0 0,0 0 0,-1 0 0,0 0 0,0 0 0,0 0 0,-1 0 0,0 0 0,-4-10 0,6 17 0,0 0 0,0 0 0,0 0 0,-1 0 0,1-1 0,0 1 0,0 0 0,0 0 0,-1 0 0,1 0 0,0 0 0,0 0 0,0 0 0,-1 0 0,1 0 0,0 0 0,0 0 0,0 0 0,-1 0 0,1 0 0,0 0 0,0 0 0,0 0 0,-1 0 0,1 0 0,0 0 0,0 0 0,0 1 0,0-1 0,-1 0 0,1 0 0,0 0 0,0 0 0,0 0 0,0 0 0,-1 1 0,1-1 0,0 0 0,0 0 0,0 0 0,0 0 0,0 1 0,0-1 0,0 0 0,0 0 0,0 0 0,-1 1 0,1-1 0,0 0 0,0 0 0,0 0 0,0 1 0,0-1 0,0 0 0,0 0 0,0 0 0,0 1 0,1-1 0,-5 16 0,-1 18 0,2 1 0,1 0 0,2 0 0,2 0 0,1-1 0,1 1 0,3-1 0,9 36 0,-6-52 0,-10-18 0,1 0 0,-1 0 0,0 1 0,0-1 0,1 0 0,-1 0 0,0 0 0,0 0 0,0 0 0,1-1 0,-1 1 0,0 0 0,0 0 0,1 0 0,-1 0 0,0 0 0,0 0 0,0 0 0,1 0 0,-1 0 0,0-1 0,0 1 0,0 0 0,0 0 0,1 0 0,-1 0 0,0 0 0,0-1 0,0 1 0,0 0 0,0 0 0,1 0 0,-1-1 0,0 1 0,0 0 0,0 0 0,0-1 0,0 1 0,0 0 0,0 0 0,0-1 0,6-36 0,-5 21 0,0 1 0,1 0 0,0 0 0,1 0 0,8-20 0,-10 31 0,1 0 0,0 0 0,0-1 0,1 2 0,-1-1 0,1 0 0,0 0 0,0 1 0,0-1 0,0 1 0,1 0 0,-1 0 0,1 0 0,0 1 0,0-1 0,0 1 0,0 0 0,0 0 0,1 0 0,-1 1 0,0 0 0,7-2 0,33 2 0,-39 1 0,0 1 0,0-1 0,0 0 0,0 0 0,0 0 0,0-1 0,0 0 0,0 0 0,0 0 0,0-1 0,0 1 0,-1-1 0,6-3 0,-9 5 0,-1 0 0,0 0 0,1-1 0,-1 1 0,1 0 0,-1 0 0,0 0 0,1-1 0,-1 1 0,0 0 0,0 0 0,1-1 0,-1 1 0,0 0 0,0 0 0,1-1 0,-1 1 0,0 0 0,0-1 0,0 1 0,1-1 0,-1 1 0,0 0 0,0-1 0,0 1 0,0 0 0,0-1 0,0 1 0,0-1 0,0 1 0,0 0 0,0-1 0,0 1 0,0 0 0,0-1 0,0 1 0,0-1 0,0 1 0,0 0 0,-1-1 0,1 1 0,0 0 0,0-1 0,0 1 0,-1 0 0,1-1 0,0 1 0,0 0 0,-1-1 0,1 1 0,0 0 0,-1 0 0,1-1 0,-1 1 0,-1-1 0,1 1 0,0 0 0,0 0 0,0 0 0,0-1 0,-1 1 0,1 0 0,0 0 0,0 0 0,0 1 0,-1-1 0,1 0 0,0 0 0,0 1 0,0-1 0,0 1 0,-2 0 0,-2 2 0,1 1 0,-1 0 0,1 0 0,-1 0 0,1 0 0,0 1 0,1 0 0,-1-1 0,1 1 0,0 1 0,0-1 0,0 0 0,1 1 0,0 0 0,-2 7 0,1 0 0,-1 0 0,2 1 0,0-1 0,1 1 0,0 24 0,2-34 0,-1 0 0,1 0 0,0-1 0,0 1 0,0 0 0,1 0 0,-1-1 0,1 1 0,0 0 0,0-1 0,0 0 0,0 1 0,1-1 0,-1 0 0,1 0 0,0-1 0,0 1 0,0 0 0,0-1 0,0 0 0,0 0 0,7 3 0,-7-3 0,-1-1 0,1-1 0,-1 1 0,1 0 0,0 0 0,-1-1 0,1 0 0,0 1 0,0-1 0,-1 0 0,1-1 0,0 1 0,-1 0 0,1-1 0,0 1 0,-1-1 0,1 0 0,0 0 0,-1 0 0,1 0 0,-1 0 0,0-1 0,1 1 0,-1-1 0,0 0 0,0 1 0,0-1 0,0 0 0,0 0 0,0 0 0,-1-1 0,1 1 0,1-3 0,2-5 0,-1 0 0,0 0 0,0 0 0,-1-1 0,0 1 0,-1-1 0,0 0 0,0-13 0,-1 8 0,-1 0 0,0-1 0,-1 1 0,-6-28 0,-1 26 0,8 18 0,-1 0 0,1 0 0,0 0 0,-1 0 0,1 0 0,0 0 0,0 0 0,-1 0 0,1 0 0,0 0 0,0 0 0,-1 0 0,1 1 0,0-1 0,0 0 0,-1 0 0,1 0 0,0 0 0,0 1 0,0-1 0,-1 0 0,1 0 0,0 0 0,0 1 0,0-1 0,0 0 0,0 0 0,-1 1 0,1-1 0,0 0 0,0 0 0,0 1 0,0-1 0,0 0 0,0 0 0,0 1 0,-1 3 0,0 0 0,0 0 0,0 0 0,1 1 0,-1-1 0,1 0 0,0 6 0,2-1 0,0 0 0,0 0 0,1 0 0,0 0 0,1 0 0,0-1 0,0 1 0,0-1 0,1 0 0,7 8 0,-9-12 0,0-1 0,-1 0 0,1 0 0,0 0 0,0 0 0,1-1 0,-1 1 0,1-1 0,-1 0 0,1 0 0,0 0 0,-1 0 0,1-1 0,0 1 0,0-1 0,0 0 0,0 0 0,1-1 0,-1 1 0,0-1 0,0 0 0,0 0 0,0 0 0,1-1 0,4-1 0,-6 1 0,0 0 0,0-1 0,1 0 0,-1 0 0,0 0 0,-1 0 0,1 0 0,0 0 0,0-1 0,-1 1 0,0-1 0,1 0 0,-1 0 0,0 0 0,0 0 0,-1 0 0,1 0 0,-1-1 0,1 1 0,-1 0 0,0-1 0,0 1 0,0-5 0,2-10 0,0 0 0,-1 0 0,-1-20 0,-1 37 0,1-7 0,-1 1 0,0 0 0,-1 0 0,0-1 0,-3-13 0,4 21 0,0 0 0,0 0 0,0-1 0,0 1 0,0 0 0,0 0 0,0-1 0,0 1 0,0 0 0,-1 0 0,1 0 0,0-1 0,0 1 0,0 0 0,0 0 0,0 0 0,-1-1 0,1 1 0,0 0 0,0 0 0,0 0 0,-1 0 0,1-1 0,0 1 0,0 0 0,0 0 0,-1 0 0,1 0 0,0 0 0,0 0 0,-1 0 0,1 0 0,0 0 0,0 0 0,-1 0 0,-5 8 0,0 15 0,4-13-57,1 1 0,1-1 1,0 0-1,0 1 0,1-1 0,0 1 0,1-1 0,0 0 0,1 0 0,0 1 0,0-2 1,1 1-1,0 0 0,1-1 0,0 0 0,1 0 0,0 0 0,0-1 0,1 0 1,0 0-1,0-1 0,1 0 0,8 7 0,7-1-6769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9:09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24575,'5'35'0,"5"21"0,1 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9:10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24575,'4'-28'0,"-4"28"0,0-1 0,0 1 0,0 0 0,0-1 0,0 1 0,0 0 0,0-1 0,1 1 0,-1 0 0,0-1 0,0 1 0,0 0 0,0-1 0,1 1 0,-1 0 0,0-1 0,0 1 0,1 0 0,-1 0 0,0-1 0,0 1 0,1 0 0,-1 0 0,0 0 0,1-1 0,-1 1 0,0 0 0,1 0 0,-1 0 0,0 0 0,1 0 0,-1 0 0,0 0 0,1-1 0,-1 1 0,1 0 0,-1 0 0,0 0 0,1 1 0,-1-1 0,0 0 0,1 0 0,-1 0 0,0 0 0,1 0 0,-1 0 0,0 0 0,1 1 0,-1-1 0,0 0 0,1 0 0,-1 0 0,0 1 0,0-1 0,1 0 0,-1 1 0,0-1 0,0 0 0,1 0 0,-1 1 0,0-1 0,0 0 0,0 1 0,0-1 0,1 0 0,-1 1 0,0-1 0,0 0 0,0 1 0,10 16 0,-1 0 0,-1 1 0,-1-1 0,7 24 0,-6-17 0,19 40 0,-26-62 0,0 0 0,0-1 0,0 1 0,0 0 0,0 0 0,0-1 0,1 1 0,-1 0 0,0-1 0,1 0 0,-1 1 0,1-1 0,0 0 0,-1 0 0,1 0 0,4 2 0,-6-3 0,1 0 0,-1 0 0,1 0 0,0 0 0,-1 0 0,1 0 0,-1 0 0,1 0 0,-1 0 0,1-1 0,0 1 0,-1 0 0,1 0 0,-1-1 0,1 1 0,-1 0 0,0-1 0,1 1 0,-1 0 0,1-1 0,-1 1 0,1-1 0,9-21 0,-4-4 0,4-42 0,-8 46 0,1-1 0,12-41 0,-15 63 0,1-1 0,-1 1 0,0 0 0,1-1 0,0 1 0,-1 0 0,1 0 0,0 0 0,0 0 0,0 0 0,-1 0 0,1 0 0,0 0 0,0 0 0,1 0 0,-1 0 0,0 0 0,0 1 0,0-1 0,0 0 0,1 1 0,-1-1 0,0 1 0,1 0 0,-1-1 0,0 1 0,1 0 0,-1 0 0,0 0 0,1 0 0,-1 0 0,1 0 0,-1 0 0,0 0 0,1 0 0,-1 1 0,0-1 0,1 1 0,-1-1 0,0 1 0,0-1 0,1 1 0,-1 0 0,0-1 0,1 2 0,9 5 0,0 1 0,0 0 0,17 17 0,-16-14 0,13 9-682,30 20-1,-20-19-6143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9:14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28 102 24575,'-20'-102'0,"13"185"0,8-30 0,2 0 0,2-1 0,2 1 0,3-2 0,3 1 0,30 82 0,-42-131 0,0 0 0,0-1 0,0 1 0,0 0 0,0-1 0,1 0 0,-1 1 0,1-1 0,0 0 0,0 0 0,-1 0 0,2 0 0,-1 0 0,0 0 0,3 2 0,-4-4 0,-1 0 0,1 0 0,-1 0 0,1 0 0,0 0 0,-1 0 0,1 0 0,0 0 0,-1 0 0,1 0 0,0 0 0,-1 0 0,1 0 0,-1-1 0,1 1 0,0 0 0,-1 0 0,1-1 0,-1 1 0,1 0 0,-1-1 0,1 1 0,0-1 0,14-23 0,14-72 0,-24 75 0,1 0 0,0 1 0,2-1 0,0 1 0,18-30 0,-24 47 0,0 0 0,0 1 0,0-1 0,0 1 0,1-1 0,-1 1 0,1 0 0,-1 0 0,1 0 0,0 0 0,0 1 0,0-1 0,0 1 0,4-2 0,-5 3 0,-1-1 0,1 1 0,0 0 0,-1 0 0,1 0 0,0 0 0,0 0 0,-1 1 0,1-1 0,0 1 0,-1-1 0,1 1 0,-1-1 0,1 1 0,-1 0 0,1 0 0,-1-1 0,1 1 0,-1 0 0,0 0 0,1 1 0,-1-1 0,0 0 0,0 0 0,0 1 0,0-1 0,0 0 0,0 1 0,1 2 0,26 56 0,-21-41 0,1-1 0,1 0 0,0-1 0,15 20 0,-22-34 0,1 1 0,0-1 0,0 0 0,0 0 0,0 0 0,0-1 0,1 1 0,-1-1 0,1 1 0,-1-1 0,1 0 0,0-1 0,0 1 0,0-1 0,0 1 0,0-1 0,0-1 0,0 1 0,1 0 0,-1-1 0,0 0 0,0 0 0,0 0 0,8-2 0,-7 1 0,-1-1 0,0 1 0,1-1 0,-1 0 0,0-1 0,0 1 0,0-1 0,0 0 0,-1 0 0,1 0 0,-1 0 0,0 0 0,0-1 0,0 0 0,0 0 0,0 1 0,-1-2 0,0 1 0,0 0 0,0 0 0,0-1 0,-1 1 0,2-6 0,-1 1 0,0 0 0,0 0 0,0 0 0,-1 0 0,-1-1 0,0 1 0,0 0 0,-1-1 0,0 1 0,-4-17 0,5 26 0,0-1 0,0 0 0,0 1 0,0-1 0,0 0 0,-1 1 0,1-1 0,0 1 0,0-1 0,-1 0 0,1 1 0,0-1 0,-1 1 0,1-1 0,0 1 0,-1-1 0,1 1 0,-1-1 0,1 1 0,-1 0 0,1-1 0,-2 0 0,-4 11 0,3 26 0,5-22 0,1-2 0,1 1 0,0 0 0,1-1 0,0 1 0,1-1 0,11 18 0,-13-24 0,-1 0 0,1-1 0,0 0 0,0 0 0,1 0 0,-1 0 0,1-1 0,0 0 0,1 0 0,-1 0 0,1 0 0,-1-1 0,1 0 0,0 0 0,0-1 0,1 1 0,7 1 0,9-7-1365,-5-6-5461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9:14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24575,'9'31'0,"12"19"0,2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3:29:16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137 572 24575,'-7'-11'0,"0"1"0,-1-1 0,0 2 0,-17-17 0,23 25 0,0-1 0,0 0 0,0 1 0,0-1 0,-1 1 0,1 0 0,0 0 0,-1 0 0,1 0 0,-1 0 0,1 0 0,-1 1 0,-3-1 0,5 1 0,-1 0 0,1 1 0,-1-1 0,1 0 0,-1 1 0,1-1 0,0 1 0,-1 0 0,1-1 0,-1 1 0,1 0 0,0 0 0,0 0 0,0 0 0,-1 0 0,1 0 0,0 0 0,0 0 0,0 0 0,0 1 0,1-1 0,-1 0 0,0 1 0,0 1 0,-2 4 0,0 0 0,1 0 0,0 0 0,0 0 0,1 1 0,0-1 0,0 0 0,1 1 0,0-1 0,0 0 0,1 1 0,0-1 0,0 0 0,3 11 0,-3-15 0,0 0 0,0 0 0,0-1 0,0 1 0,0 0 0,1-1 0,-1 1 0,1-1 0,-1 1 0,1-1 0,0 0 0,0 0 0,0 0 0,0 0 0,1 0 0,-1 0 0,0-1 0,1 1 0,-1-1 0,1 1 0,0-1 0,-1 0 0,1 0 0,0 0 0,0-1 0,-1 1 0,1 0 0,0-1 0,0 0 0,0 0 0,0 0 0,0 0 0,0 0 0,0-1 0,0 1 0,-1-1 0,1 0 0,0 0 0,3-1 0,-3 1 0,0-1 0,0 0 0,1 0 0,-1 0 0,0 0 0,-1 0 0,1 0 0,0-1 0,-1 0 0,1 1 0,-1-1 0,0 0 0,0 0 0,0 0 0,0 0 0,3-7 0,-3 4 0,0 0 0,0 0 0,-1 0 0,1 0 0,-1 0 0,0 0 0,-1 0 0,0 0 0,0-8 0,-3 2 0,-1 12 0,-2 21 0,5-6 0,2 0 0,-1 0 0,2 0 0,0-1 0,1 1 0,4 14 0,35 88 0,-23-67 0,-10-25 0,6 12 0,-2 1 0,-2 0 0,9 52 0,-20-87 0,1 0 0,-1 1 0,0-1 0,0 0 0,0 1 0,0-1 0,-1 0 0,1 1 0,-1-1 0,0 0 0,0 0 0,0 0 0,0 0 0,0 0 0,-1 0 0,1 0 0,-1 0 0,0 0 0,0-1 0,0 1 0,0-1 0,-1 1 0,-3 2 0,1-1 0,-1-1 0,1-1 0,0 1 0,-1-1 0,0 0 0,0 0 0,1-1 0,-1 0 0,0 0 0,0 0 0,0-1 0,-8 0 0,9 1 0,-1-1 0,1-1 0,0 1 0,-1-1 0,1 0 0,-1 0 0,1 0 0,0-1 0,0 0 0,0 0 0,0 0 0,0-1 0,0 0 0,1 1 0,-1-2 0,1 1 0,0 0 0,-4-5 0,4 3 0,1 1 0,0-1 0,0 0 0,1 0 0,0 0 0,0 0 0,0 0 0,0-1 0,1 1 0,0-1 0,0 1 0,0-1 0,1 1 0,-1-1 0,1 1 0,1-1 0,1-10 0,2-2 0,0-1 0,1 1 0,1 0 0,1 1 0,0 0 0,11-18 0,67-98 0,-46 75 0,5-11 0,-3-1 0,35-85 0,-63 125 0,-2-1 0,-1-1 0,-1 0 0,-2 0 0,-1-1 0,-2 0 0,-1 0 0,-1-36 0,-3 63 0,1 0 0,-1 0 0,-1 0 0,1 0 0,-1 0 0,0 0 0,0 1 0,0-1 0,-7-10 0,9 15 0,-1 0 0,0 0 0,0-1 0,0 1 0,0 0 0,0 0 0,-1 0 0,1 0 0,0 0 0,0 0 0,-1 1 0,1-1 0,0 0 0,-1 1 0,1-1 0,-1 1 0,1-1 0,-1 1 0,1-1 0,-1 1 0,1 0 0,-1 0 0,1 0 0,-1 0 0,1 0 0,-1 0 0,1 1 0,-1-1 0,1 0 0,-1 1 0,1-1 0,-1 1 0,1-1 0,-1 1 0,1 0 0,0 0 0,0 0 0,-1 0 0,1 0 0,0 0 0,0 0 0,0 0 0,-2 2 0,-2 3 0,0-1 0,1 1 0,0 0 0,0 0 0,0 0 0,1 1 0,0-1 0,0 1 0,1 0 0,0 0 0,-3 12 0,0 12 0,-3 42 0,8-67 0,-2 38 0,2-1 0,2 1 0,2 0 0,1-1 0,3 1 0,2-2 0,1 1 0,2-1 0,31 66 0,-38-95 0,1-1 0,14 21 0,-20-31 0,0 0 0,0 0 0,1-1 0,-1 1 0,1 0 0,-1-1 0,1 1 0,0-1 0,-1 1 0,1-1 0,0 0 0,0 0 0,0 0 0,0 0 0,0 0 0,0 0 0,0-1 0,0 1 0,0-1 0,0 1 0,1-1 0,-1 0 0,0 0 0,0 0 0,4 0 0,-4-1 0,0 0 0,0 0 0,0-1 0,0 1 0,-1 0 0,1-1 0,-1 1 0,1-1 0,-1 0 0,0 1 0,1-1 0,-1 0 0,0 0 0,0 0 0,0 0 0,0 0 0,-1 0 0,1 0 0,-1 0 0,1 0 0,-1 0 0,1-3 0,3-54 0,-3 48 0,-3-62 0,0 54 0,1-1 0,1 0 0,1 1 0,6-35 0,-7 52 0,0 1 0,0 0 0,1-1 0,-1 1 0,0-1 0,1 1 0,-1 0 0,1-1 0,0 1 0,0 0 0,-1 0 0,1-1 0,0 1 0,0 0 0,0 0 0,0 0 0,0 0 0,0 0 0,1 0 0,-1 0 0,0 1 0,0-1 0,1 0 0,-1 1 0,3-2 0,-2 2 0,0 0 0,0 0 0,0 1 0,1-1 0,-1 0 0,0 1 0,0 0 0,0-1 0,0 1 0,0 0 0,0 0 0,0 0 0,0 0 0,0 1 0,1 0 0,6 5 0,-1 1 0,0-1 0,0 1 0,0 1 0,9 14 0,11 26 0,-15-24 0,31 41 0,-40-60 0,1 0 0,0-1 0,0 1 0,0-1 0,1-1 0,0 1 0,0-1 0,0 0 0,0 0 0,0-1 0,1 0 0,7 3 0,-11-5 0,0-1 0,1 1 0,-1-1 0,1 0 0,-1 1 0,0-1 0,1-1 0,-1 1 0,0 0 0,1-1 0,-1 0 0,0 0 0,1 0 0,-1 0 0,0 0 0,0-1 0,0 1 0,0-1 0,0 0 0,-1 0 0,1 0 0,0 0 0,-1 0 0,1-1 0,-1 1 0,0-1 0,0 0 0,0 0 0,0 1 0,-1-1 0,1 0 0,-1 0 0,2-4 0,0 1 0,-1-1 0,1 1 0,-1-1 0,0 0 0,-1 1 0,0-1 0,0 0 0,0 0 0,-1 0 0,0 0 0,0 0 0,-1 0 0,0 0 0,0 0 0,-4-10 0,5 17 0,0-1 0,0 0 0,0 0 0,0 0 0,-1 0 0,1 0 0,0 0 0,-1 0 0,1 0 0,-1 1 0,1-1 0,-1 0 0,1 0 0,-1 1 0,0-1 0,1 0 0,-1 0 0,0 1 0,0-1 0,1 1 0,-1-1 0,0 1 0,0-1 0,0 1 0,0 0 0,0-1 0,1 1 0,-1 0 0,0 0 0,0-1 0,0 1 0,0 0 0,0 0 0,0 0 0,0 0 0,0 0 0,0 0 0,-2 1 0,2 0 0,-1 0 0,0 1 0,1-1 0,-1 1 0,1-1 0,0 1 0,-1-1 0,1 1 0,0 0 0,0 0 0,0-1 0,0 1 0,0 0 0,1 0 0,-1 0 0,0 0 0,0 3 0,0 1 0,0 0 0,0 0 0,0 0 0,1 1 0,0-1 0,0 0 0,1 0 0,-1 0 0,1 0 0,0 0 0,1 0 0,0 0 0,0 0 0,0-1 0,5 10 0,-4-11 0,1 1 0,-1-1 0,1 0 0,0 0 0,1 0 0,-1 0 0,1-1 0,-1 0 0,1 0 0,0 0 0,0 0 0,0-1 0,1 0 0,-1 0 0,1 0 0,-1-1 0,7 2 0,-4-2 0,0 0 0,0 0 0,0 0 0,0-1 0,0 0 0,0-1 0,0 0 0,0 0 0,0 0 0,-1-1 0,1 0 0,12-6 0,-16 6 0,1-1 0,-1 1 0,1-1 0,-1 0 0,0-1 0,0 1 0,0-1 0,-1 0 0,1 0 0,-1 0 0,0 0 0,0 0 0,0-1 0,-1 1 0,1-1 0,-1 0 0,0 0 0,-1 0 0,1 0 0,0-7 0,0-2 0,-1 0 0,-2-27 0,1 30 0,-1 0 0,1 1 0,1-1 0,0 1 0,4-20 0,-5 30 0,0-1 0,0 0 0,0 1 0,1-1 0,-1 1 0,0-1 0,0 0 0,0 1 0,1-1 0,-1 1 0,0-1 0,1 1 0,-1-1 0,1 1 0,-1-1 0,1 1 0,-1-1 0,1 1 0,-1 0 0,1-1 0,-1 1 0,1 0 0,-1-1 0,1 1 0,0 0 0,-1 0 0,1-1 0,-1 1 0,2 0 0,-1 0 0,0 0 0,0 1 0,0-1 0,0 1 0,0-1 0,0 1 0,0-1 0,0 1 0,0 0 0,0-1 0,0 1 0,0 0 0,-1 0 0,3 1 0,0 3 0,1 0 0,0 0 0,-1 1 0,0-1 0,3 7 0,-1 2 0,-1 0 0,0 1 0,-1-1 0,-1 1 0,0 0 0,-1-1 0,0 1 0,-2 0 0,1 0 0,-5 21 0,4-33 0,0 0 0,0 0 0,-1-1 0,1 1 0,-1 0 0,0-1 0,0 1 0,0-1 0,0 0 0,0 0 0,-3 3 0,4-5 0,1 1 0,-1 0 0,0-1 0,1 1 0,-1-1 0,0 1 0,0-1 0,0 0 0,0 1 0,1-1 0,-1 0 0,0 1 0,0-1 0,0 0 0,0 0 0,0 0 0,0 0 0,0 0 0,0 0 0,1 0 0,-1 0 0,0 0 0,0 0 0,0 0 0,0-1 0,0 1 0,0 0 0,1-1 0,-1 1 0,0 0 0,0-1 0,0 1 0,1-1 0,-1 0 0,0 1 0,1-1 0,-1 0 0,0 1 0,0-2 0,0-1 0,0 1 0,0-1 0,0 1 0,1-1 0,-1 1 0,1-1 0,0 0 0,0 1 0,0-1 0,0 0 0,0 1 0,0-1 0,1 1 0,-1-1 0,1 0 0,0 1 0,0-1 0,0 1 0,0 0 0,0-1 0,0 1 0,4-4 0,4-8 0,0 0 0,15-16 0,-2 4 0,22-24 0,62-96 0,-95 129 0,-1-1 0,-1-1 0,0 0 0,-2 0 0,0-1 0,-1 1 0,-1-1 0,-1-1 0,4-38 0,-12 20 0,4 37 0,0 1 0,0 0 0,-1-1 0,1 1 0,-1-1 0,1 1 0,-1 0 0,1-1 0,-1 1 0,0 0 0,0 0 0,0 0 0,0-1 0,0 1 0,0 0 0,0 0 0,0 0 0,0 1 0,0-1 0,0 0 0,-1 0 0,1 0 0,-2 0 0,2 1 0,0 0 0,1 0 0,-1 0 0,0 0 0,0 1 0,0-1 0,0 0 0,1 0 0,-1 1 0,0-1 0,0 0 0,1 1 0,-1-1 0,0 1 0,0-1 0,1 1 0,-1-1 0,1 1 0,-1 0 0,0-1 0,1 1 0,-1 0 0,1-1 0,0 1 0,-1 0 0,1 0 0,-1-1 0,1 1 0,0 0 0,0 0 0,0 0 0,-1 0 0,1 0 0,-7 33 0,7-32 0,-5 48 0,2 0 0,3 1 0,1-1 0,3 0 0,2 0 0,2 0 0,26 85 0,-33-132 0,19 49 0,-19-49 0,1 1 0,0 0 0,0-1 0,1 0 0,-1 1 0,1-1 0,-1 0 0,1 0 0,0-1 0,6 6 0,-8-8 0,-1 0 0,0 1 0,1-1 0,-1 0 0,1 0 0,-1 1 0,1-1 0,-1 0 0,1 0 0,-1 1 0,0-1 0,1 0 0,-1 0 0,1 0 0,0 0 0,-1 0 0,1 0 0,-1 0 0,1 0 0,-1 0 0,1 0 0,-1 0 0,1 0 0,-1 0 0,1-1 0,-1 1 0,1 0 0,-1 0 0,0 0 0,1-1 0,-1 1 0,1 0 0,-1 0 0,1-1 0,-1 0 0,5-20 0,-5 14 0,-1 0 0,1-1 0,-1 1 0,-3-10 0,-4 1 0,0-1 0,-12-18 0,12 23 0,1-1 0,0 1 0,1-1 0,-7-22 0,13 33 0,-1 0 0,1 0 0,0-1 0,0 1 0,0 0 0,0 0 0,1 0 0,-1 0 0,1 0 0,-1 0 0,1 0 0,-1 0 0,1 0 0,0 0 0,0 0 0,0 1 0,0-1 0,0 0 0,1 0 0,-1 1 0,0-1 0,1 1 0,-1-1 0,1 1 0,0 0 0,-1 0 0,1 0 0,0-1 0,0 2 0,0-1 0,0 0 0,0 0 0,2 0 0,9-4 0,-1 2 0,1-1 0,24-2 0,-36 6 0,14-2 0,3-1 0,1 0 0,-1 2 0,1 0 0,-1 1 0,23 2 0,-41-2 1,0 0 0,0 0 0,1 0 0,-1 0-1,0 0 1,0 0 0,1 0 0,-1 1 0,0-1 0,0 0 0,0 0-1,1 0 1,-1 0 0,0 0 0,0 0 0,1 0 0,-1 0-1,0 1 1,0-1 0,0 0 0,0 0 0,1 0 0,-1 0-1,0 1 1,0-1 0,0 0 0,0 0 0,0 1 0,0-1 0,1 0-1,-1 0 1,0 0 0,0 1 0,0-1 0,0 0 0,0 0-1,0 1 1,0-1 0,0 0 0,0 0 0,0 1 0,0-1-1,0 0 1,0 0 0,0 0 0,0 1 0,0-1 0,-1 0 0,1 0-1,0 1 1,0-1 0,0 0 0,0 0 0,0 0 0,0 1-1,-1-1 1,1 0 0,0 0 0,0 0 0,-1 1 0,-12 10-977,12-10 535,-15 10-6385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13AA72-4B27-4044-81D4-4B451894793F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74F536-02E3-4440-8C61-2D0918F6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1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86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24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6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0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18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62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4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5681-1AFF-42CB-8086-EFE1DD3C296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CEEC4-1FBE-7290-DA62-E295BF95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9" y="917592"/>
            <a:ext cx="8371114" cy="28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2BE25-6DCF-8E2E-D25B-293845FF6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108857"/>
            <a:ext cx="7822888" cy="644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9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081F6-C8D1-37E0-D0DC-6AF35C72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6" y="722746"/>
            <a:ext cx="8283746" cy="35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3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07077-AACC-6E98-9884-2B4F16C1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52" y="760760"/>
            <a:ext cx="8511895" cy="39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9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766AC-A4DE-B411-E8C9-46102BD0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4" y="273336"/>
            <a:ext cx="8754712" cy="63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8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5032E-9691-1122-5A1B-E5CE2553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" y="1738896"/>
            <a:ext cx="8577943" cy="319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6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27598-B1CE-DD35-C0E8-3E4A66A4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3" y="1049503"/>
            <a:ext cx="8755194" cy="45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3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43ED5-82CC-CA81-5150-06BADF9F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5" y="991223"/>
            <a:ext cx="8634770" cy="46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2709E-69E0-2169-86A0-4B26A8D0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4" y="301658"/>
            <a:ext cx="8754132" cy="64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4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AFA9B-DBBA-A337-5CEC-FA44C6D56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1" y="1418535"/>
            <a:ext cx="8674238" cy="31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1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61DDE-F54E-742F-8485-C4AA0C84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567528"/>
            <a:ext cx="8382000" cy="52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4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587373-C786-BD3A-2CF2-D730F5FC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4" y="474269"/>
            <a:ext cx="8580632" cy="57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0DC58-F95E-CCCA-4A62-7B282BB4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4" y="456415"/>
            <a:ext cx="8426168" cy="575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70955-7359-5A53-88B5-A3467A0A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" y="1666871"/>
            <a:ext cx="8850086" cy="33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68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50807-C876-DE9E-69A7-525AFA23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2" y="0"/>
            <a:ext cx="8766356" cy="2209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982C7-C8C8-A5DC-1468-3279FFFA3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8" y="2457234"/>
            <a:ext cx="8256364" cy="397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8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18"/>
            <a:ext cx="8522900" cy="63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75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41" y="2172745"/>
            <a:ext cx="8562858" cy="21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11" y="138345"/>
            <a:ext cx="8514769" cy="2850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2" y="2904838"/>
            <a:ext cx="7761256" cy="37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29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376237"/>
            <a:ext cx="8924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85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357187"/>
            <a:ext cx="89820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83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24" y="268676"/>
            <a:ext cx="8536242" cy="59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62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5" y="1417714"/>
            <a:ext cx="8588660" cy="367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8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29AC11-1E67-8CDA-2B7A-234B1BD1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79" y="733539"/>
            <a:ext cx="8455042" cy="502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2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0616D-D644-CA1A-0326-61CE2C19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3" y="1490392"/>
            <a:ext cx="8304053" cy="35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9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341A4-D80C-02A3-C66E-3E30E4937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8" y="555438"/>
            <a:ext cx="8649643" cy="55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0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F9E21-6BA1-519B-E82E-C2C72F4A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9" y="536539"/>
            <a:ext cx="8695293" cy="57849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BC9FA4-EB86-49CF-A3C9-87A54BE15B09}"/>
                  </a:ext>
                </a:extLst>
              </p14:cNvPr>
              <p14:cNvContentPartPr/>
              <p14:nvPr/>
            </p14:nvContentPartPr>
            <p14:xfrm>
              <a:off x="-2687044" y="344050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BC9FA4-EB86-49CF-A3C9-87A54BE15B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695684" y="34315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84F90E4-4290-4F91-BFF2-6A74B78190FF}"/>
              </a:ext>
            </a:extLst>
          </p:cNvPr>
          <p:cNvGrpSpPr/>
          <p:nvPr/>
        </p:nvGrpSpPr>
        <p:grpSpPr>
          <a:xfrm>
            <a:off x="3468956" y="6197745"/>
            <a:ext cx="2246760" cy="532080"/>
            <a:chOff x="3468956" y="6197745"/>
            <a:chExt cx="2246760" cy="53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B148C90-3AD0-45EC-8459-88572ED30558}"/>
                    </a:ext>
                  </a:extLst>
                </p14:cNvPr>
                <p14:cNvContentPartPr/>
                <p14:nvPr/>
              </p14:nvContentPartPr>
              <p14:xfrm>
                <a:off x="3468956" y="6197745"/>
                <a:ext cx="281880" cy="37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B148C90-3AD0-45EC-8459-88572ED305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59956" y="6189105"/>
                  <a:ext cx="2995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3110385-6BD7-4C0A-A457-031EE88F5CDD}"/>
                    </a:ext>
                  </a:extLst>
                </p14:cNvPr>
                <p14:cNvContentPartPr/>
                <p14:nvPr/>
              </p14:nvContentPartPr>
              <p14:xfrm>
                <a:off x="3875036" y="6340305"/>
                <a:ext cx="856080" cy="38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3110385-6BD7-4C0A-A457-031EE88F5C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66396" y="6331305"/>
                  <a:ext cx="8737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0A24A17-CBCE-48A8-8021-275A3A900592}"/>
                    </a:ext>
                  </a:extLst>
                </p14:cNvPr>
                <p14:cNvContentPartPr/>
                <p14:nvPr/>
              </p14:nvContentPartPr>
              <p14:xfrm>
                <a:off x="4957916" y="6518865"/>
                <a:ext cx="582480" cy="164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0A24A17-CBCE-48A8-8021-275A3A90059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48916" y="6510225"/>
                  <a:ext cx="600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10CBA8-F33B-48E5-9C5D-0FFEFAA32562}"/>
                    </a:ext>
                  </a:extLst>
                </p14:cNvPr>
                <p14:cNvContentPartPr/>
                <p14:nvPr/>
              </p14:nvContentPartPr>
              <p14:xfrm>
                <a:off x="5495756" y="6466665"/>
                <a:ext cx="9720" cy="54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10CBA8-F33B-48E5-9C5D-0FFEFAA325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86756" y="6458025"/>
                  <a:ext cx="27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F25177-5ED3-45AE-8002-3FA49841E767}"/>
                    </a:ext>
                  </a:extLst>
                </p14:cNvPr>
                <p14:cNvContentPartPr/>
                <p14:nvPr/>
              </p14:nvContentPartPr>
              <p14:xfrm>
                <a:off x="5561636" y="6577545"/>
                <a:ext cx="154080" cy="92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F25177-5ED3-45AE-8002-3FA49841E7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52636" y="6568905"/>
                  <a:ext cx="1717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862576-A2B4-441C-A958-7134B89030C4}"/>
              </a:ext>
            </a:extLst>
          </p:cNvPr>
          <p:cNvGrpSpPr/>
          <p:nvPr/>
        </p:nvGrpSpPr>
        <p:grpSpPr>
          <a:xfrm>
            <a:off x="5843876" y="6402225"/>
            <a:ext cx="2691360" cy="484987"/>
            <a:chOff x="5843876" y="6402225"/>
            <a:chExt cx="2691360" cy="48498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4A71C8-3937-4738-884B-48BD9C314729}"/>
                    </a:ext>
                  </a:extLst>
                </p14:cNvPr>
                <p14:cNvContentPartPr/>
                <p14:nvPr/>
              </p14:nvContentPartPr>
              <p14:xfrm>
                <a:off x="5843876" y="6486825"/>
                <a:ext cx="268920" cy="20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4A71C8-3937-4738-884B-48BD9C3147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35236" y="6477825"/>
                  <a:ext cx="286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0DBB2F-7B59-4E9F-A893-03452702BF44}"/>
                    </a:ext>
                  </a:extLst>
                </p14:cNvPr>
                <p14:cNvContentPartPr/>
                <p14:nvPr/>
              </p14:nvContentPartPr>
              <p14:xfrm>
                <a:off x="6023516" y="6457305"/>
                <a:ext cx="19440" cy="4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0DBB2F-7B59-4E9F-A893-03452702BF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14516" y="6448665"/>
                  <a:ext cx="37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82EEB8-61D4-403A-9710-A8A883701CED}"/>
                    </a:ext>
                  </a:extLst>
                </p14:cNvPr>
                <p14:cNvContentPartPr/>
                <p14:nvPr/>
              </p14:nvContentPartPr>
              <p14:xfrm>
                <a:off x="6163196" y="6402225"/>
                <a:ext cx="621720" cy="425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82EEB8-61D4-403A-9710-A8A883701C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54556" y="6393225"/>
                  <a:ext cx="6393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8D2BD6-C64D-4C3C-81E4-16D9BE744DFF}"/>
                    </a:ext>
                  </a:extLst>
                </p14:cNvPr>
                <p14:cNvContentPartPr/>
                <p14:nvPr/>
              </p14:nvContentPartPr>
              <p14:xfrm>
                <a:off x="6823076" y="6433972"/>
                <a:ext cx="523440" cy="39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8D2BD6-C64D-4C3C-81E4-16D9BE744D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14436" y="6425332"/>
                  <a:ext cx="5410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16421E-59B3-457D-ACAD-C473499B56AE}"/>
                    </a:ext>
                  </a:extLst>
                </p14:cNvPr>
                <p14:cNvContentPartPr/>
                <p14:nvPr/>
              </p14:nvContentPartPr>
              <p14:xfrm>
                <a:off x="7364516" y="6540892"/>
                <a:ext cx="216720" cy="125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16421E-59B3-457D-ACAD-C473499B56A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5516" y="6531892"/>
                  <a:ext cx="234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7841F8-E8C1-4890-BA4F-4BD53F650E4D}"/>
                    </a:ext>
                  </a:extLst>
                </p14:cNvPr>
                <p14:cNvContentPartPr/>
                <p14:nvPr/>
              </p14:nvContentPartPr>
              <p14:xfrm>
                <a:off x="7644956" y="6522172"/>
                <a:ext cx="506520" cy="365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7841F8-E8C1-4890-BA4F-4BD53F650E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36316" y="6513532"/>
                  <a:ext cx="5241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8717A0-38AE-49ED-9681-D795A4D98E5C}"/>
                    </a:ext>
                  </a:extLst>
                </p14:cNvPr>
                <p14:cNvContentPartPr/>
                <p14:nvPr/>
              </p14:nvContentPartPr>
              <p14:xfrm>
                <a:off x="8125916" y="6438292"/>
                <a:ext cx="9720" cy="27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8717A0-38AE-49ED-9681-D795A4D98E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17276" y="6429292"/>
                  <a:ext cx="27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A22BA7-AC8B-43F7-AF97-409375340D2C}"/>
                    </a:ext>
                  </a:extLst>
                </p14:cNvPr>
                <p14:cNvContentPartPr/>
                <p14:nvPr/>
              </p14:nvContentPartPr>
              <p14:xfrm>
                <a:off x="8125916" y="6410572"/>
                <a:ext cx="356760" cy="227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A22BA7-AC8B-43F7-AF97-409375340D2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7276" y="6401932"/>
                  <a:ext cx="374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195899-56DC-4440-B447-70E7039D66B8}"/>
                    </a:ext>
                  </a:extLst>
                </p14:cNvPr>
                <p14:cNvContentPartPr/>
                <p14:nvPr/>
              </p14:nvContentPartPr>
              <p14:xfrm>
                <a:off x="8531276" y="6551332"/>
                <a:ext cx="3960" cy="7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195899-56DC-4440-B447-70E7039D66B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22276" y="6542692"/>
                  <a:ext cx="21600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799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89211-AD9A-B312-D01A-75C41856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1" y="163921"/>
            <a:ext cx="8297847" cy="65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2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0AE952-8C98-A927-A99F-1BA17D55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1" y="1417510"/>
            <a:ext cx="8654529" cy="38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FA2F38-41C9-CE04-9B25-4AE2662AF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93" y="283029"/>
            <a:ext cx="7195027" cy="60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6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</TotalTime>
  <Words>0</Words>
  <Application>Microsoft Office PowerPoint</Application>
  <PresentationFormat>On-screen Show (4:3)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M.Tech. C.S.  </dc:title>
  <dc:creator>Ramij Rahaman</dc:creator>
  <cp:lastModifiedBy>Snehashish ghosh</cp:lastModifiedBy>
  <cp:revision>67</cp:revision>
  <dcterms:created xsi:type="dcterms:W3CDTF">2024-07-22T19:46:39Z</dcterms:created>
  <dcterms:modified xsi:type="dcterms:W3CDTF">2024-10-13T03:29:27Z</dcterms:modified>
</cp:coreProperties>
</file>