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23" r:id="rId20"/>
    <p:sldId id="424" r:id="rId21"/>
    <p:sldId id="426" r:id="rId22"/>
    <p:sldId id="452" r:id="rId23"/>
    <p:sldId id="427" r:id="rId24"/>
    <p:sldId id="439" r:id="rId25"/>
    <p:sldId id="440" r:id="rId26"/>
    <p:sldId id="441" r:id="rId27"/>
    <p:sldId id="442" r:id="rId28"/>
    <p:sldId id="443" r:id="rId29"/>
    <p:sldId id="444" r:id="rId30"/>
    <p:sldId id="453" r:id="rId31"/>
    <p:sldId id="455" r:id="rId32"/>
    <p:sldId id="454" r:id="rId33"/>
    <p:sldId id="456" r:id="rId3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EBF03-AC05-4EF7-80E8-231000B3EA99}" v="3" dt="2024-08-05T20:29:5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j Rahaman" userId="7153a10a1eb43703" providerId="LiveId" clId="{106EBF03-AC05-4EF7-80E8-231000B3EA99}"/>
    <pc:docChg chg="custSel addSld delSld modSld">
      <pc:chgData name="Ramij Rahaman" userId="7153a10a1eb43703" providerId="LiveId" clId="{106EBF03-AC05-4EF7-80E8-231000B3EA99}" dt="2024-08-05T20:40:01.308" v="309" actId="1076"/>
      <pc:docMkLst>
        <pc:docMk/>
      </pc:docMkLst>
      <pc:sldChg chg="addSp delSp modSp mod">
        <pc:chgData name="Ramij Rahaman" userId="7153a10a1eb43703" providerId="LiveId" clId="{106EBF03-AC05-4EF7-80E8-231000B3EA99}" dt="2024-08-05T20:03:46.781" v="143" actId="1076"/>
        <pc:sldMkLst>
          <pc:docMk/>
          <pc:sldMk cId="3615297587" sldId="339"/>
        </pc:sldMkLst>
        <pc:picChg chg="add del">
          <ac:chgData name="Ramij Rahaman" userId="7153a10a1eb43703" providerId="LiveId" clId="{106EBF03-AC05-4EF7-80E8-231000B3EA99}" dt="2024-08-05T19:32:44.062" v="1" actId="478"/>
          <ac:picMkLst>
            <pc:docMk/>
            <pc:sldMk cId="3615297587" sldId="339"/>
            <ac:picMk id="3" creationId="{2324DFC2-9A06-53BB-A792-66E867EB2E72}"/>
          </ac:picMkLst>
        </pc:picChg>
        <pc:picChg chg="add mod">
          <ac:chgData name="Ramij Rahaman" userId="7153a10a1eb43703" providerId="LiveId" clId="{106EBF03-AC05-4EF7-80E8-231000B3EA99}" dt="2024-08-05T19:33:09.418" v="4" actId="1076"/>
          <ac:picMkLst>
            <pc:docMk/>
            <pc:sldMk cId="3615297587" sldId="339"/>
            <ac:picMk id="5" creationId="{E6B07F36-861C-1166-73DC-ED2647D39BE8}"/>
          </ac:picMkLst>
        </pc:picChg>
        <pc:picChg chg="add mod">
          <ac:chgData name="Ramij Rahaman" userId="7153a10a1eb43703" providerId="LiveId" clId="{106EBF03-AC05-4EF7-80E8-231000B3EA99}" dt="2024-08-05T20:03:46.781" v="143" actId="1076"/>
          <ac:picMkLst>
            <pc:docMk/>
            <pc:sldMk cId="3615297587" sldId="339"/>
            <ac:picMk id="7" creationId="{BE2ACFE7-C0C6-4CBC-28A1-D413115214DE}"/>
          </ac:picMkLst>
        </pc:picChg>
        <pc:picChg chg="add mod">
          <ac:chgData name="Ramij Rahaman" userId="7153a10a1eb43703" providerId="LiveId" clId="{106EBF03-AC05-4EF7-80E8-231000B3EA99}" dt="2024-08-05T20:03:43.287" v="142" actId="1076"/>
          <ac:picMkLst>
            <pc:docMk/>
            <pc:sldMk cId="3615297587" sldId="339"/>
            <ac:picMk id="8" creationId="{F5DF8908-6490-3F34-259B-21DDBFF54ACD}"/>
          </ac:picMkLst>
        </pc:picChg>
      </pc:sldChg>
      <pc:sldChg chg="addSp modSp new mod">
        <pc:chgData name="Ramij Rahaman" userId="7153a10a1eb43703" providerId="LiveId" clId="{106EBF03-AC05-4EF7-80E8-231000B3EA99}" dt="2024-08-05T19:39:39.382" v="23" actId="1076"/>
        <pc:sldMkLst>
          <pc:docMk/>
          <pc:sldMk cId="2685047608" sldId="340"/>
        </pc:sldMkLst>
        <pc:picChg chg="add mod">
          <ac:chgData name="Ramij Rahaman" userId="7153a10a1eb43703" providerId="LiveId" clId="{106EBF03-AC05-4EF7-80E8-231000B3EA99}" dt="2024-08-05T19:36:25.457" v="15" actId="14100"/>
          <ac:picMkLst>
            <pc:docMk/>
            <pc:sldMk cId="2685047608" sldId="340"/>
            <ac:picMk id="3" creationId="{3CDFBBB8-7496-D229-6DCB-B88868451FD4}"/>
          </ac:picMkLst>
        </pc:picChg>
        <pc:picChg chg="add mod">
          <ac:chgData name="Ramij Rahaman" userId="7153a10a1eb43703" providerId="LiveId" clId="{106EBF03-AC05-4EF7-80E8-231000B3EA99}" dt="2024-08-05T19:36:29.245" v="16" actId="1076"/>
          <ac:picMkLst>
            <pc:docMk/>
            <pc:sldMk cId="2685047608" sldId="340"/>
            <ac:picMk id="5" creationId="{4C87A657-0E12-D7ED-1DD8-673CFA34699F}"/>
          </ac:picMkLst>
        </pc:picChg>
        <pc:picChg chg="add mod">
          <ac:chgData name="Ramij Rahaman" userId="7153a10a1eb43703" providerId="LiveId" clId="{106EBF03-AC05-4EF7-80E8-231000B3EA99}" dt="2024-08-05T19:39:05.431" v="19" actId="1076"/>
          <ac:picMkLst>
            <pc:docMk/>
            <pc:sldMk cId="2685047608" sldId="340"/>
            <ac:picMk id="7" creationId="{A89DB760-7262-FC75-8E40-079DC9D9241A}"/>
          </ac:picMkLst>
        </pc:picChg>
        <pc:picChg chg="add mod">
          <ac:chgData name="Ramij Rahaman" userId="7153a10a1eb43703" providerId="LiveId" clId="{106EBF03-AC05-4EF7-80E8-231000B3EA99}" dt="2024-08-05T19:39:39.382" v="23" actId="1076"/>
          <ac:picMkLst>
            <pc:docMk/>
            <pc:sldMk cId="2685047608" sldId="340"/>
            <ac:picMk id="9" creationId="{9A1C8C2D-A599-5F63-2E25-712A458E179C}"/>
          </ac:picMkLst>
        </pc:picChg>
      </pc:sldChg>
      <pc:sldChg chg="addSp modSp new mod">
        <pc:chgData name="Ramij Rahaman" userId="7153a10a1eb43703" providerId="LiveId" clId="{106EBF03-AC05-4EF7-80E8-231000B3EA99}" dt="2024-08-05T19:43:05.246" v="46" actId="1035"/>
        <pc:sldMkLst>
          <pc:docMk/>
          <pc:sldMk cId="3759992120" sldId="341"/>
        </pc:sldMkLst>
        <pc:picChg chg="add mod">
          <ac:chgData name="Ramij Rahaman" userId="7153a10a1eb43703" providerId="LiveId" clId="{106EBF03-AC05-4EF7-80E8-231000B3EA99}" dt="2024-08-05T19:43:01.691" v="39" actId="1035"/>
          <ac:picMkLst>
            <pc:docMk/>
            <pc:sldMk cId="3759992120" sldId="341"/>
            <ac:picMk id="3" creationId="{8D00AEE1-3FCB-8282-6444-27381E45D610}"/>
          </ac:picMkLst>
        </pc:picChg>
        <pc:picChg chg="add mod">
          <ac:chgData name="Ramij Rahaman" userId="7153a10a1eb43703" providerId="LiveId" clId="{106EBF03-AC05-4EF7-80E8-231000B3EA99}" dt="2024-08-05T19:43:05.246" v="46" actId="1035"/>
          <ac:picMkLst>
            <pc:docMk/>
            <pc:sldMk cId="3759992120" sldId="341"/>
            <ac:picMk id="5" creationId="{9F689B11-B181-8123-3087-F1140A66BE95}"/>
          </ac:picMkLst>
        </pc:picChg>
      </pc:sldChg>
      <pc:sldChg chg="addSp modSp new mod">
        <pc:chgData name="Ramij Rahaman" userId="7153a10a1eb43703" providerId="LiveId" clId="{106EBF03-AC05-4EF7-80E8-231000B3EA99}" dt="2024-08-05T19:46:27.861" v="49" actId="14100"/>
        <pc:sldMkLst>
          <pc:docMk/>
          <pc:sldMk cId="4240093519" sldId="342"/>
        </pc:sldMkLst>
        <pc:picChg chg="add mod">
          <ac:chgData name="Ramij Rahaman" userId="7153a10a1eb43703" providerId="LiveId" clId="{106EBF03-AC05-4EF7-80E8-231000B3EA99}" dt="2024-08-05T19:46:27.861" v="49" actId="14100"/>
          <ac:picMkLst>
            <pc:docMk/>
            <pc:sldMk cId="4240093519" sldId="342"/>
            <ac:picMk id="3" creationId="{31F174C3-B080-555A-4E86-B040676CD76E}"/>
          </ac:picMkLst>
        </pc:picChg>
      </pc:sldChg>
      <pc:sldChg chg="addSp modSp new mod">
        <pc:chgData name="Ramij Rahaman" userId="7153a10a1eb43703" providerId="LiveId" clId="{106EBF03-AC05-4EF7-80E8-231000B3EA99}" dt="2024-08-05T19:47:46.775" v="61" actId="14100"/>
        <pc:sldMkLst>
          <pc:docMk/>
          <pc:sldMk cId="274923473" sldId="343"/>
        </pc:sldMkLst>
        <pc:picChg chg="add mod">
          <ac:chgData name="Ramij Rahaman" userId="7153a10a1eb43703" providerId="LiveId" clId="{106EBF03-AC05-4EF7-80E8-231000B3EA99}" dt="2024-08-05T19:47:05.721" v="55" actId="1076"/>
          <ac:picMkLst>
            <pc:docMk/>
            <pc:sldMk cId="274923473" sldId="343"/>
            <ac:picMk id="3" creationId="{27C42480-2EDF-906A-2805-DDC804232011}"/>
          </ac:picMkLst>
        </pc:picChg>
        <pc:picChg chg="add mod">
          <ac:chgData name="Ramij Rahaman" userId="7153a10a1eb43703" providerId="LiveId" clId="{106EBF03-AC05-4EF7-80E8-231000B3EA99}" dt="2024-08-05T19:47:46.775" v="61" actId="14100"/>
          <ac:picMkLst>
            <pc:docMk/>
            <pc:sldMk cId="274923473" sldId="343"/>
            <ac:picMk id="5" creationId="{3EF31F44-702B-143C-E143-80385C5FF587}"/>
          </ac:picMkLst>
        </pc:picChg>
      </pc:sldChg>
      <pc:sldChg chg="addSp modSp new mod">
        <pc:chgData name="Ramij Rahaman" userId="7153a10a1eb43703" providerId="LiveId" clId="{106EBF03-AC05-4EF7-80E8-231000B3EA99}" dt="2024-08-05T19:51:56.149" v="66" actId="1076"/>
        <pc:sldMkLst>
          <pc:docMk/>
          <pc:sldMk cId="2550281734" sldId="344"/>
        </pc:sldMkLst>
        <pc:picChg chg="add mod">
          <ac:chgData name="Ramij Rahaman" userId="7153a10a1eb43703" providerId="LiveId" clId="{106EBF03-AC05-4EF7-80E8-231000B3EA99}" dt="2024-08-05T19:51:56.149" v="66" actId="1076"/>
          <ac:picMkLst>
            <pc:docMk/>
            <pc:sldMk cId="2550281734" sldId="344"/>
            <ac:picMk id="3" creationId="{826D71DF-9D93-2DBB-AEB3-E1A7100337BF}"/>
          </ac:picMkLst>
        </pc:picChg>
      </pc:sldChg>
      <pc:sldChg chg="addSp modSp new mod">
        <pc:chgData name="Ramij Rahaman" userId="7153a10a1eb43703" providerId="LiveId" clId="{106EBF03-AC05-4EF7-80E8-231000B3EA99}" dt="2024-08-05T19:53:24.079" v="70" actId="1076"/>
        <pc:sldMkLst>
          <pc:docMk/>
          <pc:sldMk cId="2190870318" sldId="345"/>
        </pc:sldMkLst>
        <pc:picChg chg="add mod">
          <ac:chgData name="Ramij Rahaman" userId="7153a10a1eb43703" providerId="LiveId" clId="{106EBF03-AC05-4EF7-80E8-231000B3EA99}" dt="2024-08-05T19:53:24.079" v="70" actId="1076"/>
          <ac:picMkLst>
            <pc:docMk/>
            <pc:sldMk cId="2190870318" sldId="345"/>
            <ac:picMk id="3" creationId="{F931304D-D9DA-913F-299A-833449C776F0}"/>
          </ac:picMkLst>
        </pc:picChg>
      </pc:sldChg>
      <pc:sldChg chg="addSp modSp new mod">
        <pc:chgData name="Ramij Rahaman" userId="7153a10a1eb43703" providerId="LiveId" clId="{106EBF03-AC05-4EF7-80E8-231000B3EA99}" dt="2024-08-05T19:54:59.443" v="124" actId="1037"/>
        <pc:sldMkLst>
          <pc:docMk/>
          <pc:sldMk cId="387136789" sldId="346"/>
        </pc:sldMkLst>
        <pc:picChg chg="add mod">
          <ac:chgData name="Ramij Rahaman" userId="7153a10a1eb43703" providerId="LiveId" clId="{106EBF03-AC05-4EF7-80E8-231000B3EA99}" dt="2024-08-05T19:54:09.810" v="75" actId="1076"/>
          <ac:picMkLst>
            <pc:docMk/>
            <pc:sldMk cId="387136789" sldId="346"/>
            <ac:picMk id="3" creationId="{41493B9D-6230-14CB-228D-1F0514ED2772}"/>
          </ac:picMkLst>
        </pc:picChg>
        <pc:picChg chg="add mod">
          <ac:chgData name="Ramij Rahaman" userId="7153a10a1eb43703" providerId="LiveId" clId="{106EBF03-AC05-4EF7-80E8-231000B3EA99}" dt="2024-08-05T19:54:59.443" v="124" actId="1037"/>
          <ac:picMkLst>
            <pc:docMk/>
            <pc:sldMk cId="387136789" sldId="346"/>
            <ac:picMk id="5" creationId="{AAF4AB41-0CE5-1F43-7C0D-21369FCE9E92}"/>
          </ac:picMkLst>
        </pc:picChg>
      </pc:sldChg>
      <pc:sldChg chg="addSp modSp new mod">
        <pc:chgData name="Ramij Rahaman" userId="7153a10a1eb43703" providerId="LiveId" clId="{106EBF03-AC05-4EF7-80E8-231000B3EA99}" dt="2024-08-05T19:58:59.689" v="129" actId="1076"/>
        <pc:sldMkLst>
          <pc:docMk/>
          <pc:sldMk cId="3595787304" sldId="347"/>
        </pc:sldMkLst>
        <pc:picChg chg="add mod">
          <ac:chgData name="Ramij Rahaman" userId="7153a10a1eb43703" providerId="LiveId" clId="{106EBF03-AC05-4EF7-80E8-231000B3EA99}" dt="2024-08-05T19:57:22.681" v="126" actId="1076"/>
          <ac:picMkLst>
            <pc:docMk/>
            <pc:sldMk cId="3595787304" sldId="347"/>
            <ac:picMk id="3" creationId="{6C49ABF1-B9A2-80B1-B168-B5730328ABF5}"/>
          </ac:picMkLst>
        </pc:picChg>
        <pc:picChg chg="add mod">
          <ac:chgData name="Ramij Rahaman" userId="7153a10a1eb43703" providerId="LiveId" clId="{106EBF03-AC05-4EF7-80E8-231000B3EA99}" dt="2024-08-05T19:58:59.689" v="129" actId="1076"/>
          <ac:picMkLst>
            <pc:docMk/>
            <pc:sldMk cId="3595787304" sldId="347"/>
            <ac:picMk id="5" creationId="{1B672678-1AF7-A71C-3FF9-F8808C3CF965}"/>
          </ac:picMkLst>
        </pc:picChg>
      </pc:sldChg>
      <pc:sldChg chg="addSp modSp new mod">
        <pc:chgData name="Ramij Rahaman" userId="7153a10a1eb43703" providerId="LiveId" clId="{106EBF03-AC05-4EF7-80E8-231000B3EA99}" dt="2024-08-05T20:00:12.319" v="134" actId="14100"/>
        <pc:sldMkLst>
          <pc:docMk/>
          <pc:sldMk cId="3714352254" sldId="348"/>
        </pc:sldMkLst>
        <pc:picChg chg="add mod">
          <ac:chgData name="Ramij Rahaman" userId="7153a10a1eb43703" providerId="LiveId" clId="{106EBF03-AC05-4EF7-80E8-231000B3EA99}" dt="2024-08-05T20:00:12.319" v="134" actId="14100"/>
          <ac:picMkLst>
            <pc:docMk/>
            <pc:sldMk cId="3714352254" sldId="348"/>
            <ac:picMk id="3" creationId="{47D91222-9AD1-F336-09F0-D580EDFF2643}"/>
          </ac:picMkLst>
        </pc:picChg>
      </pc:sldChg>
      <pc:sldChg chg="addSp delSp modSp new mod">
        <pc:chgData name="Ramij Rahaman" userId="7153a10a1eb43703" providerId="LiveId" clId="{106EBF03-AC05-4EF7-80E8-231000B3EA99}" dt="2024-08-05T20:06:37.087" v="162" actId="1076"/>
        <pc:sldMkLst>
          <pc:docMk/>
          <pc:sldMk cId="404272191" sldId="349"/>
        </pc:sldMkLst>
        <pc:picChg chg="add mod">
          <ac:chgData name="Ramij Rahaman" userId="7153a10a1eb43703" providerId="LiveId" clId="{106EBF03-AC05-4EF7-80E8-231000B3EA99}" dt="2024-08-05T20:06:29.890" v="159" actId="1076"/>
          <ac:picMkLst>
            <pc:docMk/>
            <pc:sldMk cId="404272191" sldId="349"/>
            <ac:picMk id="3" creationId="{0E615096-3B24-C0BF-A0D1-426B715B3F91}"/>
          </ac:picMkLst>
        </pc:picChg>
        <pc:picChg chg="add del mod">
          <ac:chgData name="Ramij Rahaman" userId="7153a10a1eb43703" providerId="LiveId" clId="{106EBF03-AC05-4EF7-80E8-231000B3EA99}" dt="2024-08-05T20:06:27.227" v="158" actId="478"/>
          <ac:picMkLst>
            <pc:docMk/>
            <pc:sldMk cId="404272191" sldId="349"/>
            <ac:picMk id="5" creationId="{99F8C380-380B-534F-41FB-4084104F96F2}"/>
          </ac:picMkLst>
        </pc:picChg>
        <pc:picChg chg="add mod">
          <ac:chgData name="Ramij Rahaman" userId="7153a10a1eb43703" providerId="LiveId" clId="{106EBF03-AC05-4EF7-80E8-231000B3EA99}" dt="2024-08-05T20:06:37.087" v="162" actId="1076"/>
          <ac:picMkLst>
            <pc:docMk/>
            <pc:sldMk cId="404272191" sldId="349"/>
            <ac:picMk id="7" creationId="{55CE5541-6454-D211-AC2B-C2A7F0EE33ED}"/>
          </ac:picMkLst>
        </pc:picChg>
      </pc:sldChg>
      <pc:sldChg chg="addSp delSp modSp new del mod">
        <pc:chgData name="Ramij Rahaman" userId="7153a10a1eb43703" providerId="LiveId" clId="{106EBF03-AC05-4EF7-80E8-231000B3EA99}" dt="2024-08-05T20:03:53.256" v="145" actId="2696"/>
        <pc:sldMkLst>
          <pc:docMk/>
          <pc:sldMk cId="3125765670" sldId="349"/>
        </pc:sldMkLst>
        <pc:picChg chg="add del mod">
          <ac:chgData name="Ramij Rahaman" userId="7153a10a1eb43703" providerId="LiveId" clId="{106EBF03-AC05-4EF7-80E8-231000B3EA99}" dt="2024-08-05T20:03:49.960" v="144" actId="478"/>
          <ac:picMkLst>
            <pc:docMk/>
            <pc:sldMk cId="3125765670" sldId="349"/>
            <ac:picMk id="3" creationId="{62E55CEB-01FE-ACCF-5AE1-1C9519366EC2}"/>
          </ac:picMkLst>
        </pc:picChg>
      </pc:sldChg>
      <pc:sldChg chg="addSp modSp new mod">
        <pc:chgData name="Ramij Rahaman" userId="7153a10a1eb43703" providerId="LiveId" clId="{106EBF03-AC05-4EF7-80E8-231000B3EA99}" dt="2024-08-05T20:09:44.498" v="172" actId="1036"/>
        <pc:sldMkLst>
          <pc:docMk/>
          <pc:sldMk cId="717974728" sldId="350"/>
        </pc:sldMkLst>
        <pc:picChg chg="add mod">
          <ac:chgData name="Ramij Rahaman" userId="7153a10a1eb43703" providerId="LiveId" clId="{106EBF03-AC05-4EF7-80E8-231000B3EA99}" dt="2024-08-05T20:08:37.643" v="165" actId="1076"/>
          <ac:picMkLst>
            <pc:docMk/>
            <pc:sldMk cId="717974728" sldId="350"/>
            <ac:picMk id="3" creationId="{F66C33A6-6B74-2A8C-16FB-6E29560A19F9}"/>
          </ac:picMkLst>
        </pc:picChg>
        <pc:picChg chg="add mod">
          <ac:chgData name="Ramij Rahaman" userId="7153a10a1eb43703" providerId="LiveId" clId="{106EBF03-AC05-4EF7-80E8-231000B3EA99}" dt="2024-08-05T20:09:44.498" v="172" actId="1036"/>
          <ac:picMkLst>
            <pc:docMk/>
            <pc:sldMk cId="717974728" sldId="350"/>
            <ac:picMk id="5" creationId="{9012BFBB-4B72-E31C-2F75-3A05447930E3}"/>
          </ac:picMkLst>
        </pc:picChg>
      </pc:sldChg>
      <pc:sldChg chg="new del">
        <pc:chgData name="Ramij Rahaman" userId="7153a10a1eb43703" providerId="LiveId" clId="{106EBF03-AC05-4EF7-80E8-231000B3EA99}" dt="2024-08-05T20:03:56.692" v="146" actId="2696"/>
        <pc:sldMkLst>
          <pc:docMk/>
          <pc:sldMk cId="3436739460" sldId="350"/>
        </pc:sldMkLst>
      </pc:sldChg>
      <pc:sldChg chg="addSp modSp new mod">
        <pc:chgData name="Ramij Rahaman" userId="7153a10a1eb43703" providerId="LiveId" clId="{106EBF03-AC05-4EF7-80E8-231000B3EA99}" dt="2024-08-05T20:10:26.740" v="175" actId="1076"/>
        <pc:sldMkLst>
          <pc:docMk/>
          <pc:sldMk cId="635147268" sldId="351"/>
        </pc:sldMkLst>
        <pc:picChg chg="add mod">
          <ac:chgData name="Ramij Rahaman" userId="7153a10a1eb43703" providerId="LiveId" clId="{106EBF03-AC05-4EF7-80E8-231000B3EA99}" dt="2024-08-05T20:10:26.740" v="175" actId="1076"/>
          <ac:picMkLst>
            <pc:docMk/>
            <pc:sldMk cId="635147268" sldId="351"/>
            <ac:picMk id="3" creationId="{80D5254A-E54B-56E0-2B21-E462622AA86E}"/>
          </ac:picMkLst>
        </pc:picChg>
      </pc:sldChg>
      <pc:sldChg chg="new del">
        <pc:chgData name="Ramij Rahaman" userId="7153a10a1eb43703" providerId="LiveId" clId="{106EBF03-AC05-4EF7-80E8-231000B3EA99}" dt="2024-08-05T20:03:58.996" v="147" actId="2696"/>
        <pc:sldMkLst>
          <pc:docMk/>
          <pc:sldMk cId="815722463" sldId="351"/>
        </pc:sldMkLst>
      </pc:sldChg>
      <pc:sldChg chg="new del">
        <pc:chgData name="Ramij Rahaman" userId="7153a10a1eb43703" providerId="LiveId" clId="{106EBF03-AC05-4EF7-80E8-231000B3EA99}" dt="2024-08-05T20:12:09.699" v="181" actId="2696"/>
        <pc:sldMkLst>
          <pc:docMk/>
          <pc:sldMk cId="480946258" sldId="352"/>
        </pc:sldMkLst>
      </pc:sldChg>
      <pc:sldChg chg="addSp modSp new mod">
        <pc:chgData name="Ramij Rahaman" userId="7153a10a1eb43703" providerId="LiveId" clId="{106EBF03-AC05-4EF7-80E8-231000B3EA99}" dt="2024-08-05T20:12:01.971" v="180" actId="1076"/>
        <pc:sldMkLst>
          <pc:docMk/>
          <pc:sldMk cId="1281424106" sldId="353"/>
        </pc:sldMkLst>
        <pc:picChg chg="add mod">
          <ac:chgData name="Ramij Rahaman" userId="7153a10a1eb43703" providerId="LiveId" clId="{106EBF03-AC05-4EF7-80E8-231000B3EA99}" dt="2024-08-05T20:12:01.971" v="180" actId="1076"/>
          <ac:picMkLst>
            <pc:docMk/>
            <pc:sldMk cId="1281424106" sldId="353"/>
            <ac:picMk id="3" creationId="{1D181E5D-8553-1053-B9FE-294D96520E83}"/>
          </ac:picMkLst>
        </pc:picChg>
      </pc:sldChg>
      <pc:sldChg chg="addSp modSp new mod">
        <pc:chgData name="Ramij Rahaman" userId="7153a10a1eb43703" providerId="LiveId" clId="{106EBF03-AC05-4EF7-80E8-231000B3EA99}" dt="2024-08-05T20:13:44.100" v="187" actId="14100"/>
        <pc:sldMkLst>
          <pc:docMk/>
          <pc:sldMk cId="2272097882" sldId="354"/>
        </pc:sldMkLst>
        <pc:picChg chg="add mod">
          <ac:chgData name="Ramij Rahaman" userId="7153a10a1eb43703" providerId="LiveId" clId="{106EBF03-AC05-4EF7-80E8-231000B3EA99}" dt="2024-08-05T20:13:44.100" v="187" actId="14100"/>
          <ac:picMkLst>
            <pc:docMk/>
            <pc:sldMk cId="2272097882" sldId="354"/>
            <ac:picMk id="3" creationId="{EBCA2A54-1E2B-FD0E-E308-E109ADFDCE57}"/>
          </ac:picMkLst>
        </pc:picChg>
      </pc:sldChg>
      <pc:sldChg chg="addSp modSp new mod">
        <pc:chgData name="Ramij Rahaman" userId="7153a10a1eb43703" providerId="LiveId" clId="{106EBF03-AC05-4EF7-80E8-231000B3EA99}" dt="2024-08-05T20:14:17.789" v="190" actId="1076"/>
        <pc:sldMkLst>
          <pc:docMk/>
          <pc:sldMk cId="1755748362" sldId="355"/>
        </pc:sldMkLst>
        <pc:picChg chg="add mod">
          <ac:chgData name="Ramij Rahaman" userId="7153a10a1eb43703" providerId="LiveId" clId="{106EBF03-AC05-4EF7-80E8-231000B3EA99}" dt="2024-08-05T20:14:17.789" v="190" actId="1076"/>
          <ac:picMkLst>
            <pc:docMk/>
            <pc:sldMk cId="1755748362" sldId="355"/>
            <ac:picMk id="3" creationId="{2B50BEAB-B3D9-889E-53DC-A17648755A1D}"/>
          </ac:picMkLst>
        </pc:picChg>
      </pc:sldChg>
      <pc:sldChg chg="addSp modSp new mod">
        <pc:chgData name="Ramij Rahaman" userId="7153a10a1eb43703" providerId="LiveId" clId="{106EBF03-AC05-4EF7-80E8-231000B3EA99}" dt="2024-08-05T20:15:40.470" v="193" actId="1076"/>
        <pc:sldMkLst>
          <pc:docMk/>
          <pc:sldMk cId="1636386550" sldId="356"/>
        </pc:sldMkLst>
        <pc:picChg chg="add mod">
          <ac:chgData name="Ramij Rahaman" userId="7153a10a1eb43703" providerId="LiveId" clId="{106EBF03-AC05-4EF7-80E8-231000B3EA99}" dt="2024-08-05T20:15:40.470" v="193" actId="1076"/>
          <ac:picMkLst>
            <pc:docMk/>
            <pc:sldMk cId="1636386550" sldId="356"/>
            <ac:picMk id="3" creationId="{EEBEE5D9-1BAD-DA9B-54EC-6F022D9F7F42}"/>
          </ac:picMkLst>
        </pc:picChg>
      </pc:sldChg>
      <pc:sldChg chg="addSp modSp new mod">
        <pc:chgData name="Ramij Rahaman" userId="7153a10a1eb43703" providerId="LiveId" clId="{106EBF03-AC05-4EF7-80E8-231000B3EA99}" dt="2024-08-05T20:16:59.974" v="199" actId="1076"/>
        <pc:sldMkLst>
          <pc:docMk/>
          <pc:sldMk cId="3495538982" sldId="357"/>
        </pc:sldMkLst>
        <pc:picChg chg="add mod">
          <ac:chgData name="Ramij Rahaman" userId="7153a10a1eb43703" providerId="LiveId" clId="{106EBF03-AC05-4EF7-80E8-231000B3EA99}" dt="2024-08-05T20:16:59.974" v="199" actId="1076"/>
          <ac:picMkLst>
            <pc:docMk/>
            <pc:sldMk cId="3495538982" sldId="357"/>
            <ac:picMk id="3" creationId="{C32D28FC-DAB4-A268-E150-35E900708FA3}"/>
          </ac:picMkLst>
        </pc:picChg>
      </pc:sldChg>
      <pc:sldChg chg="addSp modSp new mod">
        <pc:chgData name="Ramij Rahaman" userId="7153a10a1eb43703" providerId="LiveId" clId="{106EBF03-AC05-4EF7-80E8-231000B3EA99}" dt="2024-08-05T20:17:37.292" v="202" actId="1076"/>
        <pc:sldMkLst>
          <pc:docMk/>
          <pc:sldMk cId="416719217" sldId="358"/>
        </pc:sldMkLst>
        <pc:picChg chg="add mod">
          <ac:chgData name="Ramij Rahaman" userId="7153a10a1eb43703" providerId="LiveId" clId="{106EBF03-AC05-4EF7-80E8-231000B3EA99}" dt="2024-08-05T20:17:37.292" v="202" actId="1076"/>
          <ac:picMkLst>
            <pc:docMk/>
            <pc:sldMk cId="416719217" sldId="358"/>
            <ac:picMk id="3" creationId="{5917D89F-1493-F59C-FEB6-CFEE27AB9EA8}"/>
          </ac:picMkLst>
        </pc:picChg>
      </pc:sldChg>
      <pc:sldChg chg="addSp modSp new mod">
        <pc:chgData name="Ramij Rahaman" userId="7153a10a1eb43703" providerId="LiveId" clId="{106EBF03-AC05-4EF7-80E8-231000B3EA99}" dt="2024-08-05T20:19:02.755" v="211" actId="14100"/>
        <pc:sldMkLst>
          <pc:docMk/>
          <pc:sldMk cId="4051171208" sldId="359"/>
        </pc:sldMkLst>
        <pc:picChg chg="add mod">
          <ac:chgData name="Ramij Rahaman" userId="7153a10a1eb43703" providerId="LiveId" clId="{106EBF03-AC05-4EF7-80E8-231000B3EA99}" dt="2024-08-05T20:18:29.950" v="207" actId="1076"/>
          <ac:picMkLst>
            <pc:docMk/>
            <pc:sldMk cId="4051171208" sldId="359"/>
            <ac:picMk id="3" creationId="{80F863E7-0E5A-B0DD-FD15-FF996CFDF386}"/>
          </ac:picMkLst>
        </pc:picChg>
        <pc:picChg chg="add mod">
          <ac:chgData name="Ramij Rahaman" userId="7153a10a1eb43703" providerId="LiveId" clId="{106EBF03-AC05-4EF7-80E8-231000B3EA99}" dt="2024-08-05T20:19:02.755" v="211" actId="14100"/>
          <ac:picMkLst>
            <pc:docMk/>
            <pc:sldMk cId="4051171208" sldId="359"/>
            <ac:picMk id="5" creationId="{25618B39-B228-1D60-3665-AAA0D7795DD8}"/>
          </ac:picMkLst>
        </pc:picChg>
      </pc:sldChg>
      <pc:sldChg chg="addSp delSp modSp new mod">
        <pc:chgData name="Ramij Rahaman" userId="7153a10a1eb43703" providerId="LiveId" clId="{106EBF03-AC05-4EF7-80E8-231000B3EA99}" dt="2024-08-05T20:21:39.359" v="222" actId="1076"/>
        <pc:sldMkLst>
          <pc:docMk/>
          <pc:sldMk cId="2222347766" sldId="360"/>
        </pc:sldMkLst>
        <pc:picChg chg="add del mod">
          <ac:chgData name="Ramij Rahaman" userId="7153a10a1eb43703" providerId="LiveId" clId="{106EBF03-AC05-4EF7-80E8-231000B3EA99}" dt="2024-08-05T20:21:33.299" v="219" actId="478"/>
          <ac:picMkLst>
            <pc:docMk/>
            <pc:sldMk cId="2222347766" sldId="360"/>
            <ac:picMk id="3" creationId="{BF4148D1-CE44-4359-BECD-9E4CE57492D1}"/>
          </ac:picMkLst>
        </pc:picChg>
        <pc:picChg chg="add mod">
          <ac:chgData name="Ramij Rahaman" userId="7153a10a1eb43703" providerId="LiveId" clId="{106EBF03-AC05-4EF7-80E8-231000B3EA99}" dt="2024-08-05T20:21:39.359" v="222" actId="1076"/>
          <ac:picMkLst>
            <pc:docMk/>
            <pc:sldMk cId="2222347766" sldId="360"/>
            <ac:picMk id="5" creationId="{C27462E4-9135-E2AC-8189-170207A9013D}"/>
          </ac:picMkLst>
        </pc:picChg>
      </pc:sldChg>
      <pc:sldChg chg="addSp modSp new mod">
        <pc:chgData name="Ramij Rahaman" userId="7153a10a1eb43703" providerId="LiveId" clId="{106EBF03-AC05-4EF7-80E8-231000B3EA99}" dt="2024-08-05T20:22:10.222" v="225" actId="1076"/>
        <pc:sldMkLst>
          <pc:docMk/>
          <pc:sldMk cId="1445687156" sldId="361"/>
        </pc:sldMkLst>
        <pc:picChg chg="add mod">
          <ac:chgData name="Ramij Rahaman" userId="7153a10a1eb43703" providerId="LiveId" clId="{106EBF03-AC05-4EF7-80E8-231000B3EA99}" dt="2024-08-05T20:22:10.222" v="225" actId="1076"/>
          <ac:picMkLst>
            <pc:docMk/>
            <pc:sldMk cId="1445687156" sldId="361"/>
            <ac:picMk id="3" creationId="{D247F8D0-2A85-B10A-A0D0-819AEF6F6B20}"/>
          </ac:picMkLst>
        </pc:picChg>
      </pc:sldChg>
      <pc:sldChg chg="addSp modSp new mod">
        <pc:chgData name="Ramij Rahaman" userId="7153a10a1eb43703" providerId="LiveId" clId="{106EBF03-AC05-4EF7-80E8-231000B3EA99}" dt="2024-08-05T20:23:15.336" v="230" actId="1076"/>
        <pc:sldMkLst>
          <pc:docMk/>
          <pc:sldMk cId="2656355494" sldId="362"/>
        </pc:sldMkLst>
        <pc:picChg chg="add mod">
          <ac:chgData name="Ramij Rahaman" userId="7153a10a1eb43703" providerId="LiveId" clId="{106EBF03-AC05-4EF7-80E8-231000B3EA99}" dt="2024-08-05T20:22:47.757" v="227" actId="1076"/>
          <ac:picMkLst>
            <pc:docMk/>
            <pc:sldMk cId="2656355494" sldId="362"/>
            <ac:picMk id="3" creationId="{65F96726-D665-BF0C-480B-B75BA8B9920F}"/>
          </ac:picMkLst>
        </pc:picChg>
        <pc:picChg chg="add mod">
          <ac:chgData name="Ramij Rahaman" userId="7153a10a1eb43703" providerId="LiveId" clId="{106EBF03-AC05-4EF7-80E8-231000B3EA99}" dt="2024-08-05T20:23:15.336" v="230" actId="1076"/>
          <ac:picMkLst>
            <pc:docMk/>
            <pc:sldMk cId="2656355494" sldId="362"/>
            <ac:picMk id="5" creationId="{36CAA09C-941B-6E59-0F4C-DA93AB59239F}"/>
          </ac:picMkLst>
        </pc:picChg>
      </pc:sldChg>
      <pc:sldChg chg="addSp delSp modSp new mod">
        <pc:chgData name="Ramij Rahaman" userId="7153a10a1eb43703" providerId="LiveId" clId="{106EBF03-AC05-4EF7-80E8-231000B3EA99}" dt="2024-08-05T20:29:55.945" v="243"/>
        <pc:sldMkLst>
          <pc:docMk/>
          <pc:sldMk cId="2335544551" sldId="363"/>
        </pc:sldMkLst>
        <pc:picChg chg="add del mod">
          <ac:chgData name="Ramij Rahaman" userId="7153a10a1eb43703" providerId="LiveId" clId="{106EBF03-AC05-4EF7-80E8-231000B3EA99}" dt="2024-08-05T20:29:49.302" v="240" actId="21"/>
          <ac:picMkLst>
            <pc:docMk/>
            <pc:sldMk cId="2335544551" sldId="363"/>
            <ac:picMk id="3" creationId="{B088E83C-D6F7-D36E-1A1B-4F238BBAB37C}"/>
          </ac:picMkLst>
        </pc:picChg>
        <pc:picChg chg="add del mod">
          <ac:chgData name="Ramij Rahaman" userId="7153a10a1eb43703" providerId="LiveId" clId="{106EBF03-AC05-4EF7-80E8-231000B3EA99}" dt="2024-08-05T20:29:55.429" v="242" actId="21"/>
          <ac:picMkLst>
            <pc:docMk/>
            <pc:sldMk cId="2335544551" sldId="363"/>
            <ac:picMk id="5" creationId="{445D2C69-8067-463F-2C2F-544BF80171B4}"/>
          </ac:picMkLst>
        </pc:picChg>
        <pc:picChg chg="add mod">
          <ac:chgData name="Ramij Rahaman" userId="7153a10a1eb43703" providerId="LiveId" clId="{106EBF03-AC05-4EF7-80E8-231000B3EA99}" dt="2024-08-05T20:29:49.816" v="241"/>
          <ac:picMkLst>
            <pc:docMk/>
            <pc:sldMk cId="2335544551" sldId="363"/>
            <ac:picMk id="6" creationId="{B088E83C-D6F7-D36E-1A1B-4F238BBAB37C}"/>
          </ac:picMkLst>
        </pc:picChg>
        <pc:picChg chg="add mod">
          <ac:chgData name="Ramij Rahaman" userId="7153a10a1eb43703" providerId="LiveId" clId="{106EBF03-AC05-4EF7-80E8-231000B3EA99}" dt="2024-08-05T20:29:55.945" v="243"/>
          <ac:picMkLst>
            <pc:docMk/>
            <pc:sldMk cId="2335544551" sldId="363"/>
            <ac:picMk id="7" creationId="{445D2C69-8067-463F-2C2F-544BF80171B4}"/>
          </ac:picMkLst>
        </pc:picChg>
      </pc:sldChg>
      <pc:sldChg chg="addSp modSp new mod">
        <pc:chgData name="Ramij Rahaman" userId="7153a10a1eb43703" providerId="LiveId" clId="{106EBF03-AC05-4EF7-80E8-231000B3EA99}" dt="2024-08-05T20:31:04.965" v="255" actId="1076"/>
        <pc:sldMkLst>
          <pc:docMk/>
          <pc:sldMk cId="862572684" sldId="364"/>
        </pc:sldMkLst>
        <pc:picChg chg="add mod">
          <ac:chgData name="Ramij Rahaman" userId="7153a10a1eb43703" providerId="LiveId" clId="{106EBF03-AC05-4EF7-80E8-231000B3EA99}" dt="2024-08-05T20:30:35.679" v="249" actId="1076"/>
          <ac:picMkLst>
            <pc:docMk/>
            <pc:sldMk cId="862572684" sldId="364"/>
            <ac:picMk id="3" creationId="{0160CD6F-5ADA-A143-DF33-DC5ADFD5543F}"/>
          </ac:picMkLst>
        </pc:picChg>
        <pc:picChg chg="add mod">
          <ac:chgData name="Ramij Rahaman" userId="7153a10a1eb43703" providerId="LiveId" clId="{106EBF03-AC05-4EF7-80E8-231000B3EA99}" dt="2024-08-05T20:31:04.965" v="255" actId="1076"/>
          <ac:picMkLst>
            <pc:docMk/>
            <pc:sldMk cId="862572684" sldId="364"/>
            <ac:picMk id="5" creationId="{E199120B-6E49-B0FE-79B1-DA58E48C56DD}"/>
          </ac:picMkLst>
        </pc:picChg>
      </pc:sldChg>
      <pc:sldChg chg="addSp modSp new mod">
        <pc:chgData name="Ramij Rahaman" userId="7153a10a1eb43703" providerId="LiveId" clId="{106EBF03-AC05-4EF7-80E8-231000B3EA99}" dt="2024-08-05T20:31:27.007" v="258" actId="1076"/>
        <pc:sldMkLst>
          <pc:docMk/>
          <pc:sldMk cId="4123477857" sldId="365"/>
        </pc:sldMkLst>
        <pc:picChg chg="add mod">
          <ac:chgData name="Ramij Rahaman" userId="7153a10a1eb43703" providerId="LiveId" clId="{106EBF03-AC05-4EF7-80E8-231000B3EA99}" dt="2024-08-05T20:31:27.007" v="258" actId="1076"/>
          <ac:picMkLst>
            <pc:docMk/>
            <pc:sldMk cId="4123477857" sldId="365"/>
            <ac:picMk id="3" creationId="{71491ADD-03E8-358D-7E3E-49CC1E0BA12E}"/>
          </ac:picMkLst>
        </pc:picChg>
      </pc:sldChg>
      <pc:sldChg chg="addSp modSp new mod">
        <pc:chgData name="Ramij Rahaman" userId="7153a10a1eb43703" providerId="LiveId" clId="{106EBF03-AC05-4EF7-80E8-231000B3EA99}" dt="2024-08-05T20:31:56.375" v="260" actId="14100"/>
        <pc:sldMkLst>
          <pc:docMk/>
          <pc:sldMk cId="2320458338" sldId="366"/>
        </pc:sldMkLst>
        <pc:picChg chg="add mod">
          <ac:chgData name="Ramij Rahaman" userId="7153a10a1eb43703" providerId="LiveId" clId="{106EBF03-AC05-4EF7-80E8-231000B3EA99}" dt="2024-08-05T20:31:56.375" v="260" actId="14100"/>
          <ac:picMkLst>
            <pc:docMk/>
            <pc:sldMk cId="2320458338" sldId="366"/>
            <ac:picMk id="3" creationId="{046E1E75-5C51-32D0-2D69-103D1DC4C693}"/>
          </ac:picMkLst>
        </pc:picChg>
      </pc:sldChg>
      <pc:sldChg chg="addSp modSp new mod">
        <pc:chgData name="Ramij Rahaman" userId="7153a10a1eb43703" providerId="LiveId" clId="{106EBF03-AC05-4EF7-80E8-231000B3EA99}" dt="2024-08-05T20:32:32.928" v="267" actId="1076"/>
        <pc:sldMkLst>
          <pc:docMk/>
          <pc:sldMk cId="293477888" sldId="367"/>
        </pc:sldMkLst>
        <pc:picChg chg="add mod">
          <ac:chgData name="Ramij Rahaman" userId="7153a10a1eb43703" providerId="LiveId" clId="{106EBF03-AC05-4EF7-80E8-231000B3EA99}" dt="2024-08-05T20:32:32.928" v="267" actId="1076"/>
          <ac:picMkLst>
            <pc:docMk/>
            <pc:sldMk cId="293477888" sldId="367"/>
            <ac:picMk id="3" creationId="{702B2161-872C-DDB9-895E-4796C78C8CD2}"/>
          </ac:picMkLst>
        </pc:picChg>
      </pc:sldChg>
      <pc:sldChg chg="addSp modSp new mod">
        <pc:chgData name="Ramij Rahaman" userId="7153a10a1eb43703" providerId="LiveId" clId="{106EBF03-AC05-4EF7-80E8-231000B3EA99}" dt="2024-08-05T20:33:39.223" v="270" actId="14100"/>
        <pc:sldMkLst>
          <pc:docMk/>
          <pc:sldMk cId="4267728995" sldId="368"/>
        </pc:sldMkLst>
        <pc:picChg chg="add mod">
          <ac:chgData name="Ramij Rahaman" userId="7153a10a1eb43703" providerId="LiveId" clId="{106EBF03-AC05-4EF7-80E8-231000B3EA99}" dt="2024-08-05T20:33:39.223" v="270" actId="14100"/>
          <ac:picMkLst>
            <pc:docMk/>
            <pc:sldMk cId="4267728995" sldId="368"/>
            <ac:picMk id="3" creationId="{CB796EC5-DAC9-E20B-0F25-D6676EDCC365}"/>
          </ac:picMkLst>
        </pc:picChg>
      </pc:sldChg>
      <pc:sldChg chg="addSp modSp new mod">
        <pc:chgData name="Ramij Rahaman" userId="7153a10a1eb43703" providerId="LiveId" clId="{106EBF03-AC05-4EF7-80E8-231000B3EA99}" dt="2024-08-05T20:34:18.951" v="273" actId="1076"/>
        <pc:sldMkLst>
          <pc:docMk/>
          <pc:sldMk cId="3812207192" sldId="369"/>
        </pc:sldMkLst>
        <pc:picChg chg="add mod">
          <ac:chgData name="Ramij Rahaman" userId="7153a10a1eb43703" providerId="LiveId" clId="{106EBF03-AC05-4EF7-80E8-231000B3EA99}" dt="2024-08-05T20:34:18.951" v="273" actId="1076"/>
          <ac:picMkLst>
            <pc:docMk/>
            <pc:sldMk cId="3812207192" sldId="369"/>
            <ac:picMk id="3" creationId="{F8F0E7BD-9533-C196-15FB-474778E13BA0}"/>
          </ac:picMkLst>
        </pc:picChg>
      </pc:sldChg>
      <pc:sldChg chg="addSp modSp new mod">
        <pc:chgData name="Ramij Rahaman" userId="7153a10a1eb43703" providerId="LiveId" clId="{106EBF03-AC05-4EF7-80E8-231000B3EA99}" dt="2024-08-05T20:35:04.130" v="276" actId="1076"/>
        <pc:sldMkLst>
          <pc:docMk/>
          <pc:sldMk cId="2038734322" sldId="370"/>
        </pc:sldMkLst>
        <pc:picChg chg="add mod">
          <ac:chgData name="Ramij Rahaman" userId="7153a10a1eb43703" providerId="LiveId" clId="{106EBF03-AC05-4EF7-80E8-231000B3EA99}" dt="2024-08-05T20:35:04.130" v="276" actId="1076"/>
          <ac:picMkLst>
            <pc:docMk/>
            <pc:sldMk cId="2038734322" sldId="370"/>
            <ac:picMk id="3" creationId="{B7687E1F-C06D-EF45-5747-004B8B6F9C5D}"/>
          </ac:picMkLst>
        </pc:picChg>
      </pc:sldChg>
      <pc:sldChg chg="addSp modSp new mod">
        <pc:chgData name="Ramij Rahaman" userId="7153a10a1eb43703" providerId="LiveId" clId="{106EBF03-AC05-4EF7-80E8-231000B3EA99}" dt="2024-08-05T20:35:50.678" v="282" actId="14100"/>
        <pc:sldMkLst>
          <pc:docMk/>
          <pc:sldMk cId="348674701" sldId="371"/>
        </pc:sldMkLst>
        <pc:picChg chg="add mod">
          <ac:chgData name="Ramij Rahaman" userId="7153a10a1eb43703" providerId="LiveId" clId="{106EBF03-AC05-4EF7-80E8-231000B3EA99}" dt="2024-08-05T20:35:50.678" v="282" actId="14100"/>
          <ac:picMkLst>
            <pc:docMk/>
            <pc:sldMk cId="348674701" sldId="371"/>
            <ac:picMk id="3" creationId="{E81EBC1E-7C5E-5413-CF82-00B6564CCA28}"/>
          </ac:picMkLst>
        </pc:picChg>
      </pc:sldChg>
      <pc:sldChg chg="addSp modSp new mod">
        <pc:chgData name="Ramij Rahaman" userId="7153a10a1eb43703" providerId="LiveId" clId="{106EBF03-AC05-4EF7-80E8-231000B3EA99}" dt="2024-08-05T20:37:08.107" v="290" actId="1076"/>
        <pc:sldMkLst>
          <pc:docMk/>
          <pc:sldMk cId="2021372392" sldId="372"/>
        </pc:sldMkLst>
        <pc:picChg chg="add mod">
          <ac:chgData name="Ramij Rahaman" userId="7153a10a1eb43703" providerId="LiveId" clId="{106EBF03-AC05-4EF7-80E8-231000B3EA99}" dt="2024-08-05T20:36:56.456" v="287" actId="1076"/>
          <ac:picMkLst>
            <pc:docMk/>
            <pc:sldMk cId="2021372392" sldId="372"/>
            <ac:picMk id="3" creationId="{DBB151BE-30C2-D9F5-14A8-36D187071371}"/>
          </ac:picMkLst>
        </pc:picChg>
        <pc:picChg chg="add mod">
          <ac:chgData name="Ramij Rahaman" userId="7153a10a1eb43703" providerId="LiveId" clId="{106EBF03-AC05-4EF7-80E8-231000B3EA99}" dt="2024-08-05T20:37:08.107" v="290" actId="1076"/>
          <ac:picMkLst>
            <pc:docMk/>
            <pc:sldMk cId="2021372392" sldId="372"/>
            <ac:picMk id="5" creationId="{7016EF62-2E1D-C9D1-B212-4557DA3DC818}"/>
          </ac:picMkLst>
        </pc:picChg>
      </pc:sldChg>
      <pc:sldChg chg="addSp modSp new mod">
        <pc:chgData name="Ramij Rahaman" userId="7153a10a1eb43703" providerId="LiveId" clId="{106EBF03-AC05-4EF7-80E8-231000B3EA99}" dt="2024-08-05T20:38:14.705" v="298" actId="14100"/>
        <pc:sldMkLst>
          <pc:docMk/>
          <pc:sldMk cId="1100268636" sldId="373"/>
        </pc:sldMkLst>
        <pc:picChg chg="add mod">
          <ac:chgData name="Ramij Rahaman" userId="7153a10a1eb43703" providerId="LiveId" clId="{106EBF03-AC05-4EF7-80E8-231000B3EA99}" dt="2024-08-05T20:38:05.208" v="294" actId="1076"/>
          <ac:picMkLst>
            <pc:docMk/>
            <pc:sldMk cId="1100268636" sldId="373"/>
            <ac:picMk id="3" creationId="{BD361C11-E9C2-5ABA-4654-54F32E9B528B}"/>
          </ac:picMkLst>
        </pc:picChg>
        <pc:picChg chg="add mod">
          <ac:chgData name="Ramij Rahaman" userId="7153a10a1eb43703" providerId="LiveId" clId="{106EBF03-AC05-4EF7-80E8-231000B3EA99}" dt="2024-08-05T20:38:14.705" v="298" actId="14100"/>
          <ac:picMkLst>
            <pc:docMk/>
            <pc:sldMk cId="1100268636" sldId="373"/>
            <ac:picMk id="5" creationId="{59A1B3A9-9D4E-31CA-EBB7-391DB98F1E0C}"/>
          </ac:picMkLst>
        </pc:picChg>
      </pc:sldChg>
      <pc:sldChg chg="addSp modSp new mod">
        <pc:chgData name="Ramij Rahaman" userId="7153a10a1eb43703" providerId="LiveId" clId="{106EBF03-AC05-4EF7-80E8-231000B3EA99}" dt="2024-08-05T20:39:04.332" v="300" actId="14100"/>
        <pc:sldMkLst>
          <pc:docMk/>
          <pc:sldMk cId="3771265973" sldId="374"/>
        </pc:sldMkLst>
        <pc:picChg chg="add mod">
          <ac:chgData name="Ramij Rahaman" userId="7153a10a1eb43703" providerId="LiveId" clId="{106EBF03-AC05-4EF7-80E8-231000B3EA99}" dt="2024-08-05T20:39:04.332" v="300" actId="14100"/>
          <ac:picMkLst>
            <pc:docMk/>
            <pc:sldMk cId="3771265973" sldId="374"/>
            <ac:picMk id="3" creationId="{FBDECB55-225F-D642-04E5-CD89569320AE}"/>
          </ac:picMkLst>
        </pc:picChg>
      </pc:sldChg>
      <pc:sldChg chg="addSp modSp new mod">
        <pc:chgData name="Ramij Rahaman" userId="7153a10a1eb43703" providerId="LiveId" clId="{106EBF03-AC05-4EF7-80E8-231000B3EA99}" dt="2024-08-05T20:39:38.637" v="306" actId="1076"/>
        <pc:sldMkLst>
          <pc:docMk/>
          <pc:sldMk cId="79560771" sldId="375"/>
        </pc:sldMkLst>
        <pc:picChg chg="add mod">
          <ac:chgData name="Ramij Rahaman" userId="7153a10a1eb43703" providerId="LiveId" clId="{106EBF03-AC05-4EF7-80E8-231000B3EA99}" dt="2024-08-05T20:39:38.637" v="306" actId="1076"/>
          <ac:picMkLst>
            <pc:docMk/>
            <pc:sldMk cId="79560771" sldId="375"/>
            <ac:picMk id="3" creationId="{41C73CD1-7BEE-487B-CAA9-CFF3617F8A7F}"/>
          </ac:picMkLst>
        </pc:picChg>
      </pc:sldChg>
      <pc:sldChg chg="addSp modSp new mod">
        <pc:chgData name="Ramij Rahaman" userId="7153a10a1eb43703" providerId="LiveId" clId="{106EBF03-AC05-4EF7-80E8-231000B3EA99}" dt="2024-08-05T20:40:01.308" v="309" actId="1076"/>
        <pc:sldMkLst>
          <pc:docMk/>
          <pc:sldMk cId="3131585900" sldId="376"/>
        </pc:sldMkLst>
        <pc:picChg chg="add mod">
          <ac:chgData name="Ramij Rahaman" userId="7153a10a1eb43703" providerId="LiveId" clId="{106EBF03-AC05-4EF7-80E8-231000B3EA99}" dt="2024-08-05T20:40:01.308" v="309" actId="1076"/>
          <ac:picMkLst>
            <pc:docMk/>
            <pc:sldMk cId="3131585900" sldId="376"/>
            <ac:picMk id="3" creationId="{ED8527EA-7636-288B-F8E3-4A7AB1DC3F0D}"/>
          </ac:picMkLst>
        </pc:picChg>
      </pc:sldChg>
      <pc:sldChg chg="new">
        <pc:chgData name="Ramij Rahaman" userId="7153a10a1eb43703" providerId="LiveId" clId="{106EBF03-AC05-4EF7-80E8-231000B3EA99}" dt="2024-08-05T20:39:07.767" v="303" actId="680"/>
        <pc:sldMkLst>
          <pc:docMk/>
          <pc:sldMk cId="3665181161" sldId="3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28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73 24575,'0'-7'0,"0"0"0,0 0 0,-1 0 0,0 0 0,0 0 0,-3-8 0,4 14 0,-1 0 0,1 0 0,-1 0 0,1 0 0,-1 0 0,1 0 0,-1 1 0,0-1 0,1 0 0,-1 0 0,0 1 0,0-1 0,1 0 0,-1 1 0,0-1 0,0 1 0,0-1 0,0 1 0,0-1 0,-1 1 0,0-1 0,0 1 0,1 0 0,-1 1 0,0-1 0,0 0 0,0 0 0,0 1 0,1-1 0,-1 1 0,0-1 0,0 1 0,1 0 0,-1 0 0,1 0 0,-3 1 0,-8 7 0,1-1 0,1 2 0,-1-1 0,1 1 0,1 1 0,0 0 0,-14 23 0,3-2 0,-26 64 0,32-62 0,2 0 0,1 0 0,2 1 0,1 1 0,2-1 0,1 1 0,2 0 0,2 46 0,2-64 0,1 1 0,1-1 0,1 0 0,0-1 0,1 1 0,1-1 0,15 31 0,-14-36 0,0 0 0,1-1 0,0 0 0,1-1 0,0 0 0,1 0 0,0-1 0,0 0 0,1-1 0,0 0 0,19 10 0,36 10-1365,-6-11-5461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4:29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734 1 24575,'-9'13'0,"-7"10"0,-1-1-8191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4:30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2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189 183 24575,'31'-47'0,"61"-88"0,-135 199 0,3 2 0,2 3 0,4 0 0,2 2 0,4 2 0,3 0 0,-17 84 0,31-105 30,3 0 0,2 1 0,1 84 0,6-118-64,2 1 1,-1-1-1,2 0 1,1 0-1,9 26 1,-9-33-95,0-1-1,1 0 1,0 0-1,1-1 1,0 0 0,1 0-1,0 0 1,0-1-1,15 12 1,24 13-6698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2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6 24575,'-13'-4'0,"-5"2"0,1 11 0,3 18 0,5 12 0,7 9 0,4 6 0,7-3 0,6-6 0,1-5 0,2-9 0,1-11 0,-1-13 0,0-16 0,-2-7-8191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24575,'-4'31'0,"3"20"0,5 9 0,3-5-8191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4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79 24575,'-2'58'0,"1"-16"0,1-1 0,7 59 0,-7-99 0,0 0 0,0 1 0,0-1 0,0 0 0,1 0 0,-1 0 0,0 0 0,0 0 0,1 0 0,-1 1 0,1-1 0,-1 0 0,1 0 0,-1 0 0,1 0 0,0 0 0,-1-1 0,1 1 0,0 0 0,0 0 0,0 0 0,-1-1 0,3 2 0,-2-2 0,-1-1 0,1 1 0,0 0 0,0-1 0,0 1 0,0-1 0,0 1 0,-1-1 0,1 1 0,0-1 0,0 0 0,-1 1 0,1-1 0,0 0 0,-1 0 0,1 1 0,-1-1 0,1 0 0,-1 0 0,1-1 0,24-55 0,-25 56 0,15-45 0,-10 27 0,0 1 0,2 0 0,0 1 0,17-31 0,-24 48 0,1 0 0,-1 0 0,0 0 0,0-1 0,0 1 0,0 0 0,1 0 0,-1 0 0,0 0 0,0 0 0,1-1 0,-1 1 0,0 0 0,0 0 0,1 0 0,-1 0 0,0 0 0,0 0 0,1 0 0,-1 0 0,0 0 0,0 0 0,1 0 0,-1 0 0,0 0 0,0 0 0,1 0 0,-1 0 0,0 0 0,0 0 0,1 0 0,-1 0 0,0 0 0,0 1 0,0-1 0,1 0 0,-1 0 0,0 0 0,0 0 0,0 0 0,1 1 0,-1-1 0,0 0 0,0 0 0,0 0 0,0 1 0,1-1 0,-1 0 0,0 0 0,0 1 0,0-1 0,0 0 0,0 0 0,0 1 0,0-1 0,0 0 0,0 0 0,0 1 0,0-1 0,0 0 0,0 0 0,0 1 0,0-1 0,6 24 0,-6-19 0,5 15 0,-1 7 0,2 0 0,1-1 0,1 1 0,18 36 0,-26-62 0,1 1 0,-1-1 0,1 0 0,-1 0 0,1 1 0,0-1 0,0 0 0,0 0 0,-1 0 0,1 0 0,0 0 0,0 0 0,1 0 0,-1 0 0,0 0 0,0 0 0,0-1 0,1 1 0,-1 0 0,0-1 0,1 1 0,-1-1 0,0 0 0,1 1 0,1-1 0,-1 0 0,0-1 0,-1 0 0,1 1 0,0-1 0,-1 0 0,1 0 0,-1 0 0,1 0 0,-1 0 0,1 0 0,-1-1 0,0 1 0,0 0 0,0-1 0,1 1 0,0-3 0,5-8 0,0-1 0,-1 1 0,8-24 0,2-28 0,-13 48 0,1 0 0,11-29 0,-15 44 0,0 1 0,0 0 0,0-1 0,1 1 0,-1 0 0,0-1 0,0 1 0,0 0 0,1-1 0,-1 1 0,0 0 0,0 0 0,1-1 0,-1 1 0,0 0 0,0 0 0,1-1 0,-1 1 0,0 0 0,1 0 0,-1 0 0,0 0 0,1 0 0,-1-1 0,1 1 0,-1 0 0,0 0 0,1 0 0,-1 0 0,0 0 0,1 0 0,-1 0 0,0 0 0,1 0 0,-1 0 0,1 1 0,-1-1 0,0 0 0,1 0 0,-1 0 0,0 0 0,1 0 0,-1 1 0,0-1 0,1 0 0,-1 0 0,0 1 0,0-1 0,1 0 0,-1 0 0,0 1 0,0-1 0,0 0 0,1 1 0,-1-1 0,0 0 0,0 1 0,0-1 0,0 0 0,0 1 0,1-1 0,-1 0 0,0 1 0,0-1 0,15 33 0,-11-24 0,5 12 0,22 43 0,-29-60 0,0 0 0,1 0 0,0-1 0,0 1 0,0-1 0,0 1 0,0-1 0,1 0 0,-1 0 0,1-1 0,0 1 0,5 2 0,-7-5 0,-1 1 0,1-1 0,0 0 0,0 0 0,0 0 0,-1 0 0,1 0 0,0 0 0,0 0 0,0 0 0,-1-1 0,1 1 0,0-1 0,-1 0 0,1 1 0,0-1 0,-1 0 0,1 0 0,-1 0 0,1 0 0,-1 0 0,1 0 0,-1 0 0,0-1 0,0 1 0,1 0 0,-1-1 0,0 1 0,0-1 0,-1 1 0,1-1 0,0 0 0,1-2 0,3-6 0,-1-1 0,1 0 0,4-19 0,0-33 0,-7 51 0,-2 48 0,0-34 0,-3 124 0,24 223 0,-18-341 0,-1-22 0,-1-24 0,-14-168 0,0-118 0,13 319 0,0 0 0,1 0 0,-1 0 0,1 0 0,0 1 0,1-1 0,-1 0 0,5-8 0,-5 12 0,-1 0 0,1 0 0,0 0 0,0 0 0,0 0 0,0 0 0,0 0 0,0 0 0,0 1 0,0-1 0,0 0 0,0 1 0,1-1 0,-1 0 0,0 1 0,0 0 0,1-1 0,-1 1 0,0 0 0,1-1 0,-1 1 0,0 0 0,1 0 0,-1 0 0,0 0 0,1 1 0,-1-1 0,0 0 0,0 0 0,1 1 0,-1-1 0,0 1 0,0-1 0,1 1 0,1 1 0,6 3 0,-1 0 0,1 1 0,-1 0 0,0 0 0,-1 1 0,1 0 0,-1 1 0,-1-1 0,11 17 0,-12-18 0,-1 0 0,0 1 0,0 0 0,-1 0 0,0 0 0,0 1 0,-1-1 0,0 1 0,0-1 0,-1 1 0,0-1 0,0 1 0,-1 13 0,-1-16 0,-1 0 0,1-1 0,-1 1 0,0 0 0,-1 0 0,1-1 0,-1 1 0,0-1 0,0 0 0,-1 0 0,1 0 0,-1 0 0,0-1 0,0 1 0,0-1 0,0 0 0,0 0 0,-1-1 0,-8 5 0,5-3 0,-1 0 0,0 0 0,0-1 0,0-1 0,0 1 0,0-1 0,0-1 0,-1 1 0,1-2 0,-10 1 0,-3-8-1365,9-3-5461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4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24575,'5'5'0,"5"5"0,2 6 0,3 0 0,-2-7 0,-2-10 0,-7-4 0,-10-6 0,-3-1-8191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5:24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24575,'31'13'0,"20"18"0,9 22 0,4 19 0,-5 15 0,-8 11 0,-12 2 0,-18-2 0,-21-6 0,-19-8 0,-16-15 0,-15-14 0,-8-12 0,2-14 0,1-11 0,5-13 0,12-8-8191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16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0 770 24575,'14'0'0,"-4"0"0,-1 1 0,1-2 0,0 1 0,0-1 0,-1-1 0,1 1 0,-1-2 0,1 1 0,-1-1 0,14-7 0,9-9 0,0-2 0,54-47 0,51-63 0,-51 46 0,3 3 0,103-74 0,-154 129 0,0 2 0,2 1 0,1 3 0,1 1 0,85-28 0,-102 41 30,1 2 0,0 1 0,49-1 0,77 12-1515,-128-6-5341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16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7 24575,'-7'-4'0,"0"1"0,10 5 0,17 11 0,11 7 0,-17-12 0,0 1 0,0 1 0,-1 0 0,22 23 0,-32-30 0,-1 0 0,0 0 0,0 0 0,0 0 0,0 0 0,0 0 0,-1 0 0,1 1 0,-1-1 0,0 1 0,0-1 0,0 1 0,-1-1 0,1 1 0,-1 0 0,0-1 0,0 1 0,0-1 0,0 1 0,-1 0 0,1-1 0,-1 1 0,0-1 0,0 1 0,-1-1 0,1 0 0,-1 1 0,-1 3 0,-11 13 16,-1 0-1,-1-1 1,0-1-1,-1 0 1,-22 17-1,-29 31-1473,38-32-5368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29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24575,'4'-4'0,"2"2"0,0 7 0,3 11 0,0 12 0,-2 9 0,3 9 0,0 4 0,-2-1 0,-3-5 0,3-10 0,-1-15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1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54 24575,'1'65'0,"0"20"0,-3-1 0,-18 111 0,13-284 0,7 31 0,3 1 0,2-1 0,19-85 0,-22 136 0,-1 0 0,1 0 0,1 0 0,-1 0 0,1 1 0,0-1 0,1 1 0,6-10 0,-9 15 0,-1 1 0,0-1 0,1 1 0,-1-1 0,1 1 0,-1-1 0,1 1 0,0-1 0,-1 1 0,1-1 0,0 1 0,-1 0 0,1-1 0,0 1 0,-1 0 0,1 0 0,0 0 0,-1-1 0,1 1 0,0 0 0,0 0 0,-1 0 0,1 0 0,0 0 0,-1 0 0,1 0 0,0 1 0,0-1 0,-1 0 0,1 0 0,1 1 0,-1 0 0,1 0 0,0 1 0,0-1 0,-1 1 0,1 0 0,-1-1 0,0 1 0,1 0 0,-1 0 0,2 3 0,3 8 0,-1 1 0,7 20 0,-11-30 0,22 93 0,-15-58 0,22 62 0,-30-100 0,0 1 0,1 0 0,-1-1 0,1 1 0,0-1 0,0 1 0,-1-1 0,1 1 0,0-1 0,0 0 0,0 1 0,1-1 0,-1 0 0,0 0 0,0 1 0,1-1 0,-1 0 0,0-1 0,3 3 0,-3-3 0,0-1 0,0 1 0,0 0 0,0 0 0,0 0 0,0-1 0,0 1 0,0 0 0,0-1 0,0 1 0,0-1 0,0 1 0,-1-1 0,1 1 0,0-1 0,0 0 0,-1 1 0,1-1 0,0 0 0,-1 0 0,1 0 0,-1 1 0,2-3 0,3-7 0,1 0 0,-2-1 0,1 0 0,2-12 0,14-59 0,-16 57 0,1 0 0,1 1 0,20-47 0,-27 71 0,0-1 0,0 1 0,0 0 0,0-1 0,0 1 0,1 0 0,-1-1 0,0 1 0,0 0 0,0-1 0,0 1 0,0 0 0,0 0 0,1-1 0,-1 1 0,0 0 0,0-1 0,1 1 0,-1 0 0,0 0 0,0 0 0,1-1 0,-1 1 0,0 0 0,0 0 0,1 0 0,-1 0 0,0-1 0,1 1 0,-1 0 0,0 0 0,1 0 0,-1 0 0,0 0 0,1 0 0,-1 0 0,0 0 0,1 0 0,-1 0 0,0 0 0,1 0 0,-1 0 0,0 0 0,1 0 0,-1 1 0,0-1 0,1 0 0,-1 0 0,0 0 0,0 0 0,1 1 0,-1-1 0,0 0 0,0 0 0,1 1 0,-1-1 0,0 0 0,0 0 0,1 1 0,-1-1 0,0 0 0,0 0 0,0 1 0,0-1 0,0 0 0,0 1 0,1-1 0,-1 0 0,0 1 0,8 29 0,-8-27 0,6 24-106,25 104 345,-26-115-453,1-1 0,1 0 0,0 0 0,0 0 0,2-1 0,11 16 0,2-5-6612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18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131 155 24575,'-2'-4'0,"0"1"0,-1 0 0,1-1 0,-1 1 0,0 0 0,0 1 0,0-1 0,0 0 0,0 1 0,-1 0 0,1 0 0,-1 0 0,-7-3 0,9 5 0,0-1 0,0 1 0,0 0 0,0 0 0,0 0 0,0 0 0,-1 1 0,1-1 0,0 1 0,0-1 0,0 1 0,0 0 0,0-1 0,0 1 0,0 0 0,0 0 0,1 1 0,-1-1 0,0 0 0,1 1 0,-1-1 0,1 1 0,-1-1 0,1 1 0,-1 0 0,1-1 0,-2 4 0,-1 3 0,0-1 0,0 1 0,1 0 0,0 0 0,0 0 0,1 1 0,0-1 0,-1 14 0,3-19 0,0 0 0,-1 0 0,2 0 0,-1 0 0,0 0 0,0 0 0,1 0 0,0-1 0,-1 1 0,1 0 0,0 0 0,3 4 0,-3-6 0,0 1 0,0-1 0,1 0 0,-1 0 0,0 0 0,0 0 0,1 0 0,-1 0 0,1 0 0,-1-1 0,1 1 0,-1 0 0,1-1 0,-1 1 0,1-1 0,0 0 0,-1 1 0,1-1 0,-1 0 0,1 0 0,0 0 0,-1 0 0,1 0 0,2-1 0,-1 1 0,0-1 0,0 0 0,0 0 0,0 0 0,0 0 0,-1 0 0,1 0 0,0-1 0,-1 1 0,1-1 0,-1 0 0,1 0 0,-1 0 0,0 0 0,1 0 0,-1 0 0,0-1 0,2-3 0,1-3 0,1-1 0,-1 0 0,5-17 0,-3 9 0,-6 27 0,1-1 0,0 1 0,0 0 0,0-1 0,6 13 0,-4-13 0,-1-1 0,1 0 0,1 0 0,-1 0 0,1-1 0,0 0 0,1 0 0,-1 0 0,1 0 0,0-1 0,8 5 0,-12-9 0,0 1 0,0-1 0,0 0 0,0 0 0,1 0 0,-1 0 0,1 0 0,-1-1 0,0 1 0,1-1 0,-1 0 0,1 0 0,-1 1 0,1-2 0,-1 1 0,4 0 0,-3-1 0,-1-1 0,1 1 0,-1 0 0,1 0 0,-1-1 0,0 1 0,0-1 0,0 0 0,0 0 0,0 0 0,0 0 0,0 0 0,-1 0 0,1 0 0,-1 0 0,0-1 0,1 1 0,0-5 0,2-4 0,0-1 0,-1 0 0,-1 0 0,0 0 0,0 0 0,-1 0 0,-1-21 0,-1 17 0,2 1 0,0 0 0,5-27 0,-6 42 0,0 0 0,0 1 0,0-1 0,1 0 0,-1 0 0,0 0 0,0 0 0,0 0 0,0 0 0,0 0 0,0 0 0,0 1 0,0-1 0,0 0 0,0 0 0,0 0 0,1 0 0,-1 0 0,0 0 0,0 0 0,0 0 0,0 0 0,0 0 0,0 0 0,0 0 0,1 0 0,-1 0 0,0 0 0,0 0 0,0 0 0,0 0 0,0 0 0,0 0 0,1 0 0,-1 0 0,0 0 0,0 0 0,0 0 0,0 0 0,0 0 0,0 0 0,1 0 0,-1 0 0,0 0 0,0 0 0,0 0 0,0 0 0,0 0 0,0 0 0,0-1 0,0 1 0,0 0 0,1 0 0,-1 0 0,0 0 0,0 0 0,0 0 0,0 0 0,0-1 0,0 1 0,0 0 0,0 0 0,0 0 0,0 0 0,0 0 0,0 0 0,0-1 0,0 1 0,0 0 0,8 16 0,4 21 0,-4 4 0,8 34 0,-15-69 0,1-1 0,0 0 0,0 1 0,0-1 0,1 0 0,-1-1 0,1 1 0,0 0 0,1-1 0,4 5 0,-7-8 0,0 0 0,0 0 0,0 0 0,1-1 0,-1 1 0,0 0 0,0-1 0,1 1 0,-1-1 0,0 0 0,1 1 0,-1-1 0,1 0 0,-1 0 0,0 0 0,1 0 0,-1 0 0,1 0 0,-1 0 0,1 0 0,-1-1 0,0 1 0,1 0 0,-1-1 0,0 1 0,1-1 0,-1 0 0,0 1 0,0-1 0,0 0 0,1 0 0,-1 0 0,0 0 0,0 0 0,0 0 0,1-1 0,3-4 0,0 0 0,0-1 0,0 1 0,-1-1 0,5-7 0,-3-1 0,0 1 0,6-25 0,0 2 0,-12 37 0,0-1 0,0 1 0,0-1 0,0 0 0,0 1 0,1-1 0,-1 1 0,0-1 0,0 0 0,0 1 0,1-1 0,-1 1 0,0-1 0,1 1 0,-1-1 0,0 1 0,1-1 0,-1 1 0,1 0 0,-1-1 0,1 1 0,-1-1 0,1 1 0,-1 0 0,1-1 0,-1 1 0,1 0 0,-1 0 0,1 0 0,0-1 0,-1 1 0,1 0 0,-1 0 0,1 0 0,0 0 0,-1 0 0,1 0 0,-1 0 0,1 0 0,0 0 0,-1 0 0,1 0 0,-1 1 0,1-1 0,-1 0 0,1 0 0,0 1 0,-1-1 0,1 1 0,25 27 0,-14-12 0,-8-13 0,0 1 0,0-1 0,0 0 0,0 0 0,0 0 0,1-1 0,-1 1 0,1-1 0,0 0 0,0 0 0,0-1 0,0 1 0,0-1 0,0 0 0,0-1 0,0 1 0,6-1 0,-7-1 0,0 1 0,0-1 0,0 0 0,-1-1 0,1 1 0,0-1 0,-1 1 0,1-1 0,-1 0 0,0 0 0,0 0 0,1-1 0,-1 1 0,-1-1 0,1 0 0,0 0 0,-1 0 0,1 0 0,-1 0 0,0-1 0,0 1 0,0 0 0,1-6 0,1-2 0,0 0 0,0 0 0,-1-1 0,2-17 0,-4 24 0,-1 0 0,1 0 0,-1 1 0,0-1 0,0 0 0,-1 0 0,1 0 0,-1 0 0,0 0 0,-1 1 0,1-1 0,-1 0 0,-2-5 0,4 10 0,0 0 0,0 0 0,0 0 0,0-1 0,-1 1 0,1 0 0,0 0 0,0 0 0,0 0 0,0 0 0,0-1 0,0 1 0,0 0 0,0 0 0,-1 0 0,1 0 0,0 0 0,0 0 0,0 0 0,0 0 0,0 0 0,-1 0 0,1-1 0,0 1 0,0 0 0,0 0 0,0 0 0,-1 0 0,1 0 0,0 0 0,0 0 0,0 0 0,0 0 0,-1 0 0,1 0 0,0 0 0,0 1 0,0-1 0,0 0 0,0 0 0,-1 0 0,1 0 0,0 0 0,0 0 0,0 0 0,0 0 0,-1 0 0,-3 11 0,-1 13 0,5-19 0,0 0 0,1 0 0,0 0 0,-1 0 0,2 0 0,-1 0 0,0-1 0,1 1 0,0 0 0,0 0 0,1-1 0,-1 0 0,1 1 0,0-1 0,0 0 0,0 0 0,1-1 0,-1 1 0,1-1 0,0 1 0,0-1 0,0 0 0,0-1 0,1 1 0,-1-1 0,1 0 0,6 3 0,-5-3 0,0 0 0,-1-1 0,1 1 0,0-1 0,0 0 0,-1 0 0,1-1 0,0 0 0,0 0 0,0 0 0,0-1 0,0 0 0,0 0 0,-1 0 0,1-1 0,0 0 0,-1 0 0,1 0 0,-1-1 0,0 0 0,0 0 0,0 0 0,7-6 0,-7 4 0,0 0 0,0-1 0,0 0 0,-1 0 0,0 0 0,0 0 0,0-1 0,-1 0 0,0 1 0,0-1 0,-1 0 0,0-1 0,0 1 0,-1 0 0,0-1 0,1-13 0,-7 5 0,-3 14 0,6 3 0,1 0 0,-1 0 0,1 0 0,0 0 0,-1 1 0,1-1 0,0 0 0,0 1 0,0-1 0,0 1 0,0-1 0,0 1 0,-1 3 0,-5 12 0,1 0 0,1 0 0,0 0 0,-3 35 0,-1 78 0,8-105 0,0 173 0,-2 31 0,-1-178 0,-1 0 0,-17 69 0,19-108 0,0-1 0,-1 0 0,0 0 0,-1-1 0,0 1 0,0-1 0,-1 0 0,-1-1 0,-11 15 0,15-21 0,-1 1 0,1-2 0,0 1 0,-1 0 0,1-1 0,-1 1 0,0-1 0,0 0 0,0 0 0,0-1 0,0 1 0,0-1 0,-1 0 0,1 0 0,0 0 0,-1-1 0,1 0 0,-1 1 0,1-1 0,0-1 0,-1 1 0,1-1 0,0 0 0,-1 0 0,1 0 0,0 0 0,-8-4 0,4 1 0,1 0 0,-1 0 0,1-1 0,0 0 0,0 0 0,0-1 0,1 0 0,-1 0 0,2-1 0,-1 1 0,1-1 0,0-1 0,0 1 0,1-1 0,0 1 0,0-1 0,1 0 0,0-1 0,-3-11 0,4 8 0,0 1 0,0 0 0,1-1 0,1 1 0,-1-1 0,2 1 0,0 0 0,0-1 0,1 1 0,1 0 0,0 0 0,0 0 0,1 0 0,8-15 0,18-22-1365,2 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0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24575,'21'613'0,"-20"-606"0,0 23 0,-1-30 0,0 0 0,0 0 0,0-1 0,0 1 0,0 0 0,-1 0 0,1-1 0,0 1 0,0 0 0,0 0 0,0 0 0,-1 0 0,1-1 0,0 1 0,0 0 0,-1 0 0,1 0 0,0 0 0,0 0 0,-1 0 0,1-1 0,0 1 0,0 0 0,-1 0 0,1 0 0,0 0 0,0 0 0,-1 0 0,1 0 0,0 0 0,-1 0 0,1 0 0,0 1 0,0-1 0,-1 0 0,1 0 0,0 0 0,0 0 0,-1 0 0,1 0 0,0 1 0,0-1 0,0 0 0,-1 0 0,1 0 0,0 0 0,0 1 0,0-1 0,0 0 0,-1 0 0,1 1 0,0-1 0,0 0 0,0 0 0,0 0 0,0 1 0,0-1 0,0 0 0,0 1 0,0-1 0,0 1 0,-30-42 0,-47-86 0,76 126 0,-5-8 0,1 0 0,1-1 0,0 1 0,-5-17 0,9 24 0,-1 0 0,1 1 0,-1-1 0,1 0 0,0 0 0,0 0 0,0 0 0,0 0 0,0 1 0,0-1 0,1 0 0,-1 0 0,1 0 0,-1 0 0,1 1 0,0-1 0,-1 0 0,1 1 0,0-1 0,0 1 0,0-1 0,0 0 0,0 1 0,1 0 0,-1-1 0,0 1 0,1 0 0,-1 0 0,1 0 0,-1 0 0,1 0 0,3-2 0,20-5 0,1 0 0,0 1 0,37-4 0,-45 8 0,-14 2 0,-1 1 0,0 0 0,0 0 0,0 0 0,0 0 0,0 0 0,0 1 0,0-1 0,0 1 0,0 0 0,0 0 0,0 0 0,0 0 0,-1 0 0,1 1 0,0 0 0,-1-1 0,1 1 0,-1 0 0,1 0 0,-1 0 0,0 0 0,0 1 0,0-1 0,0 0 0,0 1 0,-1 0 0,1-1 0,-1 1 0,2 6 0,4 8 0,-2 0 0,0 0 0,-1 1 0,2 21 0,-2-14 0,8 45 0,-8-188 0,-4 114 0,1-1 0,-1 1 0,1 0 0,0 0 0,0 0 0,1 0 0,-1 0 0,1 0 0,0 1 0,0-1 0,0 0 0,0 1 0,1-1 0,-1 1 0,1 0 0,0 0 0,0 0 0,0 0 0,0 0 0,1 1 0,-1 0 0,1-1 0,-1 1 0,1 0 0,0 1 0,0-1 0,0 1 0,0 0 0,6-1 0,9-2 0,1 1 0,0 1 0,0 1 0,33 2 0,-51-1 0,-1 0 0,-1 0 0,0 0 0,1 0 0,-1 0 0,1 0 0,-1 0 0,1 0 0,-1 0 0,0 0 0,1 0 0,-1 1 0,0-1 0,1 0 0,-1 0 0,1 0 0,-1 1 0,0-1 0,1 0 0,-1 1 0,0-1 0,0 0 0,1 0 0,-1 1 0,0-1 0,0 1 0,1-1 0,-1 0 0,0 1 0,0-1 0,0 0 0,0 1 0,1-1 0,-1 1 0,0-1 0,0 1 0,0-1 0,0 0 0,0 1 0,0-1 0,0 1 0,0-1 0,0 0 0,-1 1 0,1-1 0,0 1 0,0-1 0,0 0 0,0 1 0,-1 0 0,-12 27 0,4-11 0,2 3 0,2 0 0,-5 27 0,9-38 0,0-1 0,0 0 0,1 1 0,0-1 0,1 0 0,0 1 0,0-1 0,4 13 0,-5-20 0,0 1 0,1-1 0,-1 0 0,0 0 0,1 1 0,0-1 0,-1 0 0,1 0 0,0 0 0,-1 0 0,1 0 0,0 0 0,0 0 0,0 0 0,0 0 0,0-1 0,0 1 0,0 0 0,0 0 0,0-1 0,2 1 0,-2-1 0,0 0 0,0 0 0,0 0 0,0 0 0,0 0 0,0 0 0,0-1 0,0 1 0,0 0 0,0-1 0,0 1 0,0-1 0,-1 1 0,1-1 0,0 1 0,0-1 0,0 0 0,0 1 0,-1-1 0,2-1 0,1-2 0,1 0 0,-1-1 0,0 1 0,0-1 0,-1 0 0,1 1 0,-1-1 0,2-8 0,1-14 0,-2 1 0,0-30 0,-3 47 0,0 17 0,1 0 0,0 0 0,0 0 0,0 0 0,1 0 0,0 0 0,0-1 0,1 1 0,0-1 0,1 0 0,8 14 0,-10-17 0,1-1 0,-1 1 0,1-1 0,0 0 0,0 1 0,0-1 0,0-1 0,0 1 0,1 0 0,-1-1 0,1 0 0,0 1 0,0-2 0,0 1 0,0 0 0,0-1 0,0 1 0,0-1 0,0-1 0,1 1 0,-1 0 0,0-1 0,9 0 0,-11-1 0,0 1 0,0-1 0,1 1 0,-1-1 0,0 0 0,0 0 0,0 0 0,0 0 0,0 0 0,0 0 0,0-1 0,0 1 0,0-1 0,-1 1 0,1-1 0,-1 0 0,3-2 0,-1-1 0,0 0 0,-1 1 0,0-1 0,0 0 0,0 0 0,0 0 0,0-8 0,1-3 0,-1 0 0,-1 0 0,-2-32 0,7 79 0,0-1 0,13 31 0,-19-59 0,0 0 0,1 0 0,0-1 0,-1 1 0,1 0 0,0 0 0,0-1 0,0 1 0,0 0 0,0-1 0,0 1 0,0-1 0,1 0 0,-1 1 0,0-1 0,1 0 0,-1 0 0,1 1 0,2 0 0,-2-2 0,-1 0 0,1-1 0,-1 1 0,1 0 0,-1-1 0,0 1 0,1-1 0,-1 0 0,0 1 0,0-1 0,1 0 0,-1 0 0,0 0 0,0 1 0,0-1 0,0-1 0,0 1 0,0 0 0,0 0 0,0 0 0,0 0 0,-1-1 0,1 1 0,0 0 0,-1-1 0,1-1 0,11-21 0,14-44 0,-7 17 0,-19 50 0,0 0 0,0 1 0,0-1 0,1 1 0,-1-1 0,0 0 0,0 1 0,0-1 0,1 1 0,-1-1 0,0 1 0,1-1 0,-1 1 0,0-1 0,1 1 0,-1-1 0,1 1 0,-1-1 0,0 1 0,1-1 0,-1 1 0,1 0 0,0-1 0,-1 1 0,1 0 0,-1 0 0,1-1 0,-1 1 0,1 0 0,0 0 0,-1 0 0,1 0 0,-1 0 0,1-1 0,0 1 0,-1 1 0,1-1 0,0 0 0,-1 0 0,1 0 0,-1 0 0,1 0 0,0 0 0,-1 1 0,1-1 0,-1 0 0,1 0 0,-1 1 0,1-1 0,-1 1 0,1-1 0,-1 0 0,1 1 0,-1-1 0,1 1 0,-1-1 0,0 1 0,1-1 0,-1 1 0,0-1 0,1 2 0,23 41 0,-20-35 0,0 1 0,0-1 0,1 0 0,0 0 0,1 0 0,11 13 0,-16-20 0,0 0 0,0 0 0,1 0 0,-1 0 0,0 0 0,1 0 0,-1-1 0,1 1 0,-1 0 0,1-1 0,-1 1 0,1-1 0,-1 1 0,1-1 0,-1 0 0,1 0 0,0 0 0,-1 0 0,1 0 0,-1 0 0,1 0 0,0 0 0,-1 0 0,1-1 0,-1 1 0,1-1 0,-1 1 0,1-1 0,-1 0 0,1 1 0,-1-1 0,0 0 0,1 0 0,-1 0 0,0 0 0,0 0 0,0 0 0,0-1 0,0 1 0,0 0 0,0-1 0,1-1 0,3-4 0,-1-1 0,0 1 0,0-1 0,-1 1 0,0-1 0,0 0 0,-1 0 0,0-1 0,1-10 0,11-35 0,-14 53 0,1 0 0,-1-1 0,1 1 0,-1-1 0,1 1 0,0 0 0,-1 0 0,1-1 0,0 1 0,0 0 0,0 0 0,0 0 0,0 0 0,0 0 0,0 0 0,0 0 0,0 0 0,0 1 0,0-1 0,1 0 0,-1 1 0,0-1 0,1 1 0,-1-1 0,0 1 0,2-1 0,0 1 0,-1 1 0,0-1 0,1 1 0,-1-1 0,0 1 0,0 0 0,1 0 0,-1 0 0,0 0 0,0 0 0,0 0 0,0 1 0,0-1 0,2 3 0,4 3 0,0 1 0,-1 1 0,0 0 0,0 0 0,8 15 0,-11-17 0,0 0 0,-1 0 0,0 1 0,0 0 0,-1-1 0,0 1 0,-1 0 0,1 0 0,-1 13 0,-1-19 0,0 1 0,0-1 0,-1 1 0,1-1 0,-1 1 0,0-1 0,1 1 0,-1-1 0,0 0 0,-1 1 0,1-1 0,0 0 0,0 0 0,-1 0 0,0 0 0,1 0 0,-1 0 0,0 0 0,0 0 0,0-1 0,0 1 0,0-1 0,0 0 0,0 1 0,-1-1 0,1 0 0,0 0 0,-1-1 0,1 1 0,-1 0 0,1-1 0,-1 1 0,-4-1 0,5 1 0,0-1 0,0 0 0,0 0 0,0 0 0,0 0 0,0 0 0,0 0 0,0 0 0,0-1 0,0 1 0,0-1 0,0 1 0,0-1 0,0 0 0,0 0 0,0 0 0,0 0 0,1 0 0,-1 0 0,0 0 0,1-1 0,-1 1 0,1-1 0,-1 1 0,1-1 0,0 1 0,0-1 0,0 0 0,0 0 0,0 0 0,0 1 0,0-1 0,0 0 0,0-4 0,0 1 0,0 1 0,1-1 0,-1 0 0,1 0 0,0 0 0,1 0 0,-1 1 0,1-1 0,0 0 0,0 0 0,0 1 0,1-1 0,3-8 0,8-6 0,0 1 0,1 1 0,1 0 0,1 1 0,0 1 0,29-22 0,-20 16 0,83-75 0,-108 96 0,0-1 0,1 1 0,-1-1 0,1 0 0,-1 1 0,1-1 0,-1 1 0,1-1 0,-1 1 0,1 0 0,0-1 0,-1 1 0,1-1 0,0 1 0,-1 0 0,1 0 0,0-1 0,-1 1 0,1 0 0,0 0 0,0 0 0,-1 0 0,1 0 0,0 0 0,0 0 0,-1 0 0,1 0 0,0 0 0,0 0 0,-1 1 0,1-1 0,0 0 0,-1 0 0,1 1 0,0-1 0,-1 0 0,1 1 0,-1-1 0,1 1 0,0-1 0,-1 1 0,1-1 0,-1 1 0,1-1 0,-1 1 0,0 0 0,1-1 0,-1 1 0,1-1 0,-1 1 0,0 0 0,0 0 0,1 0 0,1 6 0,-1 0 0,0 0 0,0 1 0,0 10 0,-1-13 0,9 379 0,-6-305 0,-3-31 0,3 0 0,1 0 0,21 89 0,-23-132 0,0 0 0,0 0 0,0 0 0,1 0 0,0-1 0,0 1 0,0-1 0,0 1 0,1-1 0,-1 0 0,7 5 0,-8-8 0,-1 0 0,1 0 0,-1 0 0,1 0 0,0 0 0,-1 0 0,1 0 0,0-1 0,0 1 0,0-1 0,0 1 0,-1-1 0,1 0 0,0 0 0,0 0 0,0 0 0,0 0 0,0 0 0,0 0 0,0-1 0,0 1 0,-1-1 0,1 1 0,0-1 0,0 0 0,-1 0 0,1 0 0,0 0 0,-1 0 0,1 0 0,-1 0 0,1 0 0,-1 0 0,1-1 0,0-1 0,5-5 0,-1 0 0,-1-1 0,1 1 0,-1-1 0,-1-1 0,1 1 0,-2-1 0,1 1 0,-1-1 0,-1 0 0,2-11 0,-1 1 0,-1 1 0,-1-1 0,0 0 0,-5-37 0,3 46 0,-2 0 0,1 0 0,-2 0 0,1 1 0,-1-1 0,-1 1 0,0 0 0,0 0 0,-1 1 0,-1 0 0,-8-11 0,4 8 0,-1 0 0,0 1 0,-1 1 0,0 0 0,-1 0 0,-27-14 0,36 22 0,-23-16 0,25 8 0,16 0 0,11 2 31,1 1-1,1 2 1,28-4-1,30-6-1517,-42 4-5339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1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24575,'-14'48'0,"2"0"0,2 1 0,-6 95 0,15-117 0,1-27 0,0 0 0,0 0 0,0 0 0,1 0 0,-1-1 0,0 1 0,0 0 0,0 0 0,0 0 0,0 0 0,0 0 0,0 0 0,0 0 0,1 0 0,-1 0 0,0-1 0,0 1 0,0 0 0,0 0 0,0 0 0,0 0 0,1 0 0,-1 0 0,0 0 0,0 0 0,0 0 0,0 0 0,0 0 0,1 0 0,-1 0 0,0 0 0,0 0 0,0 0 0,0 0 0,0 0 0,1 0 0,-1 0 0,0 0 0,0 1 0,0-1 0,0 0 0,0 0 0,0 0 0,1 0 0,-1 0 0,0 0 0,0 0 0,0 0 0,0 0 0,0 1 0,0-1 0,0 0 0,0 0 0,0 0 0,0 0 0,0 0 0,1 0 0,-1 1 0,0-1 0,0 0 0,0 0 0,8-13 0,4-13 0,12-39 0,-19 45 0,2 1 0,1 1 0,0-1 0,21-33 0,-28 51 0,0-1 0,0 0 0,0 1 0,0 0 0,0-1 0,0 1 0,1 0 0,-1-1 0,0 1 0,1 0 0,-1 0 0,1 0 0,-1 0 0,1 1 0,0-1 0,-1 0 0,1 1 0,0-1 0,0 1 0,-1-1 0,1 1 0,0 0 0,0 0 0,-1-1 0,3 2 0,-1 0 0,0 0 0,-1 0 0,1 0 0,-1 0 0,0 1 0,0-1 0,1 1 0,-1 0 0,0 0 0,0 0 0,0 0 0,-1 0 0,1 0 0,2 4 0,5 9 0,-1 0 0,-1 0 0,12 33 0,-9-12-682,7 38-1,-9-28-6143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3 112 24575,'0'-37'0,"0"25"0,0 30 0,-1 27 0,0-22 0,1 1 0,1-1 0,5 36 0,-6-58 0,0 0 0,0 0 0,0-1 0,0 1 0,0 0 0,1 0 0,-1 0 0,0-1 0,0 1 0,0 0 0,1-1 0,-1 1 0,0 0 0,1 0 0,-1-1 0,1 1 0,-1-1 0,1 1 0,-1 0 0,1-1 0,-1 1 0,1-1 0,0 1 0,-1-1 0,1 0 0,0 1 0,-1-1 0,1 0 0,0 1 0,-1-1 0,3 1 0,-2-2 0,0 0 0,1 1 0,-1-1 0,0 0 0,1 0 0,-1 1 0,0-1 0,0 0 0,1 0 0,-1 0 0,0-1 0,0 1 0,0 0 0,1-2 0,27-50 0,-14 6 0,6-15 0,-20 58 0,1 1 0,-1-1 0,1 1 0,0 0 0,0 0 0,0 0 0,1 0 0,-1 0 0,1 1 0,-1-1 0,1 1 0,0-1 0,4-1 0,-6 3 0,0 1 0,1 0 0,-1-1 0,0 1 0,1 0 0,-1 0 0,1 0 0,-1 0 0,0 0 0,1 0 0,-1 0 0,0 0 0,1 1 0,-1-1 0,0 0 0,1 1 0,-1 0 0,0-1 0,0 1 0,1-1 0,-1 1 0,0 0 0,0 0 0,0 0 0,0 0 0,0 0 0,0 0 0,0 0 0,0 0 0,-1 0 0,1 0 0,1 3 0,22 43 0,-23-43 0,12 39 0,-12-35 0,1-1 0,0 1 0,0 0 0,1-1 0,0 0 0,0 1 0,1-1 0,7 11 0,-10-18 0,0 1 0,-1-1 0,1 0 0,0 1 0,-1-1 0,1 0 0,0 1 0,-1-1 0,1 0 0,0 0 0,-1 0 0,1 0 0,0 0 0,0 0 0,-1 0 0,1 0 0,0 0 0,-1 0 0,1 0 0,0 0 0,0 0 0,-1-1 0,1 1 0,0 0 0,-1 0 0,1-1 0,-1 1 0,1-1 0,0 1 0,-1 0 0,1-1 0,-1 1 0,1-1 0,-1 1 0,1-1 0,-1 0 0,1 1 0,0-2 0,18-25 0,-18 25 0,15-30 0,18-45 0,-4 5 0,-29 70 0,0 1 0,-1-1 0,1 1 0,0-1 0,0 1 0,0 0 0,0-1 0,0 1 0,0 0 0,0 0 0,0 0 0,1 0 0,1-1 0,-3 2 0,1-1 0,-1 1 0,1 0 0,-1 0 0,1 0 0,-1 0 0,1 0 0,0 0 0,-1 0 0,1 0 0,-1 0 0,1 0 0,-1 0 0,1 0 0,-1 0 0,1 1 0,-1-1 0,1 0 0,-1 0 0,1 1 0,-1-1 0,1 0 0,-1 1 0,1-1 0,0 1 0,2 3 0,1 0 0,-1 1 0,0-1 0,0 1 0,-1 0 0,3 6 0,1 0 0,3 8 0,2 0 0,0-1 0,1 0 0,1-1 0,1 0 0,17 16 0,-26-28 0,-1-1 0,1 0 0,0 0 0,1-1 0,-1 0 0,0 0 0,1 0 0,0 0 0,0-1 0,-1 0 0,1 0 0,1 0 0,-1-1 0,0 0 0,0 0 0,0-1 0,1 0 0,-1 0 0,0 0 0,0-1 0,1 0 0,-1 0 0,0 0 0,0-1 0,11-5 0,-10 4 0,-1-1 0,1 0 0,-1-1 0,0 1 0,0-1 0,-1 0 0,0-1 0,0 1 0,0-1 0,0 0 0,-1-1 0,0 1 0,4-9 0,-5 10 0,0-1 0,-1 1 0,0-1 0,0 0 0,0 0 0,-1 0 0,0 0 0,0 0 0,0-1 0,-1 1 0,0 0 0,0 0 0,0 0 0,-1 0 0,0-1 0,-3-9 0,4 14 0,-1 1 0,0-1 0,0 0 0,1 1 0,-1-1 0,0 0 0,0 1 0,-1-1 0,1 1 0,0-1 0,0 1 0,-1 0 0,1-1 0,-1 1 0,1 0 0,-1 0 0,1 0 0,-1 0 0,0 0 0,1 1 0,-1-1 0,-2 0 0,1 1 0,0-1 0,0 1 0,0 0 0,1 1 0,-1-1 0,0 0 0,0 1 0,0 0 0,0-1 0,1 1 0,-1 0 0,0 1 0,-2 0 0,-2 2 0,1 0 0,-1 1 0,1-1 0,0 1 0,0 0 0,0 1 0,1-1 0,0 1 0,-8 12 0,11-15 0,0 0 0,1 1 0,0-1 0,-1 0 0,1 1 0,1-1 0,-1 0 0,0 1 0,1-1 0,0 1 0,-1-1 0,2 1 0,-1-1 0,0 1 0,1-1 0,-1 1 0,1-1 0,0 0 0,0 1 0,0-1 0,1 0 0,-1 0 0,3 5 0,-2-6 0,0 0 0,-1 0 0,1-1 0,0 1 0,0 0 0,0 0 0,0-1 0,1 0 0,-1 1 0,0-1 0,1 0 0,-1 0 0,1 0 0,-1 0 0,1-1 0,-1 1 0,1-1 0,-1 1 0,1-1 0,0 0 0,-1 0 0,1 0 0,-1 0 0,1-1 0,0 1 0,-1-1 0,1 1 0,-1-1 0,1 0 0,-1 0 0,4-2 0,-1 0 0,-1 1 0,0-1 0,0 0 0,0 0 0,-1 0 0,1-1 0,-1 1 0,1-1 0,-1 0 0,3-4 0,-5 6 0,1 0 0,-1 0 0,0 0 0,0-1 0,0 1 0,0 0 0,0 0 0,0-1 0,-1 1 0,1 0 0,-1-1 0,1 1 0,-1-1 0,0 1 0,0-1 0,0 1 0,0 0 0,0-1 0,-1 1 0,1-1 0,-2-3 0,-2 5 0,0 9 0,-1 8 0,5-14 0,0-1 0,0 1 0,0 0 0,0-1 0,0 1 0,1 0 0,-1-1 0,1 1 0,-1 0 0,1-1 0,0 1 0,-1-1 0,1 1 0,0-1 0,0 1 0,0-1 0,0 1 0,0-1 0,0 0 0,1 0 0,0 2 0,2-1 0,0 1 0,-1-1 0,1 0 0,0 0 0,0 0 0,1-1 0,-1 1 0,6 0 0,-2 0 0,0 0 0,0-1 0,0 0 0,0-1 0,0 0 0,0 0 0,1-1 0,-1 0 0,8-2 0,-10 1 0,-1-1 0,0 0 0,0 0 0,0 0 0,0 0 0,-1-1 0,1 0 0,-1 0 0,0 0 0,0 0 0,0-1 0,-1 0 0,5-7 0,-6 8 0,1 0 0,-1 0 0,0 0 0,0-1 0,0 1 0,-1-1 0,0 1 0,0-1 0,0 0 0,0 1 0,-1-1 0,1 0 0,-1 0 0,0 0 0,-1 1 0,-1-10 0,2 13 0,0 1 0,-1-1 0,1 0 0,0 0 0,-1 0 0,1 0 0,0 0 0,-1 1 0,1-1 0,-1 0 0,1 0 0,-1 1 0,0-1 0,1 0 0,-1 1 0,0-1 0,1 1 0,-1-1 0,-1 0 0,1 1 0,1 0 0,-1 0 0,1 0 0,-1 0 0,1 0 0,-1 0 0,0 0 0,1 0 0,-1 0 0,1 0 0,-1 1 0,1-1 0,-1 0 0,1 0 0,-1 1 0,1-1 0,-1 0 0,1 1 0,-1-1 0,1 0 0,-1 1 0,1 0 0,-3 1 0,1 1 0,0 0 0,0 0 0,0 0 0,0 1 0,0-1 0,1 0 0,-2 5 0,2-5 0,0 1 0,0 0 0,0 0 0,1 0 0,0 0 0,0 0 0,0-1 0,0 1 0,0 0 0,1 0 0,-1 0 0,1 0 0,0 0 0,0-1 0,1 1 0,-1 0 0,1-1 0,0 1 0,3 5 0,-1-5 0,-1 0 0,1 0 0,0-1 0,0 1 0,0-1 0,0 0 0,1 0 0,-1 0 0,1-1 0,0 1 0,0-1 0,-1 0 0,9 1 0,-9-1 0,1-1 0,0 0 0,0 0 0,-1 0 0,1-1 0,0 1 0,0-1 0,0 0 0,0-1 0,0 1 0,-1-1 0,1 0 0,0 0 0,-1-1 0,1 1 0,0-1 0,-1 0 0,0 0 0,1-1 0,-1 1 0,0-1 0,0 0 0,0 0 0,-1 0 0,1-1 0,-1 1 0,0-1 0,0 0 0,0 0 0,0 0 0,-1 0 0,0 0 0,3-5 0,1-19 0,-3 9 0,-2 28 0,-4 128 0,-4 52 0,4-152 0,-2 0 0,-19 72 0,21-100 0,0 1 0,-1-1 0,-1-1 0,1 1 0,-1-1 0,0 1 0,-1-1 0,0-1 0,-1 1 0,-7 6 0,11-11 0,0 0 0,0-1 0,0 0 0,0 0 0,0 0 0,0 0 0,-1 0 0,1-1 0,-1 1 0,1-1 0,-1 0 0,0 0 0,1 0 0,-1-1 0,0 1 0,0-1 0,1 0 0,-1 0 0,0 0 0,0 0 0,0-1 0,1 0 0,-1 0 0,0 0 0,1 0 0,-1 0 0,1-1 0,-6-2 0,4 0 0,0 0 0,0 0 0,1 0 0,0-1 0,0 1 0,0-1 0,0 0 0,1 0 0,-1-1 0,1 1 0,1-1 0,-1 1 0,1-1 0,0 0 0,0 0 0,1 0 0,-2-12 0,2 10 0,0-1 0,0 1 0,1 0 0,0 0 0,1 0 0,-1-1 0,2 1 0,-1 0 0,1 0 0,0 0 0,1 0 0,0 1 0,4-10 0,16-13-1365,0 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24575,'0'-13'0,"4"4"0,2 13 0,-1 18 0,0 20 0,-2 16 0,-1 6 0,-1 2 0,0-6 0,-1-13-8191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3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24575,'20'68'0,"-4"27"0,-13-65 0,15 54 0,-10-73 0,0-16 0,4-21 0,-3-7 0,9-51 0,4-12 0,-22 95-32,0 0-20,0 0 1,0-1 0,1 1 0,-1 0-1,0 0 1,1-1 0,-1 1 0,1 0-1,-1 0 1,1 0 0,-1 0 0,1 0-1,0 0 1,0 0 0,-1 0 0,1 0-1,0 0 1,0 0 0,0 1 0,0-1-1,0 0 1,0 0 0,0 1-1,0-1 1,2 0 0,8 3-6775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3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73 24575,'0'1'0,"0"2"0,-1-1 0,1 1 0,0 0 0,0 0 0,1-1 0,-1 1 0,0 0 0,1 0 0,0-1 0,0 1 0,0 0 0,0-1 0,0 1 0,0-1 0,0 1 0,1-1 0,0 0 0,-1 0 0,1 0 0,0 1 0,0-1 0,0-1 0,0 1 0,0 0 0,1-1 0,-1 1 0,4 1 0,-2-1 0,1 0 0,0-1 0,-1 0 0,1 0 0,0 0 0,0 0 0,-1-1 0,1 0 0,0 0 0,0 0 0,0 0 0,0-1 0,-1 0 0,7-1 0,-8 0 0,0 1 0,-1-1 0,1 0 0,0 0 0,-1 0 0,1 0 0,-1 0 0,1 0 0,-1-1 0,0 1 0,0-1 0,0 1 0,0-1 0,-1 0 0,1 0 0,-1 0 0,1 0 0,-1 0 0,0 0 0,0 0 0,0-7 0,0 8 0,0-1 0,-1 0 0,1 0 0,-1 0 0,0 0 0,0 0 0,0 0 0,0 1 0,-1-1 0,1 0 0,-1 0 0,0 0 0,0 0 0,0 1 0,0-1 0,0 0 0,0 1 0,-1-1 0,1 1 0,-1-1 0,0 1 0,0 0 0,0 0 0,0 0 0,0 0 0,0 0 0,0 0 0,-1 0 0,1 1 0,-5-3 0,4 3 0,-1 0 0,1 0 0,0 0 0,-1 0 0,1 1 0,-1 0 0,0-1 0,1 1 0,-1 0 0,1 1 0,-1-1 0,1 1 0,-1-1 0,1 1 0,-1 0 0,1 0 0,0 1 0,0-1 0,-1 1 0,1-1 0,0 1 0,0 0 0,1 0 0,-1 1 0,-3 2 0,-1 4 0,0 0 0,1 0 0,0 1 0,1 0 0,0 0 0,0 0 0,1 1 0,0-1 0,1 1 0,1 0 0,0 0 0,0 0 0,1 0 0,0 0 0,1 0 0,0 1 0,1-1 0,0 0 0,0 0 0,2 0 0,4 15 0,-4-21 5,0 0 0,0-1 0,1 1 0,-1 0 0,1-1 0,0 0 0,1 0 0,-1 0 0,1-1 0,-1 1 0,1-1 0,0 0 0,0-1 0,1 1 0,-1-1 0,0 0 0,1 0 0,-1-1 0,1 1 0,0-1 0,0-1 0,-1 1 0,12-1 0,-9 0-88,-1 0 1,1 0-1,-1-1 1,1 0-1,-1 0 1,1-1-1,-1 0 1,0 0-1,0-1 1,0 0-1,0 0 1,0 0-1,-1-1 1,0 0-1,1-1 1,-2 1-1,12-11 1,-3-7-6744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4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23 24575,'-5'-3'0,"0"0"0,-1 0 0,0 1 0,0 0 0,1 0 0,-1 0 0,-1 0 0,1 1 0,0 0 0,0 0 0,0 1 0,-1 0 0,1 0 0,0 0 0,0 1 0,-1 0 0,1 0 0,0 1 0,0-1 0,0 1 0,-6 3 0,8-3 0,-1 1 0,1-1 0,0 1 0,0 0 0,0-1 0,0 2 0,0-1 0,1 0 0,0 1 0,-1 0 0,1 0 0,1 0 0,-1 0 0,0 0 0,1 0 0,0 1 0,0-1 0,0 1 0,1-1 0,0 1 0,-1 0 0,2 0 0,-1 0 0,0 0 0,1-1 0,0 1 0,1 8 0,0-6 0,1 0 0,-1 0 0,1 0 0,1 0 0,-1 0 0,1-1 0,1 1 0,-1-1 0,1 0 0,0 0 0,0 0 0,1-1 0,0 1 0,0-1 0,6 6 0,11 6 0,0-1 0,41 22 0,-18-11 0,-45-27 0,0 0 0,0 0 0,0 0 0,0 0 0,0 0 0,0 0 0,1 0 0,-1 1 0,0-1 0,0 0 0,0 0 0,0 0 0,0 0 0,0 0 0,0 0 0,0 0 0,0 0 0,0 0 0,1 0 0,-1 0 0,0 0 0,0 1 0,0-1 0,0 0 0,0 0 0,0 0 0,0 0 0,0 0 0,0 0 0,0 0 0,0 0 0,0 1 0,0-1 0,0 0 0,0 0 0,0 0 0,0 0 0,0 0 0,0 0 0,0 0 0,0 0 0,0 1 0,0-1 0,0 0 0,0 0 0,0 0 0,0 0 0,-1 0 0,1 0 0,0 0 0,0 0 0,0 0 0,0 1 0,0-1 0,0 0 0,0 0 0,0 0 0,0 0 0,0 0 0,-1 0 0,1 0 0,0 0 0,0 0 0,0 0 0,0 0 0,0 0 0,0 0 0,0 0 0,-14 3 0,-19-3 0,-136-5-1365,147 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70 24575,'-6'-2'0,"1"1"0,-1 0 0,1 0 0,-1 1 0,1 0 0,-1 0 0,1 0 0,-1 1 0,1-1 0,0 1 0,-1 1 0,1-1 0,0 1 0,-1 0 0,1 0 0,0 0 0,0 1 0,1 0 0,-1 0 0,1 0 0,-1 0 0,1 1 0,0 0 0,0 0 0,0 0 0,1 0 0,0 0 0,0 1 0,0 0 0,0-1 0,0 1 0,1 0 0,0 0 0,0 1 0,1-1 0,-1 0 0,1 1 0,0-1 0,0 1 0,1 8 0,0-11 0,0-1 0,0 0 0,0 0 0,0 1 0,0-1 0,0 0 0,1 0 0,-1 1 0,1-1 0,0 0 0,0 0 0,0 0 0,0 0 0,0 0 0,0 0 0,0 0 0,1 0 0,-1-1 0,1 1 0,-1 0 0,3 1 0,-1-1 0,0 0 0,1-1 0,-1 1 0,0-1 0,1 0 0,-1 0 0,1 0 0,-1 0 0,1 0 0,-1-1 0,1 0 0,4 0 0,3 0 0,-1-1 0,1-1 0,-1 0 0,1 0 0,-1-1 0,0 0 0,0-1 0,12-6 0,-15 6 0,1-1 0,-1 0 0,0-1 0,-1 0 0,1 0 0,-1 0 0,0-1 0,-1 0 0,10-14 0,-12 15 0,0 1 0,0-1 0,-1 0 0,1 0 0,-1 0 0,-1 0 0,1 0 0,-1 0 0,0-1 0,0 1 0,-1 0 0,0-1 0,0 1 0,-2-9 0,-4 0 0,-1 20 0,-2 26 0,8-27 0,0 0 0,1 1 0,-1-1 0,1 0 0,0 1 0,0-1 0,0 0 0,1 1 0,0-1 0,0 0 0,0 1 0,0-1 0,0 0 0,1 0 0,0 0 0,0 0 0,0 0 0,0-1 0,1 1 0,-1 0 0,1-1 0,0 0 0,0 0 0,0 0 0,1 0 0,-1 0 0,1-1 0,-1 1 0,1-1 0,0 0 0,0 0 0,0 0 0,0-1 0,0 0 0,1 1 0,-1-1 0,9 0 0,-7 1 0,0-1 0,1 0 0,-1 0 0,1-1 0,-1 0 0,1 0 0,-1-1 0,1 0 0,-1 0 0,1 0 0,-1-1 0,0 0 0,0 0 0,0 0 0,0-1 0,7-4 0,-7 2 0,0 1 0,0-2 0,-1 1 0,0-1 0,0 1 0,0-1 0,-1-1 0,0 1 0,0-1 0,0 1 0,-1-1 0,0 0 0,3-12 0,0-2 0,-2 0 0,2-21 0,-6 52 0,-2 19 0,2 0 0,4 35 0,-4-57 0,1-1 0,0 1 0,0 0 0,1-1 0,0 0 0,0 1 0,1-1 0,0 0 0,0 0 0,0 0 0,1-1 0,-1 1 0,1-1 0,1 0 0,8 9 0,-12-13 0,1 1 0,0-1 0,0 1 0,0-1 0,0 0 0,0 1 0,0-1 0,0 0 0,1-1 0,-1 1 0,0 0 0,1-1 0,-1 1 0,0-1 0,1 0 0,-1 1 0,1-1 0,-1 0 0,0-1 0,1 1 0,-1 0 0,0-1 0,1 1 0,-1-1 0,0 0 0,1 0 0,-1 0 0,0 0 0,0 0 0,0 0 0,0-1 0,0 1 0,0-1 0,0 1 0,-1-1 0,1 0 0,-1 1 0,1-1 0,-1 0 0,1 0 0,0-3 0,5-6 0,-1 0 0,0-1 0,-1 1 0,-1-1 0,0 0 0,4-18 0,-3 2 0,-3 16 0,1-1 0,0 1 0,6-16 0,-9 28 0,0-1 0,0 1 0,0 0 0,0-1 0,0 1 0,1-1 0,-1 1 0,0 0 0,0-1 0,0 1 0,1-1 0,-1 1 0,0 0 0,1-1 0,-1 1 0,0 0 0,1 0 0,-1-1 0,0 1 0,1 0 0,-1 0 0,1-1 0,-1 1 0,0 0 0,1 0 0,-1 0 0,1 0 0,-1 0 0,0 0 0,2 0 0,8 9 0,6 26 0,-14-32 0,8 26 0,14 33 0,-22-58 0,0-1 0,0 1 0,0 0 0,0-1 0,1 0 0,0 1 0,-1-1 0,1 0 0,0 0 0,0-1 0,1 1 0,3 2 0,-6-5 0,0 1 0,0-1 0,1 0 0,-1 1 0,0-1 0,1 0 0,-1 0 0,0 0 0,0 0 0,1 0 0,-1 0 0,0 0 0,0-1 0,1 1 0,-1 0 0,0-1 0,0 1 0,1-1 0,-1 1 0,0-1 0,0 1 0,0-1 0,0 0 0,0 0 0,0 0 0,0 1 0,0-1 0,0 0 0,-1 0 0,1 0 0,0 0 0,0-1 0,0 0 0,3-5 0,0 1 0,-1-1 0,1 0 0,2-10 0,24-82 0,-22 90 0,-3 17 0,2 25 0,-6-27 0,1 5 24,0-1 0,1 0 0,0 0 0,9 19 0,-10-26-107,0 1 1,0-1-1,0 0 1,0 0-1,1 0 1,-1 0-1,1-1 1,0 1-1,0-1 1,0 1-1,0-1 1,0 0-1,1 0 1,-1-1-1,1 1 1,-1-1-1,5 2 1,18 3-6744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29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1 157 24575,'22'-31'0,"3"-15"0,-3 5 0,-5 14 0,-5 16 0,-5 18 0,-4 9-8191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43 24575,'-2'3'0,"-1"1"0,1-1 0,0 0 0,0 1 0,0-1 0,0 1 0,0 0 0,1-1 0,0 1 0,-1 0 0,1 0 0,1 0 0,-1 0 0,1 0 0,-1 0 0,1 0 0,0 0 0,1 5 0,0-7 0,-1 1 0,1 0 0,-1-1 0,1 1 0,0 0 0,0-1 0,0 1 0,0-1 0,0 1 0,1-1 0,-1 0 0,1 0 0,0 1 0,0-1 0,-1 0 0,1-1 0,0 1 0,1 0 0,-1 0 0,0-1 0,0 1 0,1-1 0,-1 0 0,1 0 0,-1 0 0,6 1 0,-3-1 0,1-1 0,0 1 0,0-1 0,-1-1 0,1 1 0,0-1 0,-1 0 0,1 0 0,0-1 0,-1 1 0,0-1 0,1-1 0,-1 1 0,0-1 0,0 0 0,0 0 0,0 0 0,7-8 0,-8 8 0,-1 1 0,0-1 0,0-1 0,0 1 0,0 0 0,-1-1 0,0 1 0,1-1 0,-1 0 0,0 1 0,-1-1 0,1 0 0,-1 0 0,0 0 0,0-1 0,0 1 0,0 0 0,-1 0 0,1-1 0,-1 1 0,0 0 0,-1 0 0,1-1 0,-1 1 0,-2-8 0,3 10 0,-1 1 0,1-1 0,-1 0 0,0 1 0,0-1 0,0 0 0,0 1 0,0-1 0,0 1 0,0-1 0,0 1 0,-1 0 0,1 0 0,0-1 0,-1 1 0,1 0 0,-1 0 0,1 0 0,-1 0 0,0 1 0,1-1 0,-1 0 0,-3 0 0,2 1 0,0 0 0,0 0 0,0 0 0,0 1 0,0-1 0,0 1 0,0 0 0,0 0 0,0 0 0,0 0 0,1 0 0,-1 0 0,-3 3 0,-1 1 0,-1 0 0,1 1 0,0 0 0,0 0 0,1 1 0,0 0 0,0 0 0,-8 13 0,11-17 0,1 1 0,1-1 0,-1 1 0,0 0 0,1-1 0,0 1 0,0 0 0,0 0 0,0 0 0,1 0 0,0 0 0,-1 0 0,2 0 0,-1 0 0,0 0 0,1 0 0,-1 0 0,1 0 0,0-1 0,1 1 0,-1 0 0,1 0 0,-1-1 0,1 1 0,0-1 0,0 1 0,1-1 0,-1 0 0,1 0 0,-1 0 0,1 0 0,0-1 0,0 1 0,0-1 0,7 5 0,5 0-97,0 0-1,0-1 1,1-1-1,0 0 1,-1-1-1,2-1 1,-1-1-1,0 0 1,0-1-1,1 0 1,-1-1-1,1-1 0,21-5 1,-16 0-6729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6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68 24575,'9'-22'0,"3"-3"0,-5 7 0,-8 16 0,-9 21 0,-11 16 0,-6 12 0,-4 2 0,4-3 0,2-5 0,6-14 0,5-15 0,10-25 0,5-17 0,8-18 0,2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6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41 24575,'-9'-31'0,"2"22"0,4 21 0,3 3 0,1 1 0,1-1 0,0 0 0,1 1 0,1-1 0,9 22 0,-3-5 0,34 106 0,103 216 0,-143-347 0,1 5 0,1 0 0,0 0 0,1 0 0,0 0 0,1-1 0,0-1 0,1 1 0,15 13 0,-23-23-50,0 0-1,0 0 1,0 0-1,0 0 0,0 0 1,1 0-1,-1-1 1,0 1-1,0 0 1,1-1-1,-1 0 0,1 1 1,-1-1-1,0 1 1,1-1-1,-1 0 1,1 0-1,-1 0 0,1 0 1,-1 0-1,0 0 1,1-1-1,-1 1 1,1 0-1,-1-1 1,2 0-1,7-8-6775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2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24575,'0'4'0,"0"6"0,0 6 0,0 5 0,0-2-8191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6:48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24575,'0'-1'0,"0"1"0,0-1 0,0 1 0,0-1 0,0 1 0,0-1 0,1 1 0,-1-1 0,0 1 0,0-1 0,0 1 0,0-1 0,1 1 0,-1-1 0,0 1 0,0 0 0,1-1 0,-1 1 0,0-1 0,1 1 0,-1 0 0,0-1 0,1 1 0,-1 0 0,1 0 0,-1-1 0,0 1 0,1 0 0,-1 0 0,1 0 0,-1-1 0,1 1 0,-1 0 0,1 0 0,-1 0 0,1 0 0,-1 0 0,1 0 0,-1 0 0,1 0 0,-1 0 0,1 0 0,-1 0 0,0 0 0,1 0 0,-1 1 0,1-1 0,-1 0 0,1 0 0,-1 0 0,1 1 0,-1-1 0,0 0 0,1 0 0,-1 1 0,0-1 0,1 1 0,24 19 0,9 37 0,-26-40 0,1-1 0,11 15 0,19 19 0,3-1 0,2-3 0,2-1 0,2-3 0,2-1 0,1-3 0,2-2 0,2-3 0,1-2 0,1-2 0,1-3 0,2-2 0,0-3 0,2-3 0,0-2 0,0-4 0,70 6 0,137-7 0,-141-9 0,-122-1 0,0-1 0,0 0 0,0-1 0,0 1 0,0-1 0,-1 0 0,1 0 0,0-1 0,5-2 0,-9 3 0,0 0 0,0-1 0,-1 1 0,1 0 0,-1 0 0,1-1 0,-1 1 0,1-1 0,-1 0 0,0 1 0,0-1 0,0 0 0,0 0 0,0 0 0,0 1 0,-1-1 0,1 0 0,0 0 0,-1 0 0,0 0 0,1 0 0,-1 0 0,0-1 0,0 1 0,0 0 0,0 0 0,-1 0 0,0-3 0,-1-3 0,-1-1 0,-1 1 0,1 0 0,-1 0 0,-1 1 0,0-1 0,0 1 0,0 0 0,-1 0 0,-6-6 0,50 30 0,-31-15 0,0 0 0,0 1 0,0 0 0,-1 1 0,13 7 0,-18-10 0,1 1 0,-1-1 0,0 0 0,0 1 0,1-1 0,-1 1 0,0-1 0,0 1 0,-1 0 0,1 0 0,0-1 0,0 1 0,-1 0 0,1 0 0,-1 0 0,0-1 0,0 1 0,1 0 0,-1 0 0,0 0 0,0 0 0,-1 0 0,1 0 0,0 0 0,-1-1 0,1 1 0,-1 0 0,0 2 0,-8 15 0,-1 0 0,0 0 0,-2-1 0,0-1 0,-1 0 0,-23 25 0,0 0 0,-14 19-1365,5-6-5461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5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733 241 24575,'1'-58'0,"-3"-72"0,2 127 0,0 0 0,0 0 0,-1 0 0,1 0 0,-1 1 0,0-1 0,0 0 0,0 0 0,0 1 0,0-1 0,0 1 0,-1-1 0,1 1 0,-1 0 0,-3-5 0,3 6 0,0 1 0,1-1 0,-1 0 0,0 1 0,0-1 0,1 1 0,-1-1 0,0 1 0,0 0 0,0 0 0,1 0 0,-1 0 0,0 0 0,0 0 0,0 1 0,1-1 0,-1 1 0,0-1 0,0 1 0,1-1 0,-1 1 0,0 0 0,1 0 0,-1 0 0,1 0 0,-3 2 0,-12 7 0,0 2 0,0 0 0,1 1 0,-18 20 0,-50 67 0,61-73 0,-39 55 0,3 1 0,3 4 0,-67 145 0,88-155 0,4 2 0,3 1 0,4 1 0,-23 145 0,42-202 0,2-1 0,1 1 0,1 0 0,0 0 0,2 0 0,1-1 0,10 39 0,-11-53 0,1 0 0,1 0 0,0-1 0,0 1 0,0-1 0,1 0 0,0 0 0,1 0 0,0-1 0,0 0 0,1 0 0,-1 0 0,2-1 0,-1 0 0,1-1 0,-1 0 0,1 0 0,1 0 0,-1-1 0,1 0 0,0-1 0,9 3 0,-2-2-455,0-1 0,30 2 0,29-4-6371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5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73 24575,'-1'1'0,"1"-1"0,0 0 0,-1 0 0,1 0 0,0 0 0,-1 0 0,1 1 0,0-1 0,-1 0 0,1 0 0,0 1 0,0-1 0,0 0 0,-1 0 0,1 1 0,0-1 0,0 0 0,0 1 0,-1-1 0,1 0 0,0 1 0,0-1 0,0 0 0,0 1 0,0-1 0,0 0 0,0 1 0,0-1 0,0 0 0,0 1 0,0-1 0,0 1 0,0-1 0,0 0 0,0 1 0,0-1 0,0 0 0,1 1 0,3 18 0,-3-18 0,15 47 0,2 0 0,2-2 0,2 0 0,3-1 0,30 42 0,-51-81 0,1 1 0,-1-2 0,2 1 0,-1 0 0,10 7 0,-14-13 0,0 1 0,0 0 0,0-1 0,0 1 0,0-1 0,0 1 0,0-1 0,0 0 0,0 1 0,0-1 0,0 0 0,0 0 0,0 0 0,0 0 0,0 0 0,1 0 0,-1 0 0,0 0 0,0 0 0,0 0 0,0-1 0,0 1 0,0 0 0,0-1 0,0 1 0,0-1 0,0 1 0,0-1 0,0 1 0,0-1 0,0 0 0,0 0 0,0 1 0,-1-1 0,1 0 0,0 0 0,-1 0 0,1 0 0,0 0 0,-1 0 0,1 0 0,-1 0 0,0 0 0,1 0 0,-1 0 0,1-2 0,7-17 0,-1-1 0,-1-1 0,-1 1 0,3-29 0,5-92 0,-12 125 0,4-130 0,-5 136 86,0 17-1537,-1 8-5375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0 195 24575,'6'5'0,"0"0"0,0 0 0,0 1 0,-1 0 0,0 0 0,0 0 0,-1 0 0,1 1 0,-1 0 0,5 13 0,2 1 0,26 47 0,-24-41 0,1 0 0,1-1 0,2-1 0,25 30 0,-40-52 0,1 0 0,-1-1 0,1 1 0,0-1 0,0 0 0,0 0 0,0 0 0,0 0 0,6 2 0,-8-3 0,1-1 0,-1 0 0,1 0 0,-1 0 0,0 0 0,1 0 0,-1 0 0,0 0 0,1 0 0,-1-1 0,1 1 0,-1-1 0,0 1 0,1-1 0,-1 1 0,0-1 0,0 0 0,0 1 0,1-1 0,-1 0 0,0 0 0,0 0 0,0 0 0,0 0 0,0 0 0,-1 0 0,3-2 0,3-7 0,0 0 0,0 0 0,-1-1 0,0 1 0,-1-1 0,5-18 0,12-74 0,-15 68 0,39-268 0,-44 446-1365,-2-92-5461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6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 24575,'0'-4'0,"-5"7"0,-1 12 0,1 17 0,-4 16 0,-5 9 0,-4 8 0,0 3 0,0-3 0,-2-2 0,2-9 0,5-8 0,4-16 0,4-14-8191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7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103 210 24575,'-79'317'0,"70"-276"0,1-1 0,1-9 0,17-64 0,9-38 0,0-3 0,3 1 0,50-113 0,-71 184 0,1-1 0,-1 1 0,0 0 0,0 0 0,1 0 0,-1 0 0,1 0 0,0 0 0,0 0 0,-1 0 0,1 1 0,3-3 0,-4 4 0,0 0 0,0 0 0,0 0 0,0 0 0,-1 0 0,1 0 0,0 0 0,0 0 0,0 0 0,0 0 0,-1 1 0,1-1 0,0 0 0,0 1 0,-1-1 0,1 0 0,0 1 0,0-1 0,-1 1 0,1-1 0,0 1 0,-1-1 0,1 1 0,-1 0 0,1-1 0,-1 1 0,1 0 0,-1-1 0,1 1 0,-1 0 0,0 0 0,1-1 0,-1 1 0,0 0 0,0 0 0,1 0 0,-1 1 0,5 14 0,-1 0 0,0 1 0,-1 0 0,-1-1 0,0 1 0,-2 26 0,0-24 0,1 0 0,0 0 0,1-1 0,1 1 0,6 20 0,-8-36 0,0-1 0,0 1 0,0-1 0,0 0 0,0 1 0,0-1 0,0 0 0,1 0 0,-1 0 0,1 0 0,-1 0 0,1 0 0,0 0 0,0-1 0,0 1 0,0-1 0,0 1 0,0-1 0,0 0 0,3 2 0,-2-3 0,-1 0 0,0 0 0,0 0 0,0 0 0,1 0 0,-1-1 0,0 1 0,0-1 0,0 1 0,0-1 0,0 0 0,0 0 0,0 0 0,0 0 0,0 0 0,0 0 0,0-1 0,-1 1 0,1 0 0,0-1 0,-1 0 0,1 1 0,1-4 0,7-7 0,0-1 0,-1 0 0,0-1 0,-1 0 0,8-20 0,24-77 0,1-4 0,-32 103 0,-3 20 0,-3 24 0,-15 142 0,-1 6 0,13-175 0,0 0 0,0 0 0,1-1 0,-1 1 0,1 0 0,0-1 0,0 1 0,1-1 0,0 1 0,3 6 0,-5-10 0,1-1 0,-1 1 0,1 0 0,-1-1 0,1 1 0,-1-1 0,1 1 0,0-1 0,-1 1 0,1-1 0,0 1 0,-1-1 0,1 0 0,0 1 0,0-1 0,-1 0 0,1 0 0,0 0 0,0 0 0,-1 1 0,1-1 0,0 0 0,0 0 0,1-1 0,0 1 0,0-1 0,1 0 0,-1 0 0,0 0 0,0 0 0,0 0 0,0 0 0,0-1 0,0 1 0,0-1 0,-1 0 0,3-2 0,13-14 0,-2-2 0,0 0 0,-1 0 0,19-38 0,37-95 0,-14 5 0,-48 138 0,-5 18 0,-2 22 0,-23 167 0,15-147 0,6-40 0,-1 0 0,0 1 0,-7 19 0,9-30 0,0 0 0,0 0 0,0 0 0,0 1 0,0-1 0,0 0 0,0 0 0,0 0 0,0 0 0,0 0 0,0 0 0,0 1 0,0-1 0,0 0 0,0 0 0,0 0 0,0 0 0,0 0 0,0 0 0,0 0 0,0 0 0,-1 1 0,1-1 0,0 0 0,0 0 0,0 0 0,0 0 0,0 0 0,0 0 0,0 0 0,0 0 0,-1 0 0,1 0 0,0 0 0,0 0 0,0 0 0,0 0 0,0 0 0,0 0 0,-1 0 0,1 0 0,0 0 0,0 0 0,0 0 0,0 0 0,0 0 0,0 0 0,-1 0 0,1 0 0,0 0 0,0 0 0,0 0 0,0 0 0,0 0 0,0 0 0,0 0 0,0 0 0,-1-1 0,1 1 0,0 0 0,0 0 0,0 0 0,-4-13 0,0-17 0,2-7 0,1 0 0,3 0 0,10-66 0,-9 85 0,1 1 0,1 0 0,1 0 0,0 0 0,1 1 0,1 0 0,0 0 0,1 1 0,1 0 0,13-15 0,-20 26 0,1 0 0,-1 0 0,1 1 0,0 0 0,1 0 0,-1 0 0,1 0 0,-1 1 0,1-1 0,0 1 0,7-2 0,-11 4 0,1-1 0,0 1 0,-1 0 0,1 0 0,-1 0 0,1 0 0,0 0 0,-1 0 0,1 1 0,-1-1 0,1 0 0,-1 1 0,1 0 0,-1-1 0,1 1 0,-1 0 0,1-1 0,-1 1 0,0 0 0,1 0 0,-1 0 0,0 0 0,0 1 0,0-1 0,0 0 0,0 0 0,0 1 0,0-1 0,0 0 0,-1 1 0,1-1 0,0 1 0,-1-1 0,1 1 0,-1-1 0,0 1 0,1-1 0,-1 1 0,0 0 0,0 1 0,1 5 7,-1 0 0,0-1-1,0 1 1,-1 0 0,0 0-1,0-1 1,0 1-1,-1 0 1,-1-1 0,1 0-1,-1 1 1,0-1 0,-1 0-1,0-1 1,0 1 0,0-1-1,-9 10 1,5-6-156,-1 0 1,-1 0-1,0-1 1,0 0-1,-1-1 1,0 0-1,-1 0 1,1-1-1,-16 6 1,-7-2-6678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0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57 24575,'-2'55'0,"1"-32"0,0 0 0,6 45 0,-5-68 0,0 0 0,0 0 0,0 0 0,0 0 0,0 1 0,0-1 0,0 0 0,0 0 0,0 0 0,0 0 0,0 0 0,0 0 0,0 0 0,0 0 0,0 0 0,0 0 0,0 0 0,0 0 0,0 1 0,0-1 0,0 0 0,0 0 0,0 0 0,0 0 0,0 0 0,1 0 0,-1 0 0,0 0 0,0 0 0,0 0 0,0 0 0,0 0 0,0 0 0,0 0 0,0 0 0,0 0 0,0 0 0,0 0 0,1 0 0,-1 0 0,0 0 0,0 0 0,0 0 0,0 0 0,0 0 0,0 0 0,0 0 0,0 0 0,0 0 0,0 0 0,0 0 0,1 0 0,-1 0 0,0 0 0,0 0 0,0 0 0,0 0 0,0 0 0,0 0 0,0 0 0,0-1 0,0 1 0,0 0 0,0 0 0,0 0 0,0 0 0,0 0 0,6-10 0,5-12 0,24-123 0,-35 144 0,0 0 0,0 0 0,1 0 0,-1 0 0,1 0 0,-1 0 0,0 0 0,1 0 0,0 0 0,-1 0 0,1 0 0,0 0 0,-1 0 0,1 0 0,0 1 0,1-2 0,-1 2 0,-1 0 0,1 0 0,-1 0 0,0 0 0,1 0 0,-1 0 0,1 0 0,-1 0 0,0 0 0,1 1 0,-1-1 0,1 0 0,-1 0 0,0 1 0,1-1 0,-1 0 0,0 0 0,1 1 0,-1-1 0,0 0 0,0 1 0,1-1 0,-1 0 0,0 1 0,0-1 0,0 0 0,1 1 0,-1 0 0,13 40 0,-2 37 0,-10-57 0,2 0 0,0-1 0,1 1 0,13 34 0,-17-53 0,1-1 0,0 1 0,-1-1 0,1 1 0,0-1 0,0 0 0,0 1 0,-1-1 0,2 0 0,-1 0 0,0 0 0,0 0 0,0 0 0,0 0 0,1 0 0,1 1 0,-2-2 0,0 1 0,0-1 0,0 0 0,0 0 0,0 0 0,0 0 0,0 0 0,0 0 0,-1-1 0,1 1 0,0 0 0,0 0 0,0-1 0,0 1 0,0 0 0,0-1 0,-1 1 0,1-1 0,0 1 0,1-2 0,2-1 0,0-1 0,-1-1 0,1 1 0,-1 0 0,0-1 0,0 0 0,4-9 0,0-2 0,-1-2 0,0 1 0,3-25 0,8-23 0,-17 64 0,0 1 0,0-1 0,0 0 0,1 0 0,-1 1 0,0-1 0,0 0 0,1 0 0,-1 1 0,1-1 0,-1 0 0,1 1 0,-1-1 0,1 0 0,-1 1 0,1-1 0,-1 1 0,1-1 0,0 1 0,-1-1 0,1 1 0,1-1 0,-1 1 0,-1 0 0,1 1 0,-1-1 0,1 0 0,0 1 0,-1-1 0,1 0 0,-1 1 0,1-1 0,-1 0 0,1 1 0,-1-1 0,1 1 0,-1-1 0,0 1 0,1-1 0,-1 1 0,1-1 0,-1 1 0,0 0 0,1 0 0,16 46 0,-14-36 0,0-2 0,0-1 0,0 0 0,1 1 0,0-2 0,1 1 0,0 0 0,0-1 0,1 0 0,6 7 0,-10-12 0,0 0 0,1-1 0,-1 1 0,0 0 0,1-1 0,-1 0 0,1 1 0,0-1 0,-1 0 0,1 0 0,0-1 0,0 1 0,0-1 0,-1 1 0,1-1 0,0 0 0,0 0 0,0 0 0,0 0 0,0 0 0,0-1 0,-1 0 0,1 1 0,0-1 0,0 0 0,-1 0 0,1 0 0,0-1 0,-1 1 0,0-1 0,1 1 0,1-3 0,4-2 0,0-1 0,-1 0 0,0 0 0,0-1 0,0 0 0,-1 0 0,-1 0 0,1-1 0,-1 0 0,-1 0 0,0 0 0,3-10 0,-1 0 0,0 1 0,-2-1 0,0 0 0,-2 0 0,2-24 0,-10 942-951,6-847 537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7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0 24575,'22'40'0,"8"31"0,-2 22 0,-5 12 0,-21 11 0,-23 3 0,-26 0 0,-27-8 0,-24-9 0,-22-12 0,10-23-8191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0 239 24575,'22'-13'0,"21"-5"0,25-3 0,24-3 0,22-2 0,20 0 0,12-2 0,9 6 0,0 1 0,-8 4 0,-17 6 0,-16 3 0,-23 5 0,-27 6 0,-30 7 0,-24 7 0,-22 0 0,-11-3-8191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2:17:38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24575,'0'9'0,"0"2"-8191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0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0 296 24575,'10'-75'0,"-9"52"0,2 0 0,1-1 0,0 2 0,2-1 0,13-35 0,-17 55 0,0 0 0,0 0 0,0 0 0,0 0 0,0 0 0,1 0 0,-1 0 0,1 1 0,0-1 0,0 1 0,0 0 0,0 0 0,0 0 0,0 0 0,1 1 0,-1-1 0,1 1 0,-1 0 0,1 0 0,-1 0 0,1 0 0,0 1 0,-1-1 0,1 1 0,0 0 0,0 0 0,-1 0 0,1 1 0,0-1 0,-1 1 0,1 0 0,-1 0 0,1 0 0,-1 1 0,1-1 0,-1 1 0,0 0 0,1 0 0,-1 0 0,0 0 0,-1 1 0,1-1 0,0 1 0,-1-1 0,1 1 0,-1 0 0,0 0 0,0 0 0,0 0 0,0 1 0,2 6 0,-2-6 0,-1 0 0,1 0 0,-1 1 0,0-1 0,-1 0 0,1 1 0,-1-1 0,0 1 0,0-1 0,0 0 0,0 1 0,-1-1 0,0 1 0,0-1 0,0 0 0,0 0 0,-1 0 0,0 1 0,0-1 0,-3 5 0,0-3 0,1-1 0,-1 0 0,0 0 0,-1 0 0,1-1 0,-1 1 0,0-1 0,0-1 0,0 1 0,0-1 0,-13 5 0,1-1-58,20-6 202,31-12-1595,-2 0-5375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0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52 169 24575,'0'-1'0,"1"0"0,-1 1 0,1-1 0,-1 0 0,0 0 0,1 0 0,-1 0 0,0 0 0,0 0 0,1 0 0,-1 0 0,0 0 0,0 0 0,0 0 0,0 0 0,0 0 0,-1 1 0,1-1 0,0 0 0,0 0 0,-1 0 0,0-2 0,1 3 0,-1 0 0,1 0 0,-1-1 0,1 1 0,-1 0 0,0 0 0,1 0 0,-1 0 0,1 0 0,-1 0 0,1 0 0,-1 0 0,0 0 0,1 0 0,-1 0 0,1 0 0,-1 1 0,1-1 0,-1 0 0,0 0 0,1 0 0,-1 1 0,1-1 0,-1 0 0,1 1 0,-1-1 0,1 0 0,0 1 0,-1-1 0,1 1 0,-1-1 0,1 1 0,0-1 0,-1 1 0,1-1 0,0 2 0,-5 3 0,1 1 0,1 0 0,-1 1 0,1-1 0,0 1 0,1-1 0,-1 1 0,1 0 0,-1 9 0,2-14 0,1 0 0,-1 1 0,1-1 0,-1 1 0,1-1 0,0 0 0,0 1 0,0-1 0,0 1 0,1-1 0,-1 1 0,1-1 0,-1 0 0,1 1 0,0-1 0,0 0 0,0 1 0,0-1 0,0 0 0,0 0 0,1 0 0,-1 0 0,1 0 0,0 0 0,-1-1 0,1 1 0,0 0 0,0-1 0,3 2 0,-4-2 0,1 0 0,-1-1 0,1 1 0,-1-1 0,0 0 0,1 1 0,-1-1 0,1 0 0,-1 0 0,1 0 0,-1 0 0,1 0 0,-1 0 0,1 0 0,-1-1 0,0 1 0,1 0 0,-1-1 0,1 1 0,-1-1 0,0 0 0,1 1 0,0-2 0,1 0 0,-1-1 0,0 1 0,1 0 0,-1-1 0,0 0 0,-1 1 0,1-1 0,0 0 0,-1 0 0,2-3 0,1-6 0,0 0 0,-1 0 0,0-1 0,1-16 0,-3 15 0,0-2 0,0 1 0,8-28 0,-9 41 0,0 0 0,1-1 0,-1 1 0,1 0 0,0 0 0,0 0 0,-1 0 0,2 0 0,-1 0 0,0 0 0,0 1 0,0-1 0,1 0 0,-1 1 0,1-1 0,0 1 0,-1-1 0,1 1 0,0 0 0,0-1 0,0 1 0,0 0 0,0 0 0,0 1 0,0-1 0,0 0 0,3 0 0,-3 1 0,0 0 0,0 1 0,0-1 0,-1 1 0,1-1 0,0 1 0,0 0 0,-1 0 0,1 0 0,0 0 0,-1 0 0,1 0 0,-1 0 0,1 0 0,-1 0 0,0 1 0,1-1 0,-1 1 0,2 2 0,19 35 0,-19-34 0,6 15 0,0 1 0,-1-1 0,-1 2 0,-1-1 0,5 33 0,-11-43 0,-5-15 0,-4-17 0,5 6 0,1 1 0,0-1 0,1 0 0,0 0 0,2-29 0,0 39 0,1 0 0,-1 0 0,1 0 0,1 0 0,-1 0 0,1 0 0,0 0 0,0 0 0,0 1 0,0-1 0,1 1 0,0-1 0,0 1 0,0 0 0,1 0 0,-1 1 0,1-1 0,0 1 0,0-1 0,0 1 0,5-2 0,59-25-1365,-35 18-5461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2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44 24575,'0'-1'0,"0"0"0,-1 1 0,1-1 0,0 0 0,0 1 0,-1-1 0,1 0 0,-1 1 0,1-1 0,-1 0 0,1 1 0,-1-1 0,1 1 0,-1-1 0,1 1 0,-1-1 0,0 1 0,1-1 0,-1 1 0,0 0 0,1-1 0,-1 1 0,-1-1 0,1 2 0,1-1 0,-1 0 0,0 1 0,1-1 0,-1 1 0,1-1 0,-1 0 0,0 1 0,1-1 0,-1 1 0,1 0 0,0-1 0,-1 1 0,1-1 0,-1 1 0,1 0 0,0-1 0,0 1 0,-1 0 0,1 0 0,-11 49 0,9-42 0,-5 36 0,1 2 0,2-1 0,2 1 0,2-1 0,12 85 0,-6-105 0,-2-17 0,0-16 0,-3 0 0,-1 0 0,0 0 0,0 0 0,-1-1 0,0 1 0,-1 0 0,0 0 0,-2-8 0,0 6 0,2-1 0,0 0 0,-2-18 0,5 26 0,-1 1 0,1-1 0,-1 0 0,1 0 0,0 1 0,0-1 0,0 0 0,0 1 0,0-1 0,0 1 0,1 0 0,0-1 0,-1 1 0,1 0 0,0 0 0,0 0 0,0 0 0,0 0 0,0 0 0,1 1 0,-1-1 0,0 1 0,1-1 0,-1 1 0,6-2 0,7-2 0,0 0 0,0 1 0,22-4 0,-23 6 0,20-4 0,48-10 0,-77 14 0,1 0 0,-1 0 0,1 0 0,-1-1 0,0 1 0,0-1 0,0-1 0,0 1 0,0-1 0,-1 1 0,5-6 0,-8 9 0,0-1 0,-1 0 0,1 0 0,0 0 0,0 0 0,-1 1 0,1-1 0,-1 0 0,1 0 0,-1 0 0,1 0 0,-1 0 0,0 0 0,1 0 0,-1 0 0,0-1 0,0 1 0,0 0 0,0 0 0,0 0 0,0 0 0,0 0 0,0 0 0,0 0 0,-1 0 0,1-2 0,-1 2 0,-1-1 0,1 1 0,0 0 0,0 0 0,0 0 0,-1 0 0,1 0 0,0 0 0,-1 0 0,1 0 0,-1 1 0,0-1 0,1 0 0,-1 1 0,-1-1 0,-4-1 0,1 1 0,-1 0 0,1 0 0,-1 1 0,1 0 0,-1 0 0,-12 2 0,15 0 0,0-1 0,0 1 0,0 0 0,1 0 0,-1 1 0,1-1 0,-1 1 0,1 0 0,0-1 0,0 1 0,0 1 0,0-1 0,0 0 0,1 1 0,0 0 0,0-1 0,0 1 0,0 0 0,0 0 0,1 0 0,-1 0 0,1 0 0,0 1 0,1-1 0,-1 0 0,1 9 0,-1-9 0,1 1 0,0-1 0,0 1 0,1-1 0,-1 1 0,1-1 0,0 1 0,0-1 0,0 0 0,1 1 0,0-1 0,-1 0 0,1 0 0,1 0 0,-1 0 0,1-1 0,-1 1 0,1-1 0,0 1 0,1-1 0,-1 0 0,0 0 0,1 0 0,0-1 0,6 4 0,-4-3 0,-1-1 0,1 0 0,0-1 0,-1 1 0,1-1 0,0 0 0,0-1 0,0 1 0,0-1 0,0 0 0,0-1 0,0 1 0,0-1 0,10-3 0,-12 2 0,-1 1 0,1-1 0,0 0 0,-1 0 0,0-1 0,1 1 0,-1-1 0,0 1 0,0-1 0,0 0 0,-1 0 0,1 0 0,-1-1 0,1 1 0,-1 0 0,0-1 0,-1 0 0,1 1 0,0-1 0,-1 0 0,0 0 0,1-5 0,2-41 0,-5 46 0,2 31 0,0-18 0,0 1 0,1-1 0,0 1 0,1-1 0,0 0 0,1 0 0,0 0 0,0 0 0,7 10 0,-9-16 0,0 1 0,0-1 0,1 0 0,-1 0 0,0 0 0,1 0 0,0 0 0,0-1 0,0 1 0,0-1 0,0 1 0,1-1 0,-1-1 0,0 1 0,1 0 0,0-1 0,-1 1 0,1-1 0,0 0 0,0-1 0,0 1 0,-1 0 0,1-1 0,0 0 0,6-1 0,-7 0 0,0 0 0,0 0 0,0-1 0,0 1 0,0-1 0,-1 0 0,1 1 0,-1-1 0,1-1 0,-1 1 0,0 0 0,0 0 0,0-1 0,0 0 0,0 1 0,-1-1 0,1 0 0,-1 0 0,0 0 0,1 0 0,-1 0 0,-1 0 0,1 0 0,0-3 0,3-12 0,-1 1 0,1-34 0,-4 49 0,0-12 0,5-31 0,-5 45 0,0-1 0,0 1 0,0 0 0,0 0 0,0 0 0,0-1 0,0 1 0,0 0 0,0 0 0,0 0 0,0 0 0,0-1 0,0 1 0,0 0 0,0 0 0,0 0 0,0 0 0,1 0 0,-1-1 0,0 1 0,0 0 0,0 0 0,0 0 0,0 0 0,1 0 0,-1 0 0,0 0 0,0 0 0,0-1 0,0 1 0,1 0 0,-1 0 0,0 0 0,0 0 0,0 0 0,0 0 0,1 0 0,-1 0 0,0 0 0,0 0 0,0 0 0,0 0 0,1 0 0,6 8 0,4 16 0,-11-23 0,15 42 0,-12-33 0,0 0 0,0 0 0,1 0 0,0 0 0,1-1 0,0 0 0,0 0 0,8 10 0,-12-19 0,0 1 0,-1-1 0,1 1 0,0 0 0,0-1 0,0 1 0,-1-1 0,1 0 0,0 1 0,0-1 0,0 0 0,0 1 0,0-1 0,0 0 0,0 0 0,-1 0 0,1 0 0,0 0 0,0 0 0,0 0 0,0 0 0,0 0 0,0 0 0,0 0 0,0-1 0,0 1 0,0 0 0,-1-1 0,1 1 0,0-1 0,0 1 0,0-1 0,-1 1 0,1-1 0,0 1 0,0-1 0,-1 0 0,1 0 0,-1 1 0,1-1 0,-1 0 0,1 0 0,0-1 0,21-40 0,-16 23 0,0-1 0,3-23 0,8-25 0,-17 67 0,0 0 0,0 1 0,0-1 0,0 0 0,1 1 0,-1-1 0,0 0 0,0 1 0,1-1 0,-1 1 0,0-1 0,1 0 0,-1 1 0,1-1 0,-1 1 0,1-1 0,-1 1 0,1 0 0,-1-1 0,1 1 0,-1-1 0,2 1 0,6 8 0,5 31 0,-11-32 0,5 19 0,-2-6 0,1 0 0,12 26 0,-16-41 0,0-1 0,0 0 0,0 0 0,1 0 0,0 0 0,0 0 0,0 0 0,0-1 0,0 0 0,1 1 0,0-1 0,-1-1 0,1 1 0,0 0 0,9 3 0,-12-5 0,1-1 0,0 1 0,-1-1 0,1 1 0,-1-1 0,1 0 0,0 0 0,-1 0 0,1 0 0,0 0 0,-1 0 0,1 0 0,0 0 0,-1-1 0,1 1 0,0-1 0,-1 1 0,1-1 0,-1 0 0,3-1 0,-1 0 0,-1 0 0,0 0 0,0 0 0,0 0 0,0-1 0,0 1 0,-1 0 0,1-1 0,-1 0 0,3-5 0,0-4 0,0-1 0,-1-1 0,3-26 0,-6 39 0,5-36 0,-2 0 0,-2-1 0,-2 1 0,-6-55 0,0 68 0,7 24 0,0 0 0,0 0 0,0 0 0,0 0 0,0 0 0,0 0 0,0 0 0,0 1 0,0-1 0,0 0 0,0 0 0,0 0 0,0 0 0,0 0 0,0 0 0,0 0 0,0 0 0,0 0 0,0 0 0,0 0 0,0 0 0,0 1 0,0-1 0,0 0 0,-1 0 0,1 0 0,0 0 0,0 0 0,0 0 0,0 0 0,0 0 0,0 0 0,0 0 0,0 0 0,0 0 0,0 0 0,0 0 0,-1 0 0,1 0 0,0 0 0,0 0 0,0 0 0,0 0 0,0 0 0,0 0 0,0 0 0,0 0 0,0 0 0,0 0 0,0 0 0,-1 0 0,1 0 0,0 0 0,-1 16 0,1 22 0,52 262 0,-50-292 0,-1-4 0,-1 0 0,1 0 0,0 0 0,0 0 0,1 0 0,-1 0 0,1-1 0,0 1 0,0 0 0,5 5 0,-7-9 0,0 1 0,0-1-1,0 0 1,0 0 0,1 0-1,-1 0 1,0 0 0,0 0-1,1 0 1,-1 1 0,0-1-1,0 0 1,0 0 0,1 0 0,-1 0-1,0 0 1,0 0 0,1 0-1,-1 0 1,0 0 0,0 0-1,1 0 1,-1 0 0,0 0-1,0 0 1,1-1 0,-1 1-1,0 0 1,0 0 0,0 0 0,1 0-1,-1 0 1,0 0 0,0-1-1,0 1 1,1 0 0,-1 0-1,0 0 1,0 0 0,0-1-1,0 1 1,0 0 0,0 0-1,1-1 1,-1 1 0,0 0-1,0 0 1,0 0 0,0-1 0,0 1-1,4-14-1074,-4 13 801,4-23-6552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2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28 24575,'-5'-4'0,"4"-2"0,10 0 0,13 2 0,11 0 0,5 2 0,5 1 0,-1 1 0,-12 0 0,-15 0 0,-15 0 0,-12 0 0,-3 5 0,-5 1 0,2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11:53:3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 24575,'18'22'0,"5"21"0,0 21 0,-5 13 0,-6 6 0,-8-1 0,-14-6 0,-11-7 0,-5-16 0,-3-12 0,-1-13 0,5-15 0,6-15 0,11-12 0,7-2-8191</inkml:trace>
  <inkml:trace contextRef="#ctx0" brushRef="#br0" timeOffset="1">438 289 24575,'0'9'0,"-4"7"0,-2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13AA72-4B27-4044-81D4-4B451894793F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74F536-02E3-4440-8C61-2D0918F6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1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2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5681-1AFF-42CB-8086-EFE1DD3C296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5.xml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64.png"/><Relationship Id="rId7" Type="http://schemas.openxmlformats.org/officeDocument/2006/relationships/customXml" Target="../ink/ink20.xml"/><Relationship Id="rId12" Type="http://schemas.openxmlformats.org/officeDocument/2006/relationships/image" Target="../media/image53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customXml" Target="../ink/ink22.xml"/><Relationship Id="rId24" Type="http://schemas.openxmlformats.org/officeDocument/2006/relationships/image" Target="../media/image59.png"/><Relationship Id="rId32" Type="http://schemas.openxmlformats.org/officeDocument/2006/relationships/image" Target="../media/image63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49.png"/><Relationship Id="rId9" Type="http://schemas.openxmlformats.org/officeDocument/2006/relationships/customXml" Target="../ink/ink21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30.xml"/><Relationship Id="rId30" Type="http://schemas.openxmlformats.org/officeDocument/2006/relationships/image" Target="../media/image62.png"/><Relationship Id="rId35" Type="http://schemas.openxmlformats.org/officeDocument/2006/relationships/customXml" Target="../ink/ink34.xml"/><Relationship Id="rId8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79.png"/><Relationship Id="rId18" Type="http://schemas.openxmlformats.org/officeDocument/2006/relationships/customXml" Target="../ink/ink42.xml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12" Type="http://schemas.openxmlformats.org/officeDocument/2006/relationships/customXml" Target="../ink/ink39.xml"/><Relationship Id="rId17" Type="http://schemas.openxmlformats.org/officeDocument/2006/relationships/image" Target="../media/image81.png"/><Relationship Id="rId2" Type="http://schemas.openxmlformats.org/officeDocument/2006/relationships/image" Target="../media/image73.png"/><Relationship Id="rId16" Type="http://schemas.openxmlformats.org/officeDocument/2006/relationships/customXml" Target="../ink/ink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customXml" Target="../ink/ink38.xml"/><Relationship Id="rId19" Type="http://schemas.openxmlformats.org/officeDocument/2006/relationships/image" Target="../media/image82.png"/><Relationship Id="rId4" Type="http://schemas.openxmlformats.org/officeDocument/2006/relationships/customXml" Target="../ink/ink35.xml"/><Relationship Id="rId9" Type="http://schemas.openxmlformats.org/officeDocument/2006/relationships/image" Target="../media/image77.png"/><Relationship Id="rId14" Type="http://schemas.openxmlformats.org/officeDocument/2006/relationships/customXml" Target="../ink/ink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24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3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0" y="720815"/>
            <a:ext cx="8361921" cy="601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9102" y="190491"/>
            <a:ext cx="492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Matrix Representations of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9403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0CC26-634D-98BE-3DF2-560572B3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751045"/>
            <a:ext cx="8695944" cy="43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5E7BC-0880-A6BD-67EC-50F9872F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3" y="466471"/>
            <a:ext cx="8626374" cy="402727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E56372-16EA-47AD-B084-E04DD9DC4F05}"/>
              </a:ext>
            </a:extLst>
          </p:cNvPr>
          <p:cNvGrpSpPr/>
          <p:nvPr/>
        </p:nvGrpSpPr>
        <p:grpSpPr>
          <a:xfrm>
            <a:off x="3476516" y="565905"/>
            <a:ext cx="665640" cy="454320"/>
            <a:chOff x="3476516" y="565905"/>
            <a:chExt cx="66564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8EEB03-032E-46B7-BC1F-7265E52E0E88}"/>
                    </a:ext>
                  </a:extLst>
                </p14:cNvPr>
                <p14:cNvContentPartPr/>
                <p14:nvPr/>
              </p14:nvContentPartPr>
              <p14:xfrm>
                <a:off x="3476516" y="565905"/>
                <a:ext cx="112680" cy="441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8EEB03-032E-46B7-BC1F-7265E52E0E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67516" y="557265"/>
                  <a:ext cx="1303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5D55FC-F306-4D7D-8104-BF2DAF960204}"/>
                    </a:ext>
                  </a:extLst>
                </p14:cNvPr>
                <p14:cNvContentPartPr/>
                <p14:nvPr/>
              </p14:nvContentPartPr>
              <p14:xfrm>
                <a:off x="3583796" y="780105"/>
                <a:ext cx="47520" cy="13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5D55FC-F306-4D7D-8104-BF2DAF9602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5156" y="771105"/>
                  <a:ext cx="65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D3FE7A-2163-45B1-801B-755B16AA3DAB}"/>
                    </a:ext>
                  </a:extLst>
                </p14:cNvPr>
                <p14:cNvContentPartPr/>
                <p14:nvPr/>
              </p14:nvContentPartPr>
              <p14:xfrm>
                <a:off x="3636356" y="668865"/>
                <a:ext cx="4680" cy="7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D3FE7A-2163-45B1-801B-755B16AA3D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7716" y="660225"/>
                  <a:ext cx="22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4997DF-F3FF-45E0-9846-B9B7A9D72D34}"/>
                    </a:ext>
                  </a:extLst>
                </p14:cNvPr>
                <p14:cNvContentPartPr/>
                <p14:nvPr/>
              </p14:nvContentPartPr>
              <p14:xfrm>
                <a:off x="3693956" y="782265"/>
                <a:ext cx="254520" cy="233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4997DF-F3FF-45E0-9846-B9B7A9D72D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5316" y="773265"/>
                  <a:ext cx="272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F22164-77C8-4FB6-A327-19EEA7670B5A}"/>
                    </a:ext>
                  </a:extLst>
                </p14:cNvPr>
                <p14:cNvContentPartPr/>
                <p14:nvPr/>
              </p14:nvContentPartPr>
              <p14:xfrm>
                <a:off x="3977996" y="810705"/>
                <a:ext cx="2556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F22164-77C8-4FB6-A327-19EEA7670B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68996" y="801705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553611-3BFC-4B73-93D3-1EFACEEBDC60}"/>
                    </a:ext>
                  </a:extLst>
                </p14:cNvPr>
                <p14:cNvContentPartPr/>
                <p14:nvPr/>
              </p14:nvContentPartPr>
              <p14:xfrm>
                <a:off x="4006436" y="678945"/>
                <a:ext cx="135720" cy="34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553611-3BFC-4B73-93D3-1EFACEEBDC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7436" y="669945"/>
                  <a:ext cx="153360" cy="35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48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ADDE8-0478-D0CD-8908-428CCA99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3" y="287534"/>
            <a:ext cx="8673914" cy="50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8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6C456-15B4-FC97-4798-2B680A7E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6" y="696833"/>
            <a:ext cx="8088703" cy="3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B1BDD-F5EF-97BD-D27D-D678F251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1386164"/>
            <a:ext cx="8580474" cy="26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0F3DC-C8B2-5FA1-216E-A934740C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9" y="1028045"/>
            <a:ext cx="8663501" cy="44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B59E1-3C2B-9380-EC45-8972C9AF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755186"/>
            <a:ext cx="8676167" cy="49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83B4A-F7C6-B4F0-AFB2-3158DF01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2" y="198783"/>
            <a:ext cx="8665535" cy="123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F031F-C635-E69B-C271-37BACDC6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5" y="1602432"/>
            <a:ext cx="8369002" cy="47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B269C-3125-6D68-9601-5E2F7F6B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1" y="453151"/>
            <a:ext cx="8337595" cy="2130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DDFA3-EE63-347C-50C0-985AEA6A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3" y="3572608"/>
            <a:ext cx="8493253" cy="7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8" y="133815"/>
            <a:ext cx="7800975" cy="3667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8" y="4230145"/>
            <a:ext cx="7439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6" y="315602"/>
            <a:ext cx="7991475" cy="1476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11" y="1934155"/>
            <a:ext cx="70008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6" y="635621"/>
            <a:ext cx="8520520" cy="55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1" y="0"/>
            <a:ext cx="7440980" cy="5360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098BCC-1751-139E-1CC1-01DF84EF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0" y="5360107"/>
            <a:ext cx="8642459" cy="12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23B8D-EDB8-B115-F81E-CD0AAB30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7" y="4448081"/>
            <a:ext cx="7410698" cy="2337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8AACB-8EEB-85DB-47A7-D5172AD1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39" y="136712"/>
            <a:ext cx="7168506" cy="43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D384-B859-3DB5-D3EB-636B49D6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392413"/>
            <a:ext cx="8558784" cy="438355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8751C-3BC3-4208-BA66-D51610E7B58A}"/>
              </a:ext>
            </a:extLst>
          </p:cNvPr>
          <p:cNvGrpSpPr/>
          <p:nvPr/>
        </p:nvGrpSpPr>
        <p:grpSpPr>
          <a:xfrm>
            <a:off x="3374996" y="1856865"/>
            <a:ext cx="3840480" cy="585720"/>
            <a:chOff x="3374996" y="1856865"/>
            <a:chExt cx="384048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7DBB2C-C48C-43E7-B9AA-7795D17E7FB5}"/>
                    </a:ext>
                  </a:extLst>
                </p14:cNvPr>
                <p14:cNvContentPartPr/>
                <p14:nvPr/>
              </p14:nvContentPartPr>
              <p14:xfrm>
                <a:off x="3374996" y="2164665"/>
                <a:ext cx="519120" cy="277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7DBB2C-C48C-43E7-B9AA-7795D17E7F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5996" y="2155665"/>
                  <a:ext cx="536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0329E2-8659-40A5-A4FE-5698C63CB6E3}"/>
                    </a:ext>
                  </a:extLst>
                </p14:cNvPr>
                <p14:cNvContentPartPr/>
                <p14:nvPr/>
              </p14:nvContentPartPr>
              <p14:xfrm>
                <a:off x="3857036" y="2109225"/>
                <a:ext cx="82440" cy="15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0329E2-8659-40A5-A4FE-5698C63CB6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48396" y="2100225"/>
                  <a:ext cx="100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5E239A-16B2-4FD4-9126-AC609DB68F71}"/>
                    </a:ext>
                  </a:extLst>
                </p14:cNvPr>
                <p14:cNvContentPartPr/>
                <p14:nvPr/>
              </p14:nvContentPartPr>
              <p14:xfrm>
                <a:off x="4071956" y="2007345"/>
                <a:ext cx="168120" cy="17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5E239A-16B2-4FD4-9126-AC609DB68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2956" y="1998345"/>
                  <a:ext cx="185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C51364-FA17-481A-9087-3E5B0A77CF4A}"/>
                    </a:ext>
                  </a:extLst>
                </p14:cNvPr>
                <p14:cNvContentPartPr/>
                <p14:nvPr/>
              </p14:nvContentPartPr>
              <p14:xfrm>
                <a:off x="4298756" y="2008785"/>
                <a:ext cx="365760" cy="39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C51364-FA17-481A-9087-3E5B0A77CF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9756" y="2000145"/>
                  <a:ext cx="383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869C06-6284-4107-9555-37E2711D6E4D}"/>
                    </a:ext>
                  </a:extLst>
                </p14:cNvPr>
                <p14:cNvContentPartPr/>
                <p14:nvPr/>
              </p14:nvContentPartPr>
              <p14:xfrm>
                <a:off x="4790156" y="1894665"/>
                <a:ext cx="612000" cy="38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869C06-6284-4107-9555-37E2711D6E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81516" y="1885665"/>
                  <a:ext cx="6296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B4B827-A9A7-40F8-A582-B76165EC86B4}"/>
                    </a:ext>
                  </a:extLst>
                </p14:cNvPr>
                <p14:cNvContentPartPr/>
                <p14:nvPr/>
              </p14:nvContentPartPr>
              <p14:xfrm>
                <a:off x="5410796" y="1856865"/>
                <a:ext cx="9432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B4B827-A9A7-40F8-A582-B76165EC86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01796" y="1847865"/>
                  <a:ext cx="11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4A4CA1-6988-45E6-ACB1-56EA297A5BF1}"/>
                    </a:ext>
                  </a:extLst>
                </p14:cNvPr>
                <p14:cNvContentPartPr/>
                <p14:nvPr/>
              </p14:nvContentPartPr>
              <p14:xfrm>
                <a:off x="5626436" y="1996185"/>
                <a:ext cx="427680" cy="25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4A4CA1-6988-45E6-ACB1-56EA297A5B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7796" y="1987545"/>
                  <a:ext cx="445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263242-BFEA-478B-AD9C-EEACF73A4EBB}"/>
                    </a:ext>
                  </a:extLst>
                </p14:cNvPr>
                <p14:cNvContentPartPr/>
                <p14:nvPr/>
              </p14:nvContentPartPr>
              <p14:xfrm>
                <a:off x="6155636" y="1858305"/>
                <a:ext cx="10080" cy="13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263242-BFEA-478B-AD9C-EEACF73A4E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46996" y="1849665"/>
                  <a:ext cx="27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207505-1F44-4701-A64F-B237D4103AD3}"/>
                    </a:ext>
                  </a:extLst>
                </p14:cNvPr>
                <p14:cNvContentPartPr/>
                <p14:nvPr/>
              </p14:nvContentPartPr>
              <p14:xfrm>
                <a:off x="6202796" y="1988985"/>
                <a:ext cx="59400" cy="10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207505-1F44-4701-A64F-B237D4103A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94156" y="1980345"/>
                  <a:ext cx="77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0918D7-C93B-44D7-A031-0F7051DBBD7D}"/>
                    </a:ext>
                  </a:extLst>
                </p14:cNvPr>
                <p14:cNvContentPartPr/>
                <p14:nvPr/>
              </p14:nvContentPartPr>
              <p14:xfrm>
                <a:off x="6315116" y="1972425"/>
                <a:ext cx="104040" cy="12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0918D7-C93B-44D7-A031-0F7051DBBD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06476" y="1963425"/>
                  <a:ext cx="121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0ECF9E-B1E7-4C1F-9E90-37145B6119C0}"/>
                    </a:ext>
                  </a:extLst>
                </p14:cNvPr>
                <p14:cNvContentPartPr/>
                <p14:nvPr/>
              </p14:nvContentPartPr>
              <p14:xfrm>
                <a:off x="6542996" y="1961625"/>
                <a:ext cx="86760" cy="12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0ECF9E-B1E7-4C1F-9E90-37145B6119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4356" y="1952985"/>
                  <a:ext cx="104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B4FB5C-169A-421A-9984-6D81EAB584B3}"/>
                    </a:ext>
                  </a:extLst>
                </p14:cNvPr>
                <p14:cNvContentPartPr/>
                <p14:nvPr/>
              </p14:nvContentPartPr>
              <p14:xfrm>
                <a:off x="6634796" y="1982865"/>
                <a:ext cx="380160" cy="9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B4FB5C-169A-421A-9984-6D81EAB584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26156" y="1974225"/>
                  <a:ext cx="397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16A940-CB02-4002-8B31-CEFEA3145531}"/>
                    </a:ext>
                  </a:extLst>
                </p14:cNvPr>
                <p14:cNvContentPartPr/>
                <p14:nvPr/>
              </p14:nvContentPartPr>
              <p14:xfrm>
                <a:off x="7089476" y="1954425"/>
                <a:ext cx="126000" cy="9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16A940-CB02-4002-8B31-CEFEA31455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80476" y="1945785"/>
                  <a:ext cx="14364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50E037-4F28-4B52-9D61-0B3007142B69}"/>
              </a:ext>
            </a:extLst>
          </p:cNvPr>
          <p:cNvGrpSpPr/>
          <p:nvPr/>
        </p:nvGrpSpPr>
        <p:grpSpPr>
          <a:xfrm>
            <a:off x="7439396" y="1785585"/>
            <a:ext cx="290880" cy="288000"/>
            <a:chOff x="7439396" y="1785585"/>
            <a:chExt cx="29088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B489DB-CB08-4B81-9A1B-F81318266791}"/>
                    </a:ext>
                  </a:extLst>
                </p14:cNvPr>
                <p14:cNvContentPartPr/>
                <p14:nvPr/>
              </p14:nvContentPartPr>
              <p14:xfrm>
                <a:off x="7439396" y="1907985"/>
                <a:ext cx="6516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B489DB-CB08-4B81-9A1B-F813182667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30756" y="1899345"/>
                  <a:ext cx="82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B68CDB-1FB8-4F7D-84F4-C83838202B44}"/>
                    </a:ext>
                  </a:extLst>
                </p14:cNvPr>
                <p14:cNvContentPartPr/>
                <p14:nvPr/>
              </p14:nvContentPartPr>
              <p14:xfrm>
                <a:off x="7477556" y="1785585"/>
                <a:ext cx="129240" cy="28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B68CDB-1FB8-4F7D-84F4-C83838202B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68916" y="1776945"/>
                  <a:ext cx="146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5E53DF-DF40-4004-94CA-51F733395F02}"/>
                    </a:ext>
                  </a:extLst>
                </p14:cNvPr>
                <p14:cNvContentPartPr/>
                <p14:nvPr/>
              </p14:nvContentPartPr>
              <p14:xfrm>
                <a:off x="7729916" y="1979625"/>
                <a:ext cx="36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5E53DF-DF40-4004-94CA-51F733395F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76" y="1970985"/>
                  <a:ext cx="1800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808536-29ED-4E86-A105-D20BD24CBB21}"/>
                  </a:ext>
                </a:extLst>
              </p14:cNvPr>
              <p14:cNvContentPartPr/>
              <p14:nvPr/>
            </p14:nvContentPartPr>
            <p14:xfrm>
              <a:off x="3647876" y="2945865"/>
              <a:ext cx="608400" cy="35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808536-29ED-4E86-A105-D20BD24CBB2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38876" y="2937225"/>
                <a:ext cx="62604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34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354CB-8A63-CF00-C71C-7434E4F7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2" y="256032"/>
            <a:ext cx="8359032" cy="56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F85AE-F9C7-7A2C-77A5-CF4A53C8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7" y="340242"/>
            <a:ext cx="8544682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3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9F472-C783-7CC7-035F-F3207F95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21"/>
            <a:ext cx="8527312" cy="29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62A0-A855-74D8-E540-4E74CB4A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26963"/>
            <a:ext cx="7974419" cy="330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93EDE-B8BC-7D76-A4B4-9E25AFD7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3840126"/>
            <a:ext cx="8064795" cy="26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F0CD0-7659-82F1-963A-14DC9587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" y="454588"/>
            <a:ext cx="8548577" cy="56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5B429-B140-DAFD-B341-1C799D39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15568"/>
            <a:ext cx="6498476" cy="63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47737"/>
            <a:ext cx="82200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B53F2-2CE5-94C4-D59E-CDAB5D9A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966200"/>
            <a:ext cx="8502216" cy="4243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9F83C-BFE4-51B8-FE9A-19592A2072AE}"/>
              </a:ext>
            </a:extLst>
          </p:cNvPr>
          <p:cNvSpPr txBox="1"/>
          <p:nvPr/>
        </p:nvSpPr>
        <p:spPr>
          <a:xfrm>
            <a:off x="340241" y="192790"/>
            <a:ext cx="5613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Similarity and Diagonalization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0F6E-9415-1F00-B3B3-49F7DBD0A45C}"/>
              </a:ext>
            </a:extLst>
          </p:cNvPr>
          <p:cNvSpPr txBox="1"/>
          <p:nvPr/>
        </p:nvSpPr>
        <p:spPr>
          <a:xfrm>
            <a:off x="301543" y="5170231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Remark: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05618-420B-BD6C-8131-51E7A042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6" y="5702199"/>
            <a:ext cx="8102009" cy="5733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CA0C8A-997A-4FE8-8D9A-F53EE3C4004C}"/>
              </a:ext>
            </a:extLst>
          </p:cNvPr>
          <p:cNvGrpSpPr/>
          <p:nvPr/>
        </p:nvGrpSpPr>
        <p:grpSpPr>
          <a:xfrm>
            <a:off x="4911116" y="111225"/>
            <a:ext cx="1339560" cy="614520"/>
            <a:chOff x="4911116" y="111225"/>
            <a:chExt cx="133956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F61F8C5-22C8-44FE-B17C-88D2E36541AF}"/>
                    </a:ext>
                  </a:extLst>
                </p14:cNvPr>
                <p14:cNvContentPartPr/>
                <p14:nvPr/>
              </p14:nvContentPartPr>
              <p14:xfrm>
                <a:off x="4911116" y="111225"/>
                <a:ext cx="264600" cy="590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F61F8C5-22C8-44FE-B17C-88D2E36541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2476" y="102585"/>
                  <a:ext cx="2822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454F94-6FE3-405D-87F2-9280FE62695B}"/>
                    </a:ext>
                  </a:extLst>
                </p14:cNvPr>
                <p14:cNvContentPartPr/>
                <p14:nvPr/>
              </p14:nvContentPartPr>
              <p14:xfrm>
                <a:off x="5229356" y="388425"/>
                <a:ext cx="106920" cy="17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454F94-6FE3-405D-87F2-9280FE6269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0716" y="379425"/>
                  <a:ext cx="124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08D653-7C7A-4DBB-BBC4-A54EB73E30A7}"/>
                    </a:ext>
                  </a:extLst>
                </p14:cNvPr>
                <p14:cNvContentPartPr/>
                <p14:nvPr/>
              </p14:nvContentPartPr>
              <p14:xfrm>
                <a:off x="5429876" y="353865"/>
                <a:ext cx="141840" cy="19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08D653-7C7A-4DBB-BBC4-A54EB73E30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0876" y="345225"/>
                  <a:ext cx="159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712900-B58E-49FB-B45C-104CAEE7672F}"/>
                    </a:ext>
                  </a:extLst>
                </p14:cNvPr>
                <p14:cNvContentPartPr/>
                <p14:nvPr/>
              </p14:nvContentPartPr>
              <p14:xfrm>
                <a:off x="5646236" y="412905"/>
                <a:ext cx="57240" cy="20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712900-B58E-49FB-B45C-104CAEE767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7596" y="404265"/>
                  <a:ext cx="7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A073BE-8B84-40F0-9B25-767ABD39D22F}"/>
                    </a:ext>
                  </a:extLst>
                </p14:cNvPr>
                <p14:cNvContentPartPr/>
                <p14:nvPr/>
              </p14:nvContentPartPr>
              <p14:xfrm>
                <a:off x="5770076" y="348465"/>
                <a:ext cx="318600" cy="23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A073BE-8B84-40F0-9B25-767ABD39D2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61076" y="339825"/>
                  <a:ext cx="33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0F814E-A847-4123-9F61-B87FD5C47514}"/>
                    </a:ext>
                  </a:extLst>
                </p14:cNvPr>
                <p14:cNvContentPartPr/>
                <p14:nvPr/>
              </p14:nvContentPartPr>
              <p14:xfrm>
                <a:off x="6081116" y="273225"/>
                <a:ext cx="169560" cy="37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0F814E-A847-4123-9F61-B87FD5C475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2116" y="264225"/>
                  <a:ext cx="187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76207B-93B4-4071-B21C-ADFC26F556A6}"/>
                    </a:ext>
                  </a:extLst>
                </p14:cNvPr>
                <p14:cNvContentPartPr/>
                <p14:nvPr/>
              </p14:nvContentPartPr>
              <p14:xfrm>
                <a:off x="5467676" y="639705"/>
                <a:ext cx="547200" cy="8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76207B-93B4-4071-B21C-ADFC26F556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8676" y="631065"/>
                  <a:ext cx="56484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E8A985-F787-4FFA-962A-D5C5A5086752}"/>
                  </a:ext>
                </a:extLst>
              </p14:cNvPr>
              <p14:cNvContentPartPr/>
              <p14:nvPr/>
            </p14:nvContentPartPr>
            <p14:xfrm>
              <a:off x="6655316" y="565545"/>
              <a:ext cx="360" cy="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E8A985-F787-4FFA-962A-D5C5A50867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6676" y="556905"/>
                <a:ext cx="180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4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4D66F-5AC2-CF11-CBAB-7353070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4" y="37214"/>
            <a:ext cx="2229161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7150A-4F51-B1C9-5F1D-8B21094A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3" y="856300"/>
            <a:ext cx="8003954" cy="51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452647-A324-304C-26E0-6E7F5521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2" y="602040"/>
            <a:ext cx="8410353" cy="1718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9BB2A-2958-C743-9E25-49DB410A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3" y="3579131"/>
            <a:ext cx="8331113" cy="15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3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C8925-1CF4-1A30-E272-3345C802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9" y="421240"/>
            <a:ext cx="8230891" cy="60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604837"/>
            <a:ext cx="82581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3837"/>
            <a:ext cx="82772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52412"/>
            <a:ext cx="86963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5" y="0"/>
            <a:ext cx="8812288" cy="1055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2" y="902047"/>
            <a:ext cx="8425843" cy="798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45" y="1692425"/>
            <a:ext cx="5337239" cy="50194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5B928-C344-44B9-AE18-F9E280DC3643}"/>
              </a:ext>
            </a:extLst>
          </p:cNvPr>
          <p:cNvGrpSpPr/>
          <p:nvPr/>
        </p:nvGrpSpPr>
        <p:grpSpPr>
          <a:xfrm>
            <a:off x="5667116" y="548985"/>
            <a:ext cx="1289880" cy="508680"/>
            <a:chOff x="5667116" y="548985"/>
            <a:chExt cx="128988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C87126-AE98-4CF7-B9DC-6AE72BA90068}"/>
                    </a:ext>
                  </a:extLst>
                </p14:cNvPr>
                <p14:cNvContentPartPr/>
                <p14:nvPr/>
              </p14:nvContentPartPr>
              <p14:xfrm>
                <a:off x="5667116" y="548985"/>
                <a:ext cx="109080" cy="34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C87126-AE98-4CF7-B9DC-6AE72BA900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8476" y="539985"/>
                  <a:ext cx="126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F06D9C-637A-47A8-9126-5B439C97237D}"/>
                    </a:ext>
                  </a:extLst>
                </p14:cNvPr>
                <p14:cNvContentPartPr/>
                <p14:nvPr/>
              </p14:nvContentPartPr>
              <p14:xfrm>
                <a:off x="5816156" y="714225"/>
                <a:ext cx="32400" cy="11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F06D9C-637A-47A8-9126-5B439C9723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516" y="705225"/>
                  <a:ext cx="50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386A26-B655-48E4-99AA-A174AEF89E86}"/>
                    </a:ext>
                  </a:extLst>
                </p14:cNvPr>
                <p14:cNvContentPartPr/>
                <p14:nvPr/>
              </p14:nvContentPartPr>
              <p14:xfrm>
                <a:off x="5816156" y="659865"/>
                <a:ext cx="39240" cy="5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386A26-B655-48E4-99AA-A174AEF89E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07516" y="651225"/>
                  <a:ext cx="56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222CB3-23E6-4833-9117-58FEE1B5FAC7}"/>
                    </a:ext>
                  </a:extLst>
                </p14:cNvPr>
                <p14:cNvContentPartPr/>
                <p14:nvPr/>
              </p14:nvContentPartPr>
              <p14:xfrm>
                <a:off x="5899676" y="714945"/>
                <a:ext cx="192240" cy="34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222CB3-23E6-4833-9117-58FEE1B5FA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90676" y="706305"/>
                  <a:ext cx="209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0F537C-EC06-4AAB-961B-CE9329588319}"/>
                    </a:ext>
                  </a:extLst>
                </p14:cNvPr>
                <p14:cNvContentPartPr/>
                <p14:nvPr/>
              </p14:nvContentPartPr>
              <p14:xfrm>
                <a:off x="6099116" y="760665"/>
                <a:ext cx="76680" cy="10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0F537C-EC06-4AAB-961B-CE93295883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90116" y="751665"/>
                  <a:ext cx="94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70F749-87E0-430A-9420-48A8925816EA}"/>
                    </a:ext>
                  </a:extLst>
                </p14:cNvPr>
                <p14:cNvContentPartPr/>
                <p14:nvPr/>
              </p14:nvContentPartPr>
              <p14:xfrm>
                <a:off x="6212516" y="721425"/>
                <a:ext cx="143640" cy="10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70F749-87E0-430A-9420-48A8925816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03516" y="712785"/>
                  <a:ext cx="161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65B047-793F-47EE-B812-EB33AE3F5734}"/>
                    </a:ext>
                  </a:extLst>
                </p14:cNvPr>
                <p14:cNvContentPartPr/>
                <p14:nvPr/>
              </p14:nvContentPartPr>
              <p14:xfrm>
                <a:off x="6371636" y="672465"/>
                <a:ext cx="378360" cy="17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65B047-793F-47EE-B812-EB33AE3F57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2636" y="663825"/>
                  <a:ext cx="396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E4E9DF-AABB-483E-8FD5-AE81BF6C746A}"/>
                    </a:ext>
                  </a:extLst>
                </p14:cNvPr>
                <p14:cNvContentPartPr/>
                <p14:nvPr/>
              </p14:nvContentPartPr>
              <p14:xfrm>
                <a:off x="6728396" y="715665"/>
                <a:ext cx="83880" cy="1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E4E9DF-AABB-483E-8FD5-AE81BF6C74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19756" y="707025"/>
                  <a:ext cx="101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508BD9-B8FE-444C-B667-A0E9897422BD}"/>
                    </a:ext>
                  </a:extLst>
                </p14:cNvPr>
                <p14:cNvContentPartPr/>
                <p14:nvPr/>
              </p14:nvContentPartPr>
              <p14:xfrm>
                <a:off x="6799316" y="659505"/>
                <a:ext cx="157680" cy="23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508BD9-B8FE-444C-B667-A0E9897422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0676" y="650865"/>
                  <a:ext cx="1753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865A97-25B6-4468-88AE-29ECB4DF118A}"/>
                  </a:ext>
                </a:extLst>
              </p14:cNvPr>
              <p14:cNvContentPartPr/>
              <p14:nvPr/>
            </p14:nvContentPartPr>
            <p14:xfrm>
              <a:off x="7912436" y="3082305"/>
              <a:ext cx="15480" cy="2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865A97-25B6-4468-88AE-29ECB4DF11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03796" y="3073665"/>
                <a:ext cx="33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59B5699-E822-4CA8-8E94-50BADAB5CA46}"/>
                  </a:ext>
                </a:extLst>
              </p14:cNvPr>
              <p14:cNvContentPartPr/>
              <p14:nvPr/>
            </p14:nvContentPartPr>
            <p14:xfrm>
              <a:off x="8116196" y="3365265"/>
              <a:ext cx="360" cy="1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59B5699-E822-4CA8-8E94-50BADAB5C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07196" y="3356265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69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023937"/>
            <a:ext cx="85439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36F50-FBEF-43FD-C765-7AD7D422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6" y="120531"/>
            <a:ext cx="7379208" cy="55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10</Words>
  <Application>Microsoft Office PowerPoint</Application>
  <PresentationFormat>On-screen Show (4:3)</PresentationFormat>
  <Paragraphs>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M.Tech. C.S.  </dc:title>
  <dc:creator>Ramij Rahaman</dc:creator>
  <cp:lastModifiedBy>Snehashish ghosh</cp:lastModifiedBy>
  <cp:revision>63</cp:revision>
  <dcterms:created xsi:type="dcterms:W3CDTF">2024-07-22T19:46:39Z</dcterms:created>
  <dcterms:modified xsi:type="dcterms:W3CDTF">2024-09-06T19:25:07Z</dcterms:modified>
</cp:coreProperties>
</file>