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680c3d8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680c3d8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680c3d8d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680c3d8d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680c3d8d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680c3d8d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680c3d8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680c3d8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680c3d8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680c3d8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Global</a:t>
            </a:r>
            <a:r>
              <a:rPr lang="en-GB"/>
              <a:t> life </a:t>
            </a:r>
            <a:r>
              <a:rPr lang="en-GB"/>
              <a:t>expectancy</a:t>
            </a:r>
            <a:r>
              <a:rPr lang="en-GB"/>
              <a:t> and %gda invested in </a:t>
            </a:r>
            <a:r>
              <a:rPr lang="en-GB"/>
              <a:t>healthcare</a:t>
            </a:r>
            <a:r>
              <a:rPr lang="en-GB"/>
              <a:t> vs %1y/o vaccinated by tnap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Group 2</a:t>
            </a:r>
            <a:br>
              <a:rPr lang="en-GB"/>
            </a:br>
            <a:r>
              <a:rPr lang="en-GB"/>
              <a:t>Snehashish Srivastava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and How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viz hope to </a:t>
            </a:r>
            <a:r>
              <a:rPr lang="en-GB"/>
              <a:t>explore</a:t>
            </a:r>
            <a:r>
              <a:rPr lang="en-GB"/>
              <a:t> vaccination , life expectancy and </a:t>
            </a:r>
            <a:r>
              <a:rPr lang="en-GB"/>
              <a:t>uncover</a:t>
            </a:r>
            <a:r>
              <a:rPr lang="en-GB"/>
              <a:t> some possible insights about the data and draw a solid conclusion in the correlation of these data sets.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Methods</a:t>
            </a:r>
            <a:r>
              <a:rPr lang="en-GB"/>
              <a:t> used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D3.js for viz development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Python for </a:t>
            </a:r>
            <a:r>
              <a:rPr lang="en-GB"/>
              <a:t>feature</a:t>
            </a:r>
            <a:r>
              <a:rPr lang="en-GB"/>
              <a:t> engineering and exploration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5463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88" y="0"/>
            <a:ext cx="90764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87669" y="1"/>
            <a:ext cx="9931668" cy="47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Discussion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Goals achieved: uncovered some insights using globe vizulization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See correlation pattern in the scatter plot viz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Obstacle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Animation</a:t>
            </a:r>
            <a:r>
              <a:rPr lang="en-GB"/>
              <a:t> sync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Loading SVG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Transition between maps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