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6"/>
  </p:notesMasterIdLst>
  <p:sldIdLst>
    <p:sldId id="256" r:id="rId3"/>
    <p:sldId id="269" r:id="rId4"/>
    <p:sldId id="257" r:id="rId5"/>
    <p:sldId id="259" r:id="rId6"/>
    <p:sldId id="264" r:id="rId7"/>
    <p:sldId id="280" r:id="rId8"/>
    <p:sldId id="283" r:id="rId9"/>
    <p:sldId id="281" r:id="rId10"/>
    <p:sldId id="282" r:id="rId11"/>
    <p:sldId id="285" r:id="rId12"/>
    <p:sldId id="284" r:id="rId13"/>
    <p:sldId id="286" r:id="rId14"/>
    <p:sldId id="263" r:id="rId15"/>
  </p:sldIdLst>
  <p:sldSz cx="9144000" cy="5143500" type="screen16x9"/>
  <p:notesSz cx="6858000" cy="9144000"/>
  <p:embeddedFontLst>
    <p:embeddedFont>
      <p:font typeface="Bebas Neue" panose="020B0606020202050201" pitchFamily="34" charset="0"/>
      <p:regular r:id="rId17"/>
    </p:embeddedFont>
    <p:embeddedFont>
      <p:font typeface="Bookman Old Style" panose="020506040505050202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ambria Math" panose="02040503050406030204" pitchFamily="18" charset="0"/>
      <p:regular r:id="rId26"/>
    </p:embeddedFont>
    <p:embeddedFont>
      <p:font typeface="DM Sans" pitchFamily="2" charset="0"/>
      <p:regular r:id="rId27"/>
      <p:bold r:id="rId28"/>
      <p:italic r:id="rId29"/>
      <p:boldItalic r:id="rId30"/>
    </p:embeddedFont>
    <p:embeddedFont>
      <p:font typeface="DM Sans Medium" pitchFamily="2" charset="0"/>
      <p:regular r:id="rId31"/>
      <p:bold r:id="rId32"/>
      <p:italic r:id="rId33"/>
      <p:boldItalic r:id="rId34"/>
    </p:embeddedFont>
    <p:embeddedFont>
      <p:font typeface="Nunito Light" pitchFamily="2" charset="0"/>
      <p:regular r:id="rId35"/>
      <p:italic r:id="rId36"/>
    </p:embeddedFont>
    <p:embeddedFont>
      <p:font typeface="Poppins" panose="00000500000000000000" pitchFamily="2" charset="0"/>
      <p:regular r:id="rId37"/>
      <p:bold r:id="rId38"/>
      <p:italic r:id="rId39"/>
      <p:boldItalic r:id="rId40"/>
    </p:embeddedFont>
    <p:embeddedFont>
      <p:font typeface="Poppins ExtraBold" panose="00000900000000000000" pitchFamily="2" charset="0"/>
      <p:bold r:id="rId41"/>
      <p:boldItalic r:id="rId42"/>
    </p:embeddedFont>
    <p:embeddedFont>
      <p:font typeface="PT Sans" panose="020B05030202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E86FFC-5262-4FE1-9CE6-F5A7CD6C0F3B}">
  <a:tblStyle styleId="{58E86FFC-5262-4FE1-9CE6-F5A7CD6C0F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E34387-7992-4CAB-BCE5-623304F8EC4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31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20" Type="http://schemas.openxmlformats.org/officeDocument/2006/relationships/font" Target="fonts/font4.fntdata"/><Relationship Id="rId41"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1d12486708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1d1248670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520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971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80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8"/>
        <p:cNvGrpSpPr/>
        <p:nvPr/>
      </p:nvGrpSpPr>
      <p:grpSpPr>
        <a:xfrm>
          <a:off x="0" y="0"/>
          <a:ext cx="0" cy="0"/>
          <a:chOff x="0" y="0"/>
          <a:chExt cx="0" cy="0"/>
        </a:xfrm>
      </p:grpSpPr>
      <p:sp>
        <p:nvSpPr>
          <p:cNvPr id="2999" name="Google Shape;2999;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0" name="Google Shape;3000;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1"/>
        <p:cNvGrpSpPr/>
        <p:nvPr/>
      </p:nvGrpSpPr>
      <p:grpSpPr>
        <a:xfrm>
          <a:off x="0" y="0"/>
          <a:ext cx="0" cy="0"/>
          <a:chOff x="0" y="0"/>
          <a:chExt cx="0" cy="0"/>
        </a:xfrm>
      </p:grpSpPr>
      <p:sp>
        <p:nvSpPr>
          <p:cNvPr id="2172" name="Google Shape;217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3" name="Google Shape;217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4"/>
        <p:cNvGrpSpPr/>
        <p:nvPr/>
      </p:nvGrpSpPr>
      <p:grpSpPr>
        <a:xfrm>
          <a:off x="0" y="0"/>
          <a:ext cx="0" cy="0"/>
          <a:chOff x="0" y="0"/>
          <a:chExt cx="0" cy="0"/>
        </a:xfrm>
      </p:grpSpPr>
      <p:sp>
        <p:nvSpPr>
          <p:cNvPr id="2245" name="Google Shape;22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6" name="Google Shape;22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066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54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04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81775"/>
            <a:ext cx="4783500" cy="24345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64025"/>
            <a:ext cx="4783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41277" y="4211105"/>
            <a:ext cx="1109095" cy="932250"/>
            <a:chOff x="1507450" y="3919292"/>
            <a:chExt cx="953486" cy="801453"/>
          </a:xfrm>
        </p:grpSpPr>
        <p:grpSp>
          <p:nvGrpSpPr>
            <p:cNvPr id="12" name="Google Shape;12;p2"/>
            <p:cNvGrpSpPr/>
            <p:nvPr/>
          </p:nvGrpSpPr>
          <p:grpSpPr>
            <a:xfrm>
              <a:off x="1806988" y="3919292"/>
              <a:ext cx="441906" cy="801453"/>
              <a:chOff x="3816307" y="2352225"/>
              <a:chExt cx="1213027" cy="2199981"/>
            </a:xfrm>
          </p:grpSpPr>
          <p:sp>
            <p:nvSpPr>
              <p:cNvPr id="13" name="Google Shape;13;p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2248899" y="4334549"/>
              <a:ext cx="212037" cy="384777"/>
              <a:chOff x="3816307" y="2352225"/>
              <a:chExt cx="1213027" cy="2199981"/>
            </a:xfrm>
          </p:grpSpPr>
          <p:sp>
            <p:nvSpPr>
              <p:cNvPr id="17" name="Google Shape;17;p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1507450" y="4205080"/>
              <a:ext cx="212025" cy="514245"/>
              <a:chOff x="3816313" y="1611982"/>
              <a:chExt cx="1212958" cy="2940225"/>
            </a:xfrm>
          </p:grpSpPr>
          <p:sp>
            <p:nvSpPr>
              <p:cNvPr id="21" name="Google Shape;21;p2"/>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93"/>
        <p:cNvGrpSpPr/>
        <p:nvPr/>
      </p:nvGrpSpPr>
      <p:grpSpPr>
        <a:xfrm>
          <a:off x="0" y="0"/>
          <a:ext cx="0" cy="0"/>
          <a:chOff x="0" y="0"/>
          <a:chExt cx="0" cy="0"/>
        </a:xfrm>
      </p:grpSpPr>
      <p:sp>
        <p:nvSpPr>
          <p:cNvPr id="1794" name="Google Shape;1794;p23"/>
          <p:cNvSpPr/>
          <p:nvPr/>
        </p:nvSpPr>
        <p:spPr>
          <a:xfrm flipH="1">
            <a:off x="-820831" y="44816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5" name="Google Shape;1795;p23"/>
          <p:cNvGrpSpPr/>
          <p:nvPr/>
        </p:nvGrpSpPr>
        <p:grpSpPr>
          <a:xfrm flipH="1">
            <a:off x="157091" y="4203130"/>
            <a:ext cx="1103228" cy="3337661"/>
            <a:chOff x="1825573" y="1896181"/>
            <a:chExt cx="964529" cy="2918046"/>
          </a:xfrm>
        </p:grpSpPr>
        <p:sp>
          <p:nvSpPr>
            <p:cNvPr id="1796" name="Google Shape;1796;p23"/>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23"/>
            <p:cNvGrpSpPr/>
            <p:nvPr/>
          </p:nvGrpSpPr>
          <p:grpSpPr>
            <a:xfrm>
              <a:off x="2001780" y="2072389"/>
              <a:ext cx="612115" cy="2698300"/>
              <a:chOff x="1718105" y="2072389"/>
              <a:chExt cx="612115" cy="2698300"/>
            </a:xfrm>
          </p:grpSpPr>
          <p:sp>
            <p:nvSpPr>
              <p:cNvPr id="1798" name="Google Shape;1798;p23"/>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3"/>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3"/>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3"/>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3"/>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3"/>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3"/>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3"/>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3"/>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3"/>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3"/>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3"/>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3"/>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9" name="Google Shape;1849;p23"/>
          <p:cNvGrpSpPr/>
          <p:nvPr/>
        </p:nvGrpSpPr>
        <p:grpSpPr>
          <a:xfrm>
            <a:off x="8430767" y="-1618067"/>
            <a:ext cx="4242221" cy="6761580"/>
            <a:chOff x="1336575" y="1389950"/>
            <a:chExt cx="1583450" cy="2523825"/>
          </a:xfrm>
        </p:grpSpPr>
        <p:sp>
          <p:nvSpPr>
            <p:cNvPr id="1850" name="Google Shape;1850;p23"/>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51" name="Google Shape;1851;p23"/>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23"/>
          <p:cNvGrpSpPr/>
          <p:nvPr/>
        </p:nvGrpSpPr>
        <p:grpSpPr>
          <a:xfrm flipH="1">
            <a:off x="521386" y="3951370"/>
            <a:ext cx="374657" cy="463150"/>
            <a:chOff x="8243489" y="4050570"/>
            <a:chExt cx="374657" cy="463150"/>
          </a:xfrm>
        </p:grpSpPr>
        <p:sp>
          <p:nvSpPr>
            <p:cNvPr id="1889" name="Google Shape;1889;p23"/>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891" name="Google Shape;1891;p23"/>
          <p:cNvGrpSpPr/>
          <p:nvPr/>
        </p:nvGrpSpPr>
        <p:grpSpPr>
          <a:xfrm flipH="1">
            <a:off x="7788215" y="4513090"/>
            <a:ext cx="711583" cy="630414"/>
            <a:chOff x="460371" y="2406765"/>
            <a:chExt cx="711583" cy="630414"/>
          </a:xfrm>
        </p:grpSpPr>
        <p:grpSp>
          <p:nvGrpSpPr>
            <p:cNvPr id="1892" name="Google Shape;1892;p23"/>
            <p:cNvGrpSpPr/>
            <p:nvPr/>
          </p:nvGrpSpPr>
          <p:grpSpPr>
            <a:xfrm>
              <a:off x="666102" y="2406765"/>
              <a:ext cx="505852" cy="630414"/>
              <a:chOff x="666102" y="2406765"/>
              <a:chExt cx="505852" cy="630414"/>
            </a:xfrm>
          </p:grpSpPr>
          <p:grpSp>
            <p:nvGrpSpPr>
              <p:cNvPr id="1893" name="Google Shape;1893;p23"/>
              <p:cNvGrpSpPr/>
              <p:nvPr/>
            </p:nvGrpSpPr>
            <p:grpSpPr>
              <a:xfrm>
                <a:off x="1005172" y="2632603"/>
                <a:ext cx="166782" cy="404575"/>
                <a:chOff x="3816313" y="1611982"/>
                <a:chExt cx="1212958" cy="2940225"/>
              </a:xfrm>
            </p:grpSpPr>
            <p:sp>
              <p:nvSpPr>
                <p:cNvPr id="1894" name="Google Shape;1894;p2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23"/>
              <p:cNvGrpSpPr/>
              <p:nvPr/>
            </p:nvGrpSpPr>
            <p:grpSpPr>
              <a:xfrm>
                <a:off x="666102" y="2406765"/>
                <a:ext cx="259816" cy="630384"/>
                <a:chOff x="3816313" y="1611982"/>
                <a:chExt cx="1212958" cy="2940225"/>
              </a:xfrm>
            </p:grpSpPr>
            <p:sp>
              <p:nvSpPr>
                <p:cNvPr id="1898" name="Google Shape;1898;p2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1" name="Google Shape;1901;p23"/>
            <p:cNvGrpSpPr/>
            <p:nvPr/>
          </p:nvGrpSpPr>
          <p:grpSpPr>
            <a:xfrm>
              <a:off x="460371" y="2728161"/>
              <a:ext cx="166791" cy="302717"/>
              <a:chOff x="3816307" y="2352225"/>
              <a:chExt cx="1213027" cy="2199981"/>
            </a:xfrm>
          </p:grpSpPr>
          <p:sp>
            <p:nvSpPr>
              <p:cNvPr id="1902" name="Google Shape;1902;p23"/>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05"/>
        <p:cNvGrpSpPr/>
        <p:nvPr/>
      </p:nvGrpSpPr>
      <p:grpSpPr>
        <a:xfrm>
          <a:off x="0" y="0"/>
          <a:ext cx="0" cy="0"/>
          <a:chOff x="0" y="0"/>
          <a:chExt cx="0" cy="0"/>
        </a:xfrm>
      </p:grpSpPr>
      <p:sp>
        <p:nvSpPr>
          <p:cNvPr id="1906" name="Google Shape;1906;p24"/>
          <p:cNvSpPr/>
          <p:nvPr/>
        </p:nvSpPr>
        <p:spPr>
          <a:xfrm flipH="1">
            <a:off x="-711725" y="41149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 name="Google Shape;1907;p24"/>
          <p:cNvGrpSpPr/>
          <p:nvPr/>
        </p:nvGrpSpPr>
        <p:grpSpPr>
          <a:xfrm flipH="1">
            <a:off x="335560" y="4358656"/>
            <a:ext cx="964529" cy="2918046"/>
            <a:chOff x="1825573" y="1896181"/>
            <a:chExt cx="964529" cy="2918046"/>
          </a:xfrm>
        </p:grpSpPr>
        <p:sp>
          <p:nvSpPr>
            <p:cNvPr id="1908" name="Google Shape;1908;p24"/>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24"/>
            <p:cNvGrpSpPr/>
            <p:nvPr/>
          </p:nvGrpSpPr>
          <p:grpSpPr>
            <a:xfrm>
              <a:off x="2001780" y="2072389"/>
              <a:ext cx="612115" cy="2698300"/>
              <a:chOff x="1718105" y="2072389"/>
              <a:chExt cx="612115" cy="2698300"/>
            </a:xfrm>
          </p:grpSpPr>
          <p:sp>
            <p:nvSpPr>
              <p:cNvPr id="1910" name="Google Shape;1910;p24"/>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4"/>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4"/>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4"/>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4"/>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4"/>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4"/>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4"/>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4"/>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4"/>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4"/>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4"/>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4"/>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4"/>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4"/>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4"/>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4"/>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4"/>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4"/>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4"/>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24"/>
          <p:cNvGrpSpPr/>
          <p:nvPr/>
        </p:nvGrpSpPr>
        <p:grpSpPr>
          <a:xfrm>
            <a:off x="8173658" y="4513162"/>
            <a:ext cx="514249" cy="630515"/>
            <a:chOff x="1551613" y="4513162"/>
            <a:chExt cx="514249" cy="630515"/>
          </a:xfrm>
        </p:grpSpPr>
        <p:grpSp>
          <p:nvGrpSpPr>
            <p:cNvPr id="1962" name="Google Shape;1962;p24"/>
            <p:cNvGrpSpPr/>
            <p:nvPr/>
          </p:nvGrpSpPr>
          <p:grpSpPr>
            <a:xfrm>
              <a:off x="1551613" y="4513162"/>
              <a:ext cx="347653" cy="630515"/>
              <a:chOff x="3816307" y="2352225"/>
              <a:chExt cx="1213027" cy="2199981"/>
            </a:xfrm>
          </p:grpSpPr>
          <p:sp>
            <p:nvSpPr>
              <p:cNvPr id="1963" name="Google Shape;1963;p2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24"/>
            <p:cNvGrpSpPr/>
            <p:nvPr/>
          </p:nvGrpSpPr>
          <p:grpSpPr>
            <a:xfrm>
              <a:off x="1899071" y="4839761"/>
              <a:ext cx="166791" cy="302717"/>
              <a:chOff x="3816307" y="2352225"/>
              <a:chExt cx="1213027" cy="2199981"/>
            </a:xfrm>
          </p:grpSpPr>
          <p:sp>
            <p:nvSpPr>
              <p:cNvPr id="1967" name="Google Shape;1967;p2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0" name="Google Shape;1970;p24"/>
          <p:cNvGrpSpPr/>
          <p:nvPr/>
        </p:nvGrpSpPr>
        <p:grpSpPr>
          <a:xfrm flipH="1">
            <a:off x="8528600" y="-766400"/>
            <a:ext cx="2079250" cy="1802500"/>
            <a:chOff x="349725" y="59275"/>
            <a:chExt cx="2079250" cy="1802500"/>
          </a:xfrm>
        </p:grpSpPr>
        <p:sp>
          <p:nvSpPr>
            <p:cNvPr id="1971" name="Google Shape;1971;p24"/>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72" name="Google Shape;1972;p24"/>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24"/>
          <p:cNvGrpSpPr/>
          <p:nvPr/>
        </p:nvGrpSpPr>
        <p:grpSpPr>
          <a:xfrm flipH="1">
            <a:off x="630504" y="4002345"/>
            <a:ext cx="374657" cy="463150"/>
            <a:chOff x="8243489" y="4050570"/>
            <a:chExt cx="374657" cy="463150"/>
          </a:xfrm>
        </p:grpSpPr>
        <p:sp>
          <p:nvSpPr>
            <p:cNvPr id="1974" name="Google Shape;1974;p24"/>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4"/>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81775"/>
            <a:ext cx="4783500" cy="24345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64025"/>
            <a:ext cx="4783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41277" y="4211105"/>
            <a:ext cx="1109095" cy="932250"/>
            <a:chOff x="1507450" y="3919292"/>
            <a:chExt cx="953486" cy="801453"/>
          </a:xfrm>
        </p:grpSpPr>
        <p:grpSp>
          <p:nvGrpSpPr>
            <p:cNvPr id="12" name="Google Shape;12;p2"/>
            <p:cNvGrpSpPr/>
            <p:nvPr/>
          </p:nvGrpSpPr>
          <p:grpSpPr>
            <a:xfrm>
              <a:off x="1806988" y="3919292"/>
              <a:ext cx="441906" cy="801453"/>
              <a:chOff x="3816307" y="2352225"/>
              <a:chExt cx="1213027" cy="2199981"/>
            </a:xfrm>
          </p:grpSpPr>
          <p:sp>
            <p:nvSpPr>
              <p:cNvPr id="13" name="Google Shape;13;p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2248899" y="4334549"/>
              <a:ext cx="212037" cy="384777"/>
              <a:chOff x="3816307" y="2352225"/>
              <a:chExt cx="1213027" cy="2199981"/>
            </a:xfrm>
          </p:grpSpPr>
          <p:sp>
            <p:nvSpPr>
              <p:cNvPr id="17" name="Google Shape;17;p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1507450" y="4205080"/>
              <a:ext cx="212025" cy="514245"/>
              <a:chOff x="3816313" y="1611982"/>
              <a:chExt cx="1212958" cy="2940225"/>
            </a:xfrm>
          </p:grpSpPr>
          <p:sp>
            <p:nvSpPr>
              <p:cNvPr id="21" name="Google Shape;21;p2"/>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1079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4807175" y="2378823"/>
            <a:ext cx="3450900" cy="15651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5367575" y="1352850"/>
            <a:ext cx="2330100" cy="9357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3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a:spLocks noGrp="1"/>
          </p:cNvSpPr>
          <p:nvPr>
            <p:ph type="pic" idx="3"/>
          </p:nvPr>
        </p:nvSpPr>
        <p:spPr>
          <a:xfrm rot="-753846">
            <a:off x="1800135" y="1318050"/>
            <a:ext cx="1532191" cy="2655327"/>
          </a:xfrm>
          <a:prstGeom prst="rect">
            <a:avLst/>
          </a:prstGeom>
          <a:noFill/>
          <a:ln>
            <a:noFill/>
          </a:ln>
        </p:spPr>
      </p:sp>
      <p:grpSp>
        <p:nvGrpSpPr>
          <p:cNvPr id="28" name="Google Shape;28;p3"/>
          <p:cNvGrpSpPr/>
          <p:nvPr/>
        </p:nvGrpSpPr>
        <p:grpSpPr>
          <a:xfrm>
            <a:off x="7580724" y="4358676"/>
            <a:ext cx="850067" cy="783895"/>
            <a:chOff x="3367697" y="4450908"/>
            <a:chExt cx="750015" cy="691570"/>
          </a:xfrm>
        </p:grpSpPr>
        <p:grpSp>
          <p:nvGrpSpPr>
            <p:cNvPr id="29" name="Google Shape;29;p3"/>
            <p:cNvGrpSpPr/>
            <p:nvPr/>
          </p:nvGrpSpPr>
          <p:grpSpPr>
            <a:xfrm>
              <a:off x="3950921" y="4839761"/>
              <a:ext cx="166791" cy="302717"/>
              <a:chOff x="3816307" y="2352225"/>
              <a:chExt cx="1213027" cy="2199981"/>
            </a:xfrm>
          </p:grpSpPr>
          <p:sp>
            <p:nvSpPr>
              <p:cNvPr id="30" name="Google Shape;30;p3"/>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3"/>
            <p:cNvGrpSpPr/>
            <p:nvPr/>
          </p:nvGrpSpPr>
          <p:grpSpPr>
            <a:xfrm>
              <a:off x="3367697" y="4737903"/>
              <a:ext cx="166782" cy="404575"/>
              <a:chOff x="3816313" y="1611982"/>
              <a:chExt cx="1212958" cy="2940225"/>
            </a:xfrm>
          </p:grpSpPr>
          <p:sp>
            <p:nvSpPr>
              <p:cNvPr id="34" name="Google Shape;34;p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3"/>
            <p:cNvGrpSpPr/>
            <p:nvPr/>
          </p:nvGrpSpPr>
          <p:grpSpPr>
            <a:xfrm>
              <a:off x="3608133" y="4450908"/>
              <a:ext cx="285045" cy="691541"/>
              <a:chOff x="3816313" y="1611982"/>
              <a:chExt cx="1212958" cy="2940225"/>
            </a:xfrm>
          </p:grpSpPr>
          <p:sp>
            <p:nvSpPr>
              <p:cNvPr id="38" name="Google Shape;38;p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859822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lt1"/>
        </a:solidFill>
        <a:effectLst/>
      </p:bgPr>
    </p:bg>
    <p:spTree>
      <p:nvGrpSpPr>
        <p:cNvPr id="1" name="Shape 41"/>
        <p:cNvGrpSpPr/>
        <p:nvPr/>
      </p:nvGrpSpPr>
      <p:grpSpPr>
        <a:xfrm>
          <a:off x="0" y="0"/>
          <a:ext cx="0" cy="0"/>
          <a:chOff x="0" y="0"/>
          <a:chExt cx="0" cy="0"/>
        </a:xfrm>
      </p:grpSpPr>
      <p:sp>
        <p:nvSpPr>
          <p:cNvPr id="42" name="Google Shape;42;p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b="1">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4"/>
          <p:cNvSpPr txBox="1">
            <a:spLocks noGrp="1"/>
          </p:cNvSpPr>
          <p:nvPr>
            <p:ph type="body" idx="1"/>
          </p:nvPr>
        </p:nvSpPr>
        <p:spPr>
          <a:xfrm>
            <a:off x="720000" y="941526"/>
            <a:ext cx="7704000" cy="3441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atin typeface="DM Sans"/>
                <a:ea typeface="DM Sans"/>
                <a:cs typeface="DM Sans"/>
                <a:sym typeface="DM Sans"/>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44" name="Google Shape;44;p4"/>
          <p:cNvSpPr/>
          <p:nvPr/>
        </p:nvSpPr>
        <p:spPr>
          <a:xfrm>
            <a:off x="7548750" y="346373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7948511" y="4358656"/>
            <a:ext cx="964529" cy="2918046"/>
            <a:chOff x="1825573" y="1896181"/>
            <a:chExt cx="964529" cy="2918046"/>
          </a:xfrm>
        </p:grpSpPr>
        <p:sp>
          <p:nvSpPr>
            <p:cNvPr id="46" name="Google Shape;46;p4"/>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a:off x="2001780" y="2072389"/>
              <a:ext cx="612115" cy="2698300"/>
              <a:chOff x="1718105" y="2072389"/>
              <a:chExt cx="612115" cy="2698300"/>
            </a:xfrm>
          </p:grpSpPr>
          <p:sp>
            <p:nvSpPr>
              <p:cNvPr id="48" name="Google Shape;48;p4"/>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 name="Google Shape;99;p4"/>
          <p:cNvGrpSpPr/>
          <p:nvPr/>
        </p:nvGrpSpPr>
        <p:grpSpPr>
          <a:xfrm flipH="1">
            <a:off x="7212993" y="4513162"/>
            <a:ext cx="514249" cy="630515"/>
            <a:chOff x="1551613" y="4513162"/>
            <a:chExt cx="514249" cy="630515"/>
          </a:xfrm>
        </p:grpSpPr>
        <p:grpSp>
          <p:nvGrpSpPr>
            <p:cNvPr id="100" name="Google Shape;100;p4"/>
            <p:cNvGrpSpPr/>
            <p:nvPr/>
          </p:nvGrpSpPr>
          <p:grpSpPr>
            <a:xfrm>
              <a:off x="1551613" y="4513162"/>
              <a:ext cx="347653" cy="630515"/>
              <a:chOff x="3816307" y="2352225"/>
              <a:chExt cx="1213027" cy="2199981"/>
            </a:xfrm>
          </p:grpSpPr>
          <p:sp>
            <p:nvSpPr>
              <p:cNvPr id="101" name="Google Shape;101;p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4"/>
            <p:cNvGrpSpPr/>
            <p:nvPr/>
          </p:nvGrpSpPr>
          <p:grpSpPr>
            <a:xfrm>
              <a:off x="1899071" y="4839761"/>
              <a:ext cx="166791" cy="302717"/>
              <a:chOff x="3816307" y="2352225"/>
              <a:chExt cx="1213027" cy="2199981"/>
            </a:xfrm>
          </p:grpSpPr>
          <p:sp>
            <p:nvSpPr>
              <p:cNvPr id="105" name="Google Shape;105;p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4"/>
          <p:cNvGrpSpPr/>
          <p:nvPr/>
        </p:nvGrpSpPr>
        <p:grpSpPr>
          <a:xfrm>
            <a:off x="-1359250" y="-766400"/>
            <a:ext cx="2079250" cy="1802500"/>
            <a:chOff x="349725" y="59275"/>
            <a:chExt cx="2079250" cy="1802500"/>
          </a:xfrm>
        </p:grpSpPr>
        <p:sp>
          <p:nvSpPr>
            <p:cNvPr id="109" name="Google Shape;109;p4"/>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 name="Google Shape;110;p4"/>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4"/>
          <p:cNvGrpSpPr/>
          <p:nvPr/>
        </p:nvGrpSpPr>
        <p:grpSpPr>
          <a:xfrm>
            <a:off x="8243439" y="4002345"/>
            <a:ext cx="374657" cy="463150"/>
            <a:chOff x="8243489" y="4050570"/>
            <a:chExt cx="374657" cy="463150"/>
          </a:xfrm>
        </p:grpSpPr>
        <p:sp>
          <p:nvSpPr>
            <p:cNvPr id="112" name="Google Shape;112;p4"/>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extLst>
      <p:ext uri="{BB962C8B-B14F-4D97-AF65-F5344CB8AC3E}">
        <p14:creationId xmlns:p14="http://schemas.microsoft.com/office/powerpoint/2010/main" val="4030877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14"/>
        <p:cNvGrpSpPr/>
        <p:nvPr/>
      </p:nvGrpSpPr>
      <p:grpSpPr>
        <a:xfrm>
          <a:off x="0" y="0"/>
          <a:ext cx="0" cy="0"/>
          <a:chOff x="0" y="0"/>
          <a:chExt cx="0" cy="0"/>
        </a:xfrm>
      </p:grpSpPr>
      <p:sp>
        <p:nvSpPr>
          <p:cNvPr id="115" name="Google Shape;115;p5"/>
          <p:cNvSpPr/>
          <p:nvPr/>
        </p:nvSpPr>
        <p:spPr>
          <a:xfrm>
            <a:off x="-1338551" y="3533300"/>
            <a:ext cx="2989500" cy="29895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5"/>
          <p:cNvSpPr txBox="1">
            <a:spLocks noGrp="1"/>
          </p:cNvSpPr>
          <p:nvPr>
            <p:ph type="subTitle" idx="1"/>
          </p:nvPr>
        </p:nvSpPr>
        <p:spPr>
          <a:xfrm>
            <a:off x="4677978" y="2617764"/>
            <a:ext cx="3025200" cy="12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5"/>
          <p:cNvSpPr txBox="1">
            <a:spLocks noGrp="1"/>
          </p:cNvSpPr>
          <p:nvPr>
            <p:ph type="subTitle" idx="2"/>
          </p:nvPr>
        </p:nvSpPr>
        <p:spPr>
          <a:xfrm>
            <a:off x="1440822" y="2617762"/>
            <a:ext cx="3026700" cy="12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5"/>
          <p:cNvSpPr txBox="1">
            <a:spLocks noGrp="1"/>
          </p:cNvSpPr>
          <p:nvPr>
            <p:ph type="subTitle" idx="3"/>
          </p:nvPr>
        </p:nvSpPr>
        <p:spPr>
          <a:xfrm>
            <a:off x="1440822" y="2237427"/>
            <a:ext cx="302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 name="Google Shape;120;p5"/>
          <p:cNvSpPr txBox="1">
            <a:spLocks noGrp="1"/>
          </p:cNvSpPr>
          <p:nvPr>
            <p:ph type="subTitle" idx="4"/>
          </p:nvPr>
        </p:nvSpPr>
        <p:spPr>
          <a:xfrm>
            <a:off x="4677978" y="2237438"/>
            <a:ext cx="3025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1" name="Google Shape;121;p5"/>
          <p:cNvGrpSpPr/>
          <p:nvPr/>
        </p:nvGrpSpPr>
        <p:grpSpPr>
          <a:xfrm rot="-5400000">
            <a:off x="5770006" y="-1428521"/>
            <a:ext cx="6382937" cy="1623549"/>
            <a:chOff x="713181" y="3935229"/>
            <a:chExt cx="6382937" cy="1623549"/>
          </a:xfrm>
        </p:grpSpPr>
        <p:sp>
          <p:nvSpPr>
            <p:cNvPr id="122" name="Google Shape;122;p5"/>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5"/>
            <p:cNvGrpSpPr/>
            <p:nvPr/>
          </p:nvGrpSpPr>
          <p:grpSpPr>
            <a:xfrm rot="5400000" flipH="1">
              <a:off x="3392071" y="1847512"/>
              <a:ext cx="1257637" cy="5799004"/>
              <a:chOff x="3563222" y="101822"/>
              <a:chExt cx="1212180" cy="5125965"/>
            </a:xfrm>
          </p:grpSpPr>
          <p:sp>
            <p:nvSpPr>
              <p:cNvPr id="124" name="Google Shape;124;p5"/>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08;p5"/>
          <p:cNvGrpSpPr/>
          <p:nvPr/>
        </p:nvGrpSpPr>
        <p:grpSpPr>
          <a:xfrm>
            <a:off x="-2955673" y="3282121"/>
            <a:ext cx="13848078" cy="1717216"/>
            <a:chOff x="3225200" y="1878300"/>
            <a:chExt cx="5251850" cy="651250"/>
          </a:xfrm>
        </p:grpSpPr>
        <p:sp>
          <p:nvSpPr>
            <p:cNvPr id="209" name="Google Shape;209;p5"/>
            <p:cNvSpPr/>
            <p:nvPr/>
          </p:nvSpPr>
          <p:spPr>
            <a:xfrm>
              <a:off x="3225200" y="1878300"/>
              <a:ext cx="5240150" cy="651250"/>
            </a:xfrm>
            <a:custGeom>
              <a:avLst/>
              <a:gdLst/>
              <a:ahLst/>
              <a:cxnLst/>
              <a:rect l="l" t="t" r="r" b="b"/>
              <a:pathLst>
                <a:path w="209606" h="26050" extrusionOk="0">
                  <a:moveTo>
                    <a:pt x="1" y="0"/>
                  </a:moveTo>
                  <a:lnTo>
                    <a:pt x="1" y="6104"/>
                  </a:lnTo>
                  <a:lnTo>
                    <a:pt x="55231" y="6104"/>
                  </a:lnTo>
                  <a:cubicBezTo>
                    <a:pt x="56305" y="6104"/>
                    <a:pt x="57177" y="6976"/>
                    <a:pt x="57177" y="8023"/>
                  </a:cubicBezTo>
                  <a:cubicBezTo>
                    <a:pt x="57177" y="9097"/>
                    <a:pt x="56305" y="9969"/>
                    <a:pt x="55231" y="9969"/>
                  </a:cubicBezTo>
                  <a:lnTo>
                    <a:pt x="36074" y="9969"/>
                  </a:lnTo>
                  <a:cubicBezTo>
                    <a:pt x="31714" y="9969"/>
                    <a:pt x="28170" y="13429"/>
                    <a:pt x="28052" y="17761"/>
                  </a:cubicBezTo>
                  <a:lnTo>
                    <a:pt x="28024" y="17761"/>
                  </a:lnTo>
                  <a:lnTo>
                    <a:pt x="28024" y="18026"/>
                  </a:lnTo>
                  <a:cubicBezTo>
                    <a:pt x="28024" y="22442"/>
                    <a:pt x="31630" y="26049"/>
                    <a:pt x="36074" y="26049"/>
                  </a:cubicBezTo>
                  <a:lnTo>
                    <a:pt x="209606" y="26049"/>
                  </a:lnTo>
                  <a:lnTo>
                    <a:pt x="209606" y="19945"/>
                  </a:lnTo>
                  <a:lnTo>
                    <a:pt x="36074" y="19945"/>
                  </a:lnTo>
                  <a:cubicBezTo>
                    <a:pt x="35091" y="19945"/>
                    <a:pt x="34274" y="19212"/>
                    <a:pt x="34156" y="18257"/>
                  </a:cubicBezTo>
                  <a:cubicBezTo>
                    <a:pt x="34156" y="18166"/>
                    <a:pt x="34128" y="18082"/>
                    <a:pt x="34128" y="17992"/>
                  </a:cubicBezTo>
                  <a:cubicBezTo>
                    <a:pt x="34128" y="16945"/>
                    <a:pt x="35000" y="16073"/>
                    <a:pt x="36074" y="16073"/>
                  </a:cubicBezTo>
                  <a:lnTo>
                    <a:pt x="55231" y="16073"/>
                  </a:lnTo>
                  <a:cubicBezTo>
                    <a:pt x="59682" y="16073"/>
                    <a:pt x="63281" y="12473"/>
                    <a:pt x="63281" y="8023"/>
                  </a:cubicBezTo>
                  <a:cubicBezTo>
                    <a:pt x="63281" y="3607"/>
                    <a:pt x="59682" y="0"/>
                    <a:pt x="55231" y="0"/>
                  </a:cubicBez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0" name="Google Shape;210;p5"/>
            <p:cNvSpPr/>
            <p:nvPr/>
          </p:nvSpPr>
          <p:spPr>
            <a:xfrm>
              <a:off x="3468675"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34222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35159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33750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38459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379865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3939550"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3892300"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3752075"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3704825" y="1951725"/>
              <a:ext cx="23375" cy="5775"/>
            </a:xfrm>
            <a:custGeom>
              <a:avLst/>
              <a:gdLst/>
              <a:ahLst/>
              <a:cxnLst/>
              <a:rect l="l" t="t" r="r" b="b"/>
              <a:pathLst>
                <a:path w="935"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3657725" y="1951725"/>
              <a:ext cx="23925" cy="5775"/>
            </a:xfrm>
            <a:custGeom>
              <a:avLst/>
              <a:gdLst/>
              <a:ahLst/>
              <a:cxnLst/>
              <a:rect l="l" t="t" r="r" b="b"/>
              <a:pathLst>
                <a:path w="957"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3563200" y="1951725"/>
              <a:ext cx="24775" cy="5775"/>
            </a:xfrm>
            <a:custGeom>
              <a:avLst/>
              <a:gdLst/>
              <a:ahLst/>
              <a:cxnLst/>
              <a:rect l="l" t="t" r="r" b="b"/>
              <a:pathLst>
                <a:path w="991" h="231" extrusionOk="0">
                  <a:moveTo>
                    <a:pt x="0" y="0"/>
                  </a:moveTo>
                  <a:lnTo>
                    <a:pt x="0" y="230"/>
                  </a:lnTo>
                  <a:lnTo>
                    <a:pt x="991" y="230"/>
                  </a:lnTo>
                  <a:lnTo>
                    <a:pt x="9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36111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4715650" y="2028100"/>
              <a:ext cx="13100" cy="23925"/>
            </a:xfrm>
            <a:custGeom>
              <a:avLst/>
              <a:gdLst/>
              <a:ahLst/>
              <a:cxnLst/>
              <a:rect l="l" t="t" r="r" b="b"/>
              <a:pathLst>
                <a:path w="524" h="957" extrusionOk="0">
                  <a:moveTo>
                    <a:pt x="238" y="1"/>
                  </a:moveTo>
                  <a:lnTo>
                    <a:pt x="1" y="84"/>
                  </a:lnTo>
                  <a:cubicBezTo>
                    <a:pt x="147" y="349"/>
                    <a:pt x="238" y="635"/>
                    <a:pt x="294" y="956"/>
                  </a:cubicBezTo>
                  <a:lnTo>
                    <a:pt x="524" y="901"/>
                  </a:lnTo>
                  <a:cubicBezTo>
                    <a:pt x="468" y="580"/>
                    <a:pt x="350" y="287"/>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44198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43734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45144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4652525" y="1961825"/>
              <a:ext cx="23225" cy="16075"/>
            </a:xfrm>
            <a:custGeom>
              <a:avLst/>
              <a:gdLst/>
              <a:ahLst/>
              <a:cxnLst/>
              <a:rect l="l" t="t" r="r" b="b"/>
              <a:pathLst>
                <a:path w="929" h="643" extrusionOk="0">
                  <a:moveTo>
                    <a:pt x="84" y="1"/>
                  </a:moveTo>
                  <a:lnTo>
                    <a:pt x="0" y="210"/>
                  </a:lnTo>
                  <a:cubicBezTo>
                    <a:pt x="259" y="322"/>
                    <a:pt x="552" y="468"/>
                    <a:pt x="810" y="642"/>
                  </a:cubicBezTo>
                  <a:lnTo>
                    <a:pt x="928" y="468"/>
                  </a:lnTo>
                  <a:cubicBezTo>
                    <a:pt x="670" y="266"/>
                    <a:pt x="377" y="119"/>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45609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4690200" y="1988000"/>
              <a:ext cx="19725" cy="21825"/>
            </a:xfrm>
            <a:custGeom>
              <a:avLst/>
              <a:gdLst/>
              <a:ahLst/>
              <a:cxnLst/>
              <a:rect l="l" t="t" r="r" b="b"/>
              <a:pathLst>
                <a:path w="789" h="873" extrusionOk="0">
                  <a:moveTo>
                    <a:pt x="175" y="0"/>
                  </a:moveTo>
                  <a:lnTo>
                    <a:pt x="0" y="175"/>
                  </a:lnTo>
                  <a:cubicBezTo>
                    <a:pt x="210" y="412"/>
                    <a:pt x="412" y="642"/>
                    <a:pt x="586" y="872"/>
                  </a:cubicBezTo>
                  <a:lnTo>
                    <a:pt x="789" y="761"/>
                  </a:lnTo>
                  <a:cubicBezTo>
                    <a:pt x="586" y="495"/>
                    <a:pt x="384" y="237"/>
                    <a:pt x="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4608225" y="1951725"/>
              <a:ext cx="23925" cy="8725"/>
            </a:xfrm>
            <a:custGeom>
              <a:avLst/>
              <a:gdLst/>
              <a:ahLst/>
              <a:cxnLst/>
              <a:rect l="l" t="t" r="r" b="b"/>
              <a:pathLst>
                <a:path w="957" h="349" extrusionOk="0">
                  <a:moveTo>
                    <a:pt x="0" y="0"/>
                  </a:moveTo>
                  <a:lnTo>
                    <a:pt x="0" y="230"/>
                  </a:lnTo>
                  <a:cubicBezTo>
                    <a:pt x="286" y="230"/>
                    <a:pt x="607" y="265"/>
                    <a:pt x="900" y="349"/>
                  </a:cubicBezTo>
                  <a:lnTo>
                    <a:pt x="956" y="119"/>
                  </a:lnTo>
                  <a:cubicBezTo>
                    <a:pt x="635" y="28"/>
                    <a:pt x="31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446712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40914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4044900"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43262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3965725" y="1951725"/>
              <a:ext cx="8750" cy="5775"/>
            </a:xfrm>
            <a:custGeom>
              <a:avLst/>
              <a:gdLst/>
              <a:ahLst/>
              <a:cxnLst/>
              <a:rect l="l" t="t" r="r" b="b"/>
              <a:pathLst>
                <a:path w="350" h="231" extrusionOk="0">
                  <a:moveTo>
                    <a:pt x="0" y="0"/>
                  </a:moveTo>
                  <a:lnTo>
                    <a:pt x="0" y="230"/>
                  </a:lnTo>
                  <a:lnTo>
                    <a:pt x="349" y="230"/>
                  </a:ln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9978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4279650" y="1951725"/>
              <a:ext cx="23400" cy="5775"/>
            </a:xfrm>
            <a:custGeom>
              <a:avLst/>
              <a:gdLst/>
              <a:ahLst/>
              <a:cxnLst/>
              <a:rect l="l" t="t" r="r" b="b"/>
              <a:pathLst>
                <a:path w="936"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423237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41387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41860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431242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54717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50062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4533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41249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3998500" y="2296850"/>
              <a:ext cx="8750" cy="24100"/>
            </a:xfrm>
            <a:custGeom>
              <a:avLst/>
              <a:gdLst/>
              <a:ahLst/>
              <a:cxnLst/>
              <a:rect l="l" t="t" r="r" b="b"/>
              <a:pathLst>
                <a:path w="350" h="964" extrusionOk="0">
                  <a:moveTo>
                    <a:pt x="147" y="1"/>
                  </a:moveTo>
                  <a:cubicBezTo>
                    <a:pt x="57" y="322"/>
                    <a:pt x="1" y="643"/>
                    <a:pt x="1" y="964"/>
                  </a:cubicBezTo>
                  <a:lnTo>
                    <a:pt x="231" y="964"/>
                  </a:lnTo>
                  <a:cubicBezTo>
                    <a:pt x="231" y="671"/>
                    <a:pt x="287" y="350"/>
                    <a:pt x="350" y="64"/>
                  </a:cubicBezTo>
                  <a:lnTo>
                    <a:pt x="1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440610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4077700" y="2203200"/>
              <a:ext cx="24775" cy="12400"/>
            </a:xfrm>
            <a:custGeom>
              <a:avLst/>
              <a:gdLst/>
              <a:ahLst/>
              <a:cxnLst/>
              <a:rect l="l" t="t" r="r" b="b"/>
              <a:pathLst>
                <a:path w="991" h="496" extrusionOk="0">
                  <a:moveTo>
                    <a:pt x="928" y="1"/>
                  </a:moveTo>
                  <a:cubicBezTo>
                    <a:pt x="607" y="56"/>
                    <a:pt x="321" y="147"/>
                    <a:pt x="0" y="259"/>
                  </a:cubicBezTo>
                  <a:lnTo>
                    <a:pt x="84" y="496"/>
                  </a:lnTo>
                  <a:cubicBezTo>
                    <a:pt x="377" y="377"/>
                    <a:pt x="670" y="287"/>
                    <a:pt x="991" y="231"/>
                  </a:cubicBez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4010025" y="2253950"/>
              <a:ext cx="16750" cy="23400"/>
            </a:xfrm>
            <a:custGeom>
              <a:avLst/>
              <a:gdLst/>
              <a:ahLst/>
              <a:cxnLst/>
              <a:rect l="l" t="t" r="r" b="b"/>
              <a:pathLst>
                <a:path w="670" h="936" extrusionOk="0">
                  <a:moveTo>
                    <a:pt x="468" y="1"/>
                  </a:moveTo>
                  <a:cubicBezTo>
                    <a:pt x="293" y="266"/>
                    <a:pt x="119" y="524"/>
                    <a:pt x="0" y="817"/>
                  </a:cubicBezTo>
                  <a:lnTo>
                    <a:pt x="210" y="936"/>
                  </a:lnTo>
                  <a:cubicBezTo>
                    <a:pt x="321" y="643"/>
                    <a:pt x="496" y="384"/>
                    <a:pt x="670" y="119"/>
                  </a:cubicBez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4037750" y="2221350"/>
              <a:ext cx="21825" cy="18850"/>
            </a:xfrm>
            <a:custGeom>
              <a:avLst/>
              <a:gdLst/>
              <a:ahLst/>
              <a:cxnLst/>
              <a:rect l="l" t="t" r="r" b="b"/>
              <a:pathLst>
                <a:path w="873" h="754" extrusionOk="0">
                  <a:moveTo>
                    <a:pt x="754" y="0"/>
                  </a:moveTo>
                  <a:cubicBezTo>
                    <a:pt x="496" y="147"/>
                    <a:pt x="231" y="349"/>
                    <a:pt x="0" y="579"/>
                  </a:cubicBezTo>
                  <a:lnTo>
                    <a:pt x="175" y="754"/>
                  </a:lnTo>
                  <a:cubicBezTo>
                    <a:pt x="377" y="551"/>
                    <a:pt x="635" y="349"/>
                    <a:pt x="873" y="175"/>
                  </a:cubicBezTo>
                  <a:lnTo>
                    <a:pt x="7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4725075" y="2074500"/>
              <a:ext cx="7350" cy="24075"/>
            </a:xfrm>
            <a:custGeom>
              <a:avLst/>
              <a:gdLst/>
              <a:ahLst/>
              <a:cxnLst/>
              <a:rect l="l" t="t" r="r" b="b"/>
              <a:pathLst>
                <a:path w="294" h="963" extrusionOk="0">
                  <a:moveTo>
                    <a:pt x="35" y="0"/>
                  </a:moveTo>
                  <a:cubicBezTo>
                    <a:pt x="63" y="63"/>
                    <a:pt x="63" y="119"/>
                    <a:pt x="63" y="175"/>
                  </a:cubicBezTo>
                  <a:cubicBezTo>
                    <a:pt x="63" y="440"/>
                    <a:pt x="35" y="670"/>
                    <a:pt x="0" y="900"/>
                  </a:cubicBezTo>
                  <a:lnTo>
                    <a:pt x="238" y="963"/>
                  </a:lnTo>
                  <a:cubicBezTo>
                    <a:pt x="266" y="698"/>
                    <a:pt x="293" y="440"/>
                    <a:pt x="293" y="175"/>
                  </a:cubicBezTo>
                  <a:lnTo>
                    <a:pt x="2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4594275" y="2200250"/>
              <a:ext cx="23400" cy="6650"/>
            </a:xfrm>
            <a:custGeom>
              <a:avLst/>
              <a:gdLst/>
              <a:ahLst/>
              <a:cxnLst/>
              <a:rect l="l" t="t" r="r" b="b"/>
              <a:pathLst>
                <a:path w="936" h="266" extrusionOk="0">
                  <a:moveTo>
                    <a:pt x="935" y="0"/>
                  </a:moveTo>
                  <a:cubicBezTo>
                    <a:pt x="761" y="28"/>
                    <a:pt x="586" y="28"/>
                    <a:pt x="412" y="28"/>
                  </a:cubicBezTo>
                  <a:lnTo>
                    <a:pt x="0" y="28"/>
                  </a:lnTo>
                  <a:lnTo>
                    <a:pt x="0" y="265"/>
                  </a:lnTo>
                  <a:lnTo>
                    <a:pt x="412" y="265"/>
                  </a:lnTo>
                  <a:cubicBezTo>
                    <a:pt x="586" y="265"/>
                    <a:pt x="761" y="265"/>
                    <a:pt x="935" y="230"/>
                  </a:cubicBez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4639450" y="2187150"/>
              <a:ext cx="23900" cy="14500"/>
            </a:xfrm>
            <a:custGeom>
              <a:avLst/>
              <a:gdLst/>
              <a:ahLst/>
              <a:cxnLst/>
              <a:rect l="l" t="t" r="r" b="b"/>
              <a:pathLst>
                <a:path w="956" h="580" extrusionOk="0">
                  <a:moveTo>
                    <a:pt x="872" y="1"/>
                  </a:moveTo>
                  <a:cubicBezTo>
                    <a:pt x="579" y="147"/>
                    <a:pt x="286" y="266"/>
                    <a:pt x="0" y="350"/>
                  </a:cubicBezTo>
                  <a:lnTo>
                    <a:pt x="84" y="580"/>
                  </a:lnTo>
                  <a:cubicBezTo>
                    <a:pt x="377" y="468"/>
                    <a:pt x="698" y="350"/>
                    <a:pt x="956" y="203"/>
                  </a:cubicBezTo>
                  <a:lnTo>
                    <a:pt x="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4680075" y="2158900"/>
              <a:ext cx="21125" cy="20250"/>
            </a:xfrm>
            <a:custGeom>
              <a:avLst/>
              <a:gdLst/>
              <a:ahLst/>
              <a:cxnLst/>
              <a:rect l="l" t="t" r="r" b="b"/>
              <a:pathLst>
                <a:path w="845" h="810" extrusionOk="0">
                  <a:moveTo>
                    <a:pt x="670" y="1"/>
                  </a:moveTo>
                  <a:cubicBezTo>
                    <a:pt x="468" y="231"/>
                    <a:pt x="231" y="433"/>
                    <a:pt x="1" y="636"/>
                  </a:cubicBezTo>
                  <a:lnTo>
                    <a:pt x="147" y="810"/>
                  </a:lnTo>
                  <a:cubicBezTo>
                    <a:pt x="405" y="608"/>
                    <a:pt x="642" y="405"/>
                    <a:pt x="845" y="140"/>
                  </a:cubicBezTo>
                  <a:lnTo>
                    <a:pt x="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4709900" y="2119675"/>
              <a:ext cx="15200" cy="23200"/>
            </a:xfrm>
            <a:custGeom>
              <a:avLst/>
              <a:gdLst/>
              <a:ahLst/>
              <a:cxnLst/>
              <a:rect l="l" t="t" r="r" b="b"/>
              <a:pathLst>
                <a:path w="608" h="928" extrusionOk="0">
                  <a:moveTo>
                    <a:pt x="377" y="0"/>
                  </a:moveTo>
                  <a:cubicBezTo>
                    <a:pt x="294" y="286"/>
                    <a:pt x="147" y="551"/>
                    <a:pt x="1" y="809"/>
                  </a:cubicBezTo>
                  <a:lnTo>
                    <a:pt x="203" y="928"/>
                  </a:lnTo>
                  <a:cubicBezTo>
                    <a:pt x="377" y="663"/>
                    <a:pt x="496" y="377"/>
                    <a:pt x="607" y="84"/>
                  </a:cubicBezTo>
                  <a:lnTo>
                    <a:pt x="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417135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426587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4359700"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4218600" y="2200925"/>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50172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4970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5111025"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0637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46881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64152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49228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459427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48762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482902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47353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47826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53937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53464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54874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5440125"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52999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52526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52062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51590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43131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45478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4500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44533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4126350"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998500" y="2336100"/>
              <a:ext cx="9450" cy="24100"/>
            </a:xfrm>
            <a:custGeom>
              <a:avLst/>
              <a:gdLst/>
              <a:ahLst/>
              <a:cxnLst/>
              <a:rect l="l" t="t" r="r" b="b"/>
              <a:pathLst>
                <a:path w="378" h="964" extrusionOk="0">
                  <a:moveTo>
                    <a:pt x="1" y="0"/>
                  </a:moveTo>
                  <a:cubicBezTo>
                    <a:pt x="29" y="321"/>
                    <a:pt x="57" y="642"/>
                    <a:pt x="147" y="963"/>
                  </a:cubicBezTo>
                  <a:lnTo>
                    <a:pt x="378" y="900"/>
                  </a:lnTo>
                  <a:cubicBezTo>
                    <a:pt x="287" y="614"/>
                    <a:pt x="259" y="293"/>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44068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4079775" y="2441450"/>
              <a:ext cx="24100" cy="12400"/>
            </a:xfrm>
            <a:custGeom>
              <a:avLst/>
              <a:gdLst/>
              <a:ahLst/>
              <a:cxnLst/>
              <a:rect l="l" t="t" r="r" b="b"/>
              <a:pathLst>
                <a:path w="964" h="496" extrusionOk="0">
                  <a:moveTo>
                    <a:pt x="91" y="0"/>
                  </a:moveTo>
                  <a:lnTo>
                    <a:pt x="1" y="237"/>
                  </a:lnTo>
                  <a:cubicBezTo>
                    <a:pt x="294" y="349"/>
                    <a:pt x="615" y="440"/>
                    <a:pt x="908" y="495"/>
                  </a:cubicBezTo>
                  <a:lnTo>
                    <a:pt x="963" y="265"/>
                  </a:lnTo>
                  <a:cubicBezTo>
                    <a:pt x="670" y="209"/>
                    <a:pt x="384" y="119"/>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4010025" y="2380400"/>
              <a:ext cx="16750" cy="22700"/>
            </a:xfrm>
            <a:custGeom>
              <a:avLst/>
              <a:gdLst/>
              <a:ahLst/>
              <a:cxnLst/>
              <a:rect l="l" t="t" r="r" b="b"/>
              <a:pathLst>
                <a:path w="670" h="908" extrusionOk="0">
                  <a:moveTo>
                    <a:pt x="210" y="0"/>
                  </a:moveTo>
                  <a:lnTo>
                    <a:pt x="0" y="91"/>
                  </a:lnTo>
                  <a:cubicBezTo>
                    <a:pt x="147" y="384"/>
                    <a:pt x="293" y="642"/>
                    <a:pt x="496" y="907"/>
                  </a:cubicBezTo>
                  <a:lnTo>
                    <a:pt x="670" y="789"/>
                  </a:lnTo>
                  <a:cubicBezTo>
                    <a:pt x="496" y="524"/>
                    <a:pt x="349" y="266"/>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9850" y="2416850"/>
              <a:ext cx="21825" cy="19550"/>
            </a:xfrm>
            <a:custGeom>
              <a:avLst/>
              <a:gdLst/>
              <a:ahLst/>
              <a:cxnLst/>
              <a:rect l="l" t="t" r="r" b="b"/>
              <a:pathLst>
                <a:path w="873" h="782" extrusionOk="0">
                  <a:moveTo>
                    <a:pt x="147" y="0"/>
                  </a:moveTo>
                  <a:lnTo>
                    <a:pt x="0" y="175"/>
                  </a:lnTo>
                  <a:cubicBezTo>
                    <a:pt x="237" y="405"/>
                    <a:pt x="468" y="607"/>
                    <a:pt x="761" y="782"/>
                  </a:cubicBezTo>
                  <a:lnTo>
                    <a:pt x="872" y="579"/>
                  </a:lnTo>
                  <a:cubicBezTo>
                    <a:pt x="614" y="405"/>
                    <a:pt x="377" y="231"/>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41713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2658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35970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2186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6381200" y="2450150"/>
              <a:ext cx="24100" cy="5975"/>
            </a:xfrm>
            <a:custGeom>
              <a:avLst/>
              <a:gdLst/>
              <a:ahLst/>
              <a:cxnLst/>
              <a:rect l="l" t="t" r="r" b="b"/>
              <a:pathLst>
                <a:path w="964" h="239" extrusionOk="0">
                  <a:moveTo>
                    <a:pt x="1" y="1"/>
                  </a:moveTo>
                  <a:lnTo>
                    <a:pt x="1" y="238"/>
                  </a:lnTo>
                  <a:lnTo>
                    <a:pt x="964" y="238"/>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63348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6475050" y="2450150"/>
              <a:ext cx="24600" cy="5975"/>
            </a:xfrm>
            <a:custGeom>
              <a:avLst/>
              <a:gdLst/>
              <a:ahLst/>
              <a:cxnLst/>
              <a:rect l="l" t="t" r="r" b="b"/>
              <a:pathLst>
                <a:path w="984" h="239" extrusionOk="0">
                  <a:moveTo>
                    <a:pt x="0" y="1"/>
                  </a:moveTo>
                  <a:lnTo>
                    <a:pt x="0" y="238"/>
                  </a:lnTo>
                  <a:lnTo>
                    <a:pt x="984" y="238"/>
                  </a:lnTo>
                  <a:lnTo>
                    <a:pt x="9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642847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60528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60062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62875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95897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62403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61937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61000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14647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75845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7111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8521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0485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6392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6617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5702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65237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6771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119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865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8180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7715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53605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6298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7244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58332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699390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6947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7087550" y="2450150"/>
              <a:ext cx="24775" cy="5975"/>
            </a:xfrm>
            <a:custGeom>
              <a:avLst/>
              <a:gdLst/>
              <a:ahLst/>
              <a:cxnLst/>
              <a:rect l="l" t="t" r="r" b="b"/>
              <a:pathLst>
                <a:path w="991" h="239" extrusionOk="0">
                  <a:moveTo>
                    <a:pt x="0" y="1"/>
                  </a:moveTo>
                  <a:lnTo>
                    <a:pt x="0"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70411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690007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73702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73237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74647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74175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72766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72300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71827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71362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3586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31135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452250"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4050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0300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7982925"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8264775"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79363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2175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1711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0766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1238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7654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7889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78418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779545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77482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75134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76071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7701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7560000"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5"/>
          <p:cNvGrpSpPr/>
          <p:nvPr/>
        </p:nvGrpSpPr>
        <p:grpSpPr>
          <a:xfrm flipH="1">
            <a:off x="632493" y="4513137"/>
            <a:ext cx="514249" cy="630515"/>
            <a:chOff x="1551613" y="4513162"/>
            <a:chExt cx="514249" cy="630515"/>
          </a:xfrm>
        </p:grpSpPr>
        <p:grpSp>
          <p:nvGrpSpPr>
            <p:cNvPr id="358" name="Google Shape;358;p5"/>
            <p:cNvGrpSpPr/>
            <p:nvPr/>
          </p:nvGrpSpPr>
          <p:grpSpPr>
            <a:xfrm>
              <a:off x="1551613" y="4513162"/>
              <a:ext cx="347653" cy="630515"/>
              <a:chOff x="3816307" y="2352225"/>
              <a:chExt cx="1213027" cy="2199981"/>
            </a:xfrm>
          </p:grpSpPr>
          <p:sp>
            <p:nvSpPr>
              <p:cNvPr id="359" name="Google Shape;359;p5"/>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5"/>
            <p:cNvGrpSpPr/>
            <p:nvPr/>
          </p:nvGrpSpPr>
          <p:grpSpPr>
            <a:xfrm>
              <a:off x="1899071" y="4839761"/>
              <a:ext cx="166791" cy="302717"/>
              <a:chOff x="3816307" y="2352225"/>
              <a:chExt cx="1213027" cy="2199981"/>
            </a:xfrm>
          </p:grpSpPr>
          <p:sp>
            <p:nvSpPr>
              <p:cNvPr id="363" name="Google Shape;363;p5"/>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6" name="Google Shape;366;p5"/>
          <p:cNvGrpSpPr/>
          <p:nvPr/>
        </p:nvGrpSpPr>
        <p:grpSpPr>
          <a:xfrm>
            <a:off x="7515019" y="3763859"/>
            <a:ext cx="1185128" cy="1127605"/>
            <a:chOff x="7900788" y="3763745"/>
            <a:chExt cx="1185128" cy="1127605"/>
          </a:xfrm>
        </p:grpSpPr>
        <p:grpSp>
          <p:nvGrpSpPr>
            <p:cNvPr id="367" name="Google Shape;367;p5"/>
            <p:cNvGrpSpPr/>
            <p:nvPr/>
          </p:nvGrpSpPr>
          <p:grpSpPr>
            <a:xfrm>
              <a:off x="7900788" y="4339435"/>
              <a:ext cx="1185128" cy="551915"/>
              <a:chOff x="7728113" y="4430335"/>
              <a:chExt cx="1185128" cy="551915"/>
            </a:xfrm>
          </p:grpSpPr>
          <p:sp>
            <p:nvSpPr>
              <p:cNvPr id="368" name="Google Shape;368;p5"/>
              <p:cNvSpPr/>
              <p:nvPr/>
            </p:nvSpPr>
            <p:spPr>
              <a:xfrm>
                <a:off x="7728113" y="4848450"/>
                <a:ext cx="993600" cy="1338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69" name="Google Shape;369;p5"/>
              <p:cNvGrpSpPr/>
              <p:nvPr/>
            </p:nvGrpSpPr>
            <p:grpSpPr>
              <a:xfrm>
                <a:off x="7740297" y="4430335"/>
                <a:ext cx="1172944" cy="463143"/>
                <a:chOff x="2434350" y="2965420"/>
                <a:chExt cx="3877500" cy="1531050"/>
              </a:xfrm>
            </p:grpSpPr>
            <p:sp>
              <p:nvSpPr>
                <p:cNvPr id="370" name="Google Shape;370;p5"/>
                <p:cNvSpPr/>
                <p:nvPr/>
              </p:nvSpPr>
              <p:spPr>
                <a:xfrm>
                  <a:off x="3554346" y="3159217"/>
                  <a:ext cx="2687909" cy="732797"/>
                </a:xfrm>
                <a:custGeom>
                  <a:avLst/>
                  <a:gdLst/>
                  <a:ahLst/>
                  <a:cxnLst/>
                  <a:rect l="l" t="t" r="r" b="b"/>
                  <a:pathLst>
                    <a:path w="13634" h="3717" extrusionOk="0">
                      <a:moveTo>
                        <a:pt x="13509" y="0"/>
                      </a:moveTo>
                      <a:lnTo>
                        <a:pt x="0" y="938"/>
                      </a:lnTo>
                      <a:lnTo>
                        <a:pt x="572" y="3717"/>
                      </a:lnTo>
                      <a:lnTo>
                        <a:pt x="9695" y="3118"/>
                      </a:lnTo>
                      <a:lnTo>
                        <a:pt x="13634" y="1687"/>
                      </a:lnTo>
                      <a:lnTo>
                        <a:pt x="135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554346" y="3166604"/>
                  <a:ext cx="2687909" cy="732797"/>
                </a:xfrm>
                <a:custGeom>
                  <a:avLst/>
                  <a:gdLst/>
                  <a:ahLst/>
                  <a:cxnLst/>
                  <a:rect l="l" t="t" r="r" b="b"/>
                  <a:pathLst>
                    <a:path w="13634" h="3717" extrusionOk="0">
                      <a:moveTo>
                        <a:pt x="13509" y="0"/>
                      </a:moveTo>
                      <a:lnTo>
                        <a:pt x="0" y="938"/>
                      </a:lnTo>
                      <a:lnTo>
                        <a:pt x="572" y="3717"/>
                      </a:lnTo>
                      <a:lnTo>
                        <a:pt x="9695" y="3118"/>
                      </a:lnTo>
                      <a:lnTo>
                        <a:pt x="13634" y="1687"/>
                      </a:lnTo>
                      <a:lnTo>
                        <a:pt x="13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3731582" y="3088440"/>
                  <a:ext cx="458959" cy="476308"/>
                </a:xfrm>
                <a:custGeom>
                  <a:avLst/>
                  <a:gdLst/>
                  <a:ahLst/>
                  <a:cxnLst/>
                  <a:rect l="l" t="t" r="r" b="b"/>
                  <a:pathLst>
                    <a:path w="2328" h="2416" extrusionOk="0">
                      <a:moveTo>
                        <a:pt x="1142" y="1"/>
                      </a:moveTo>
                      <a:cubicBezTo>
                        <a:pt x="1120" y="1"/>
                        <a:pt x="1098" y="1"/>
                        <a:pt x="1075" y="3"/>
                      </a:cubicBezTo>
                      <a:lnTo>
                        <a:pt x="843" y="16"/>
                      </a:lnTo>
                      <a:lnTo>
                        <a:pt x="856" y="45"/>
                      </a:lnTo>
                      <a:cubicBezTo>
                        <a:pt x="353" y="196"/>
                        <a:pt x="0" y="699"/>
                        <a:pt x="39" y="1284"/>
                      </a:cubicBezTo>
                      <a:cubicBezTo>
                        <a:pt x="82" y="1856"/>
                        <a:pt x="503" y="2320"/>
                        <a:pt x="1007" y="2402"/>
                      </a:cubicBezTo>
                      <a:lnTo>
                        <a:pt x="1020" y="2415"/>
                      </a:lnTo>
                      <a:lnTo>
                        <a:pt x="1239" y="2402"/>
                      </a:lnTo>
                      <a:cubicBezTo>
                        <a:pt x="1866" y="2360"/>
                        <a:pt x="2327" y="1788"/>
                        <a:pt x="2275" y="1134"/>
                      </a:cubicBezTo>
                      <a:cubicBezTo>
                        <a:pt x="2234" y="491"/>
                        <a:pt x="1726" y="1"/>
                        <a:pt x="1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717978" y="3091200"/>
                  <a:ext cx="394492" cy="473943"/>
                </a:xfrm>
                <a:custGeom>
                  <a:avLst/>
                  <a:gdLst/>
                  <a:ahLst/>
                  <a:cxnLst/>
                  <a:rect l="l" t="t" r="r" b="b"/>
                  <a:pathLst>
                    <a:path w="2001" h="2404" extrusionOk="0">
                      <a:moveTo>
                        <a:pt x="952" y="1"/>
                      </a:moveTo>
                      <a:cubicBezTo>
                        <a:pt x="939" y="1"/>
                        <a:pt x="926" y="1"/>
                        <a:pt x="912" y="2"/>
                      </a:cubicBezTo>
                      <a:cubicBezTo>
                        <a:pt x="396" y="44"/>
                        <a:pt x="0" y="616"/>
                        <a:pt x="40" y="1270"/>
                      </a:cubicBezTo>
                      <a:cubicBezTo>
                        <a:pt x="81" y="1913"/>
                        <a:pt x="525" y="2403"/>
                        <a:pt x="1031" y="2403"/>
                      </a:cubicBezTo>
                      <a:cubicBezTo>
                        <a:pt x="1050" y="2403"/>
                        <a:pt x="1070" y="2403"/>
                        <a:pt x="1089" y="2401"/>
                      </a:cubicBezTo>
                      <a:cubicBezTo>
                        <a:pt x="1609" y="2372"/>
                        <a:pt x="2001" y="1800"/>
                        <a:pt x="1962" y="1146"/>
                      </a:cubicBezTo>
                      <a:cubicBezTo>
                        <a:pt x="1920" y="496"/>
                        <a:pt x="1469" y="1"/>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5541003" y="2965420"/>
                  <a:ext cx="459551" cy="475520"/>
                </a:xfrm>
                <a:custGeom>
                  <a:avLst/>
                  <a:gdLst/>
                  <a:ahLst/>
                  <a:cxnLst/>
                  <a:rect l="l" t="t" r="r" b="b"/>
                  <a:pathLst>
                    <a:path w="2331" h="2412" extrusionOk="0">
                      <a:moveTo>
                        <a:pt x="1150" y="0"/>
                      </a:moveTo>
                      <a:cubicBezTo>
                        <a:pt x="1125" y="0"/>
                        <a:pt x="1101" y="1"/>
                        <a:pt x="1076" y="3"/>
                      </a:cubicBezTo>
                      <a:lnTo>
                        <a:pt x="844" y="16"/>
                      </a:lnTo>
                      <a:lnTo>
                        <a:pt x="860" y="42"/>
                      </a:lnTo>
                      <a:cubicBezTo>
                        <a:pt x="353" y="192"/>
                        <a:pt x="0" y="695"/>
                        <a:pt x="43" y="1281"/>
                      </a:cubicBezTo>
                      <a:cubicBezTo>
                        <a:pt x="82" y="1853"/>
                        <a:pt x="504" y="2317"/>
                        <a:pt x="1007" y="2385"/>
                      </a:cubicBezTo>
                      <a:lnTo>
                        <a:pt x="1023" y="2412"/>
                      </a:lnTo>
                      <a:lnTo>
                        <a:pt x="1239" y="2398"/>
                      </a:lnTo>
                      <a:cubicBezTo>
                        <a:pt x="1867" y="2356"/>
                        <a:pt x="2331" y="1784"/>
                        <a:pt x="2275" y="1117"/>
                      </a:cubicBezTo>
                      <a:cubicBezTo>
                        <a:pt x="2235" y="489"/>
                        <a:pt x="1744" y="0"/>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527399" y="2967983"/>
                  <a:ext cx="395281" cy="473548"/>
                </a:xfrm>
                <a:custGeom>
                  <a:avLst/>
                  <a:gdLst/>
                  <a:ahLst/>
                  <a:cxnLst/>
                  <a:rect l="l" t="t" r="r" b="b"/>
                  <a:pathLst>
                    <a:path w="2005" h="2402" extrusionOk="0">
                      <a:moveTo>
                        <a:pt x="974" y="0"/>
                      </a:moveTo>
                      <a:cubicBezTo>
                        <a:pt x="953" y="0"/>
                        <a:pt x="933" y="1"/>
                        <a:pt x="913" y="3"/>
                      </a:cubicBezTo>
                      <a:cubicBezTo>
                        <a:pt x="396" y="42"/>
                        <a:pt x="1" y="601"/>
                        <a:pt x="43" y="1268"/>
                      </a:cubicBezTo>
                      <a:cubicBezTo>
                        <a:pt x="81" y="1908"/>
                        <a:pt x="523" y="2401"/>
                        <a:pt x="1030" y="2401"/>
                      </a:cubicBezTo>
                      <a:cubicBezTo>
                        <a:pt x="1051" y="2401"/>
                        <a:pt x="1072" y="2400"/>
                        <a:pt x="1092" y="2399"/>
                      </a:cubicBezTo>
                      <a:cubicBezTo>
                        <a:pt x="1609" y="2359"/>
                        <a:pt x="2004" y="1800"/>
                        <a:pt x="1962" y="1134"/>
                      </a:cubicBezTo>
                      <a:cubicBezTo>
                        <a:pt x="1924" y="505"/>
                        <a:pt x="1481" y="0"/>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3554346" y="3159217"/>
                  <a:ext cx="2671743" cy="286850"/>
                </a:xfrm>
                <a:custGeom>
                  <a:avLst/>
                  <a:gdLst/>
                  <a:ahLst/>
                  <a:cxnLst/>
                  <a:rect l="l" t="t" r="r" b="b"/>
                  <a:pathLst>
                    <a:path w="13552" h="1455" extrusionOk="0">
                      <a:moveTo>
                        <a:pt x="13509" y="0"/>
                      </a:moveTo>
                      <a:lnTo>
                        <a:pt x="0" y="938"/>
                      </a:lnTo>
                      <a:lnTo>
                        <a:pt x="108" y="1455"/>
                      </a:lnTo>
                      <a:lnTo>
                        <a:pt x="13552" y="530"/>
                      </a:lnTo>
                      <a:lnTo>
                        <a:pt x="135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777320" y="3773926"/>
                  <a:ext cx="1688371" cy="665767"/>
                </a:xfrm>
                <a:custGeom>
                  <a:avLst/>
                  <a:gdLst/>
                  <a:ahLst/>
                  <a:cxnLst/>
                  <a:rect l="l" t="t" r="r" b="b"/>
                  <a:pathLst>
                    <a:path w="8564" h="3377" extrusionOk="0">
                      <a:moveTo>
                        <a:pt x="8564" y="0"/>
                      </a:moveTo>
                      <a:lnTo>
                        <a:pt x="0" y="559"/>
                      </a:lnTo>
                      <a:lnTo>
                        <a:pt x="1046" y="3377"/>
                      </a:lnTo>
                      <a:lnTo>
                        <a:pt x="5050" y="3093"/>
                      </a:lnTo>
                      <a:lnTo>
                        <a:pt x="8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2488368" y="3233936"/>
                  <a:ext cx="2687515" cy="738712"/>
                </a:xfrm>
                <a:custGeom>
                  <a:avLst/>
                  <a:gdLst/>
                  <a:ahLst/>
                  <a:cxnLst/>
                  <a:rect l="l" t="t" r="r" b="b"/>
                  <a:pathLst>
                    <a:path w="13632" h="3747" extrusionOk="0">
                      <a:moveTo>
                        <a:pt x="13510" y="0"/>
                      </a:moveTo>
                      <a:lnTo>
                        <a:pt x="1" y="929"/>
                      </a:lnTo>
                      <a:lnTo>
                        <a:pt x="573" y="3746"/>
                      </a:lnTo>
                      <a:lnTo>
                        <a:pt x="9696" y="3106"/>
                      </a:lnTo>
                      <a:lnTo>
                        <a:pt x="13631" y="1690"/>
                      </a:lnTo>
                      <a:lnTo>
                        <a:pt x="13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2751363" y="3548388"/>
                  <a:ext cx="1860678" cy="948082"/>
                </a:xfrm>
                <a:custGeom>
                  <a:avLst/>
                  <a:gdLst/>
                  <a:ahLst/>
                  <a:cxnLst/>
                  <a:rect l="l" t="t" r="r" b="b"/>
                  <a:pathLst>
                    <a:path w="9438" h="4809" extrusionOk="0">
                      <a:moveTo>
                        <a:pt x="9437" y="0"/>
                      </a:moveTo>
                      <a:lnTo>
                        <a:pt x="1" y="1850"/>
                      </a:lnTo>
                      <a:lnTo>
                        <a:pt x="1962" y="4809"/>
                      </a:lnTo>
                      <a:lnTo>
                        <a:pt x="6250" y="4521"/>
                      </a:lnTo>
                      <a:lnTo>
                        <a:pt x="9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2875172" y="3891821"/>
                  <a:ext cx="826837" cy="550633"/>
                </a:xfrm>
                <a:custGeom>
                  <a:avLst/>
                  <a:gdLst/>
                  <a:ahLst/>
                  <a:cxnLst/>
                  <a:rect l="l" t="t" r="r" b="b"/>
                  <a:pathLst>
                    <a:path w="4194" h="2793" extrusionOk="0">
                      <a:moveTo>
                        <a:pt x="4017" y="1"/>
                      </a:moveTo>
                      <a:lnTo>
                        <a:pt x="0" y="288"/>
                      </a:lnTo>
                      <a:lnTo>
                        <a:pt x="1661" y="2792"/>
                      </a:lnTo>
                      <a:lnTo>
                        <a:pt x="4194" y="2616"/>
                      </a:lnTo>
                      <a:lnTo>
                        <a:pt x="40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3084543" y="3891821"/>
                  <a:ext cx="604060" cy="368074"/>
                </a:xfrm>
                <a:custGeom>
                  <a:avLst/>
                  <a:gdLst/>
                  <a:ahLst/>
                  <a:cxnLst/>
                  <a:rect l="l" t="t" r="r" b="b"/>
                  <a:pathLst>
                    <a:path w="3064" h="1867" extrusionOk="0">
                      <a:moveTo>
                        <a:pt x="2955" y="1"/>
                      </a:moveTo>
                      <a:lnTo>
                        <a:pt x="504" y="177"/>
                      </a:lnTo>
                      <a:cubicBezTo>
                        <a:pt x="327" y="272"/>
                        <a:pt x="0" y="504"/>
                        <a:pt x="0" y="504"/>
                      </a:cubicBezTo>
                      <a:lnTo>
                        <a:pt x="1347" y="533"/>
                      </a:lnTo>
                      <a:lnTo>
                        <a:pt x="327" y="1171"/>
                      </a:lnTo>
                      <a:lnTo>
                        <a:pt x="1537" y="1089"/>
                      </a:lnTo>
                      <a:lnTo>
                        <a:pt x="1076" y="1867"/>
                      </a:lnTo>
                      <a:lnTo>
                        <a:pt x="2014" y="1403"/>
                      </a:lnTo>
                      <a:lnTo>
                        <a:pt x="2246" y="1824"/>
                      </a:lnTo>
                      <a:lnTo>
                        <a:pt x="2615" y="1269"/>
                      </a:lnTo>
                      <a:lnTo>
                        <a:pt x="2955" y="1743"/>
                      </a:lnTo>
                      <a:cubicBezTo>
                        <a:pt x="2955" y="1743"/>
                        <a:pt x="3024" y="1622"/>
                        <a:pt x="3063" y="1553"/>
                      </a:cubicBezTo>
                      <a:lnTo>
                        <a:pt x="29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3747551" y="3846082"/>
                  <a:ext cx="577642" cy="556350"/>
                </a:xfrm>
                <a:custGeom>
                  <a:avLst/>
                  <a:gdLst/>
                  <a:ahLst/>
                  <a:cxnLst/>
                  <a:rect l="l" t="t" r="r" b="b"/>
                  <a:pathLst>
                    <a:path w="2930" h="2822" extrusionOk="0">
                      <a:moveTo>
                        <a:pt x="2929" y="1"/>
                      </a:moveTo>
                      <a:lnTo>
                        <a:pt x="1" y="206"/>
                      </a:lnTo>
                      <a:lnTo>
                        <a:pt x="177" y="2821"/>
                      </a:lnTo>
                      <a:lnTo>
                        <a:pt x="981" y="2766"/>
                      </a:lnTo>
                      <a:lnTo>
                        <a:pt x="29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26712" y="3773926"/>
                  <a:ext cx="1438980" cy="606623"/>
                </a:xfrm>
                <a:custGeom>
                  <a:avLst/>
                  <a:gdLst/>
                  <a:ahLst/>
                  <a:cxnLst/>
                  <a:rect l="l" t="t" r="r" b="b"/>
                  <a:pathLst>
                    <a:path w="7299" h="3077" extrusionOk="0">
                      <a:moveTo>
                        <a:pt x="7299" y="0"/>
                      </a:moveTo>
                      <a:lnTo>
                        <a:pt x="1893" y="367"/>
                      </a:lnTo>
                      <a:lnTo>
                        <a:pt x="0" y="3076"/>
                      </a:lnTo>
                      <a:lnTo>
                        <a:pt x="4141" y="2792"/>
                      </a:lnTo>
                      <a:lnTo>
                        <a:pt x="7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29658" y="3828493"/>
                  <a:ext cx="1162579" cy="525990"/>
                </a:xfrm>
                <a:custGeom>
                  <a:avLst/>
                  <a:gdLst/>
                  <a:ahLst/>
                  <a:cxnLst/>
                  <a:rect l="l" t="t" r="r" b="b"/>
                  <a:pathLst>
                    <a:path w="5897" h="2668" extrusionOk="0">
                      <a:moveTo>
                        <a:pt x="5462" y="0"/>
                      </a:moveTo>
                      <a:lnTo>
                        <a:pt x="4468" y="1265"/>
                      </a:lnTo>
                      <a:lnTo>
                        <a:pt x="4305" y="530"/>
                      </a:lnTo>
                      <a:lnTo>
                        <a:pt x="3759" y="994"/>
                      </a:lnTo>
                      <a:lnTo>
                        <a:pt x="3488" y="435"/>
                      </a:lnTo>
                      <a:lnTo>
                        <a:pt x="2641" y="1376"/>
                      </a:lnTo>
                      <a:lnTo>
                        <a:pt x="2167" y="722"/>
                      </a:lnTo>
                      <a:lnTo>
                        <a:pt x="1935" y="1415"/>
                      </a:lnTo>
                      <a:lnTo>
                        <a:pt x="1402" y="1131"/>
                      </a:lnTo>
                      <a:lnTo>
                        <a:pt x="1170" y="2151"/>
                      </a:lnTo>
                      <a:cubicBezTo>
                        <a:pt x="1170" y="2151"/>
                        <a:pt x="722" y="2056"/>
                        <a:pt x="517" y="1919"/>
                      </a:cubicBezTo>
                      <a:lnTo>
                        <a:pt x="0" y="2667"/>
                      </a:lnTo>
                      <a:lnTo>
                        <a:pt x="0" y="2667"/>
                      </a:lnTo>
                      <a:lnTo>
                        <a:pt x="4141" y="2383"/>
                      </a:lnTo>
                      <a:lnTo>
                        <a:pt x="5897" y="830"/>
                      </a:lnTo>
                      <a:cubicBezTo>
                        <a:pt x="5884" y="830"/>
                        <a:pt x="5884" y="817"/>
                        <a:pt x="5871" y="804"/>
                      </a:cubicBezTo>
                      <a:cubicBezTo>
                        <a:pt x="5681" y="559"/>
                        <a:pt x="5462"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6010806" y="3282237"/>
                  <a:ext cx="301044" cy="228297"/>
                </a:xfrm>
                <a:custGeom>
                  <a:avLst/>
                  <a:gdLst/>
                  <a:ahLst/>
                  <a:cxnLst/>
                  <a:rect l="l" t="t" r="r" b="b"/>
                  <a:pathLst>
                    <a:path w="1527" h="1158" extrusionOk="0">
                      <a:moveTo>
                        <a:pt x="1295" y="0"/>
                      </a:moveTo>
                      <a:lnTo>
                        <a:pt x="0" y="396"/>
                      </a:lnTo>
                      <a:lnTo>
                        <a:pt x="219" y="1158"/>
                      </a:lnTo>
                      <a:lnTo>
                        <a:pt x="1527" y="765"/>
                      </a:lnTo>
                      <a:lnTo>
                        <a:pt x="12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6099719" y="3282237"/>
                  <a:ext cx="212131" cy="177433"/>
                </a:xfrm>
                <a:custGeom>
                  <a:avLst/>
                  <a:gdLst/>
                  <a:ahLst/>
                  <a:cxnLst/>
                  <a:rect l="l" t="t" r="r" b="b"/>
                  <a:pathLst>
                    <a:path w="1076" h="900" extrusionOk="0">
                      <a:moveTo>
                        <a:pt x="844" y="0"/>
                      </a:moveTo>
                      <a:lnTo>
                        <a:pt x="435" y="125"/>
                      </a:lnTo>
                      <a:cubicBezTo>
                        <a:pt x="530" y="177"/>
                        <a:pt x="693" y="288"/>
                        <a:pt x="693" y="288"/>
                      </a:cubicBezTo>
                      <a:lnTo>
                        <a:pt x="177" y="327"/>
                      </a:lnTo>
                      <a:lnTo>
                        <a:pt x="477" y="615"/>
                      </a:lnTo>
                      <a:lnTo>
                        <a:pt x="0" y="667"/>
                      </a:lnTo>
                      <a:cubicBezTo>
                        <a:pt x="0" y="667"/>
                        <a:pt x="396" y="860"/>
                        <a:pt x="612" y="899"/>
                      </a:cubicBezTo>
                      <a:lnTo>
                        <a:pt x="1076" y="765"/>
                      </a:lnTo>
                      <a:lnTo>
                        <a:pt x="8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5156959" y="3339016"/>
                  <a:ext cx="292764" cy="203653"/>
                </a:xfrm>
                <a:custGeom>
                  <a:avLst/>
                  <a:gdLst/>
                  <a:ahLst/>
                  <a:cxnLst/>
                  <a:rect l="l" t="t" r="r" b="b"/>
                  <a:pathLst>
                    <a:path w="1485" h="1033" extrusionOk="0">
                      <a:moveTo>
                        <a:pt x="151" y="0"/>
                      </a:moveTo>
                      <a:lnTo>
                        <a:pt x="0" y="788"/>
                      </a:lnTo>
                      <a:lnTo>
                        <a:pt x="1337" y="1033"/>
                      </a:lnTo>
                      <a:lnTo>
                        <a:pt x="1484" y="258"/>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5078889" y="3110718"/>
                  <a:ext cx="1074454" cy="456594"/>
                </a:xfrm>
                <a:custGeom>
                  <a:avLst/>
                  <a:gdLst/>
                  <a:ahLst/>
                  <a:cxnLst/>
                  <a:rect l="l" t="t" r="r" b="b"/>
                  <a:pathLst>
                    <a:path w="5450" h="2316" extrusionOk="0">
                      <a:moveTo>
                        <a:pt x="5273" y="1"/>
                      </a:moveTo>
                      <a:lnTo>
                        <a:pt x="1" y="1812"/>
                      </a:lnTo>
                      <a:lnTo>
                        <a:pt x="181" y="2315"/>
                      </a:lnTo>
                      <a:lnTo>
                        <a:pt x="5450" y="504"/>
                      </a:lnTo>
                      <a:lnTo>
                        <a:pt x="5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2434350" y="3378840"/>
                  <a:ext cx="201879" cy="118880"/>
                </a:xfrm>
                <a:custGeom>
                  <a:avLst/>
                  <a:gdLst/>
                  <a:ahLst/>
                  <a:cxnLst/>
                  <a:rect l="l" t="t" r="r" b="b"/>
                  <a:pathLst>
                    <a:path w="1024" h="603" extrusionOk="0">
                      <a:moveTo>
                        <a:pt x="994" y="1"/>
                      </a:moveTo>
                      <a:lnTo>
                        <a:pt x="0" y="69"/>
                      </a:lnTo>
                      <a:lnTo>
                        <a:pt x="30" y="602"/>
                      </a:lnTo>
                      <a:lnTo>
                        <a:pt x="1023" y="534"/>
                      </a:lnTo>
                      <a:lnTo>
                        <a:pt x="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5167802" y="3081146"/>
                  <a:ext cx="1074454" cy="456396"/>
                </a:xfrm>
                <a:custGeom>
                  <a:avLst/>
                  <a:gdLst/>
                  <a:ahLst/>
                  <a:cxnLst/>
                  <a:rect l="l" t="t" r="r" b="b"/>
                  <a:pathLst>
                    <a:path w="5450" h="2315" extrusionOk="0">
                      <a:moveTo>
                        <a:pt x="5270" y="1"/>
                      </a:moveTo>
                      <a:lnTo>
                        <a:pt x="1" y="1811"/>
                      </a:lnTo>
                      <a:lnTo>
                        <a:pt x="177" y="2315"/>
                      </a:lnTo>
                      <a:lnTo>
                        <a:pt x="5450" y="504"/>
                      </a:lnTo>
                      <a:lnTo>
                        <a:pt x="52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4327559" y="3304121"/>
                  <a:ext cx="601497" cy="332785"/>
                </a:xfrm>
                <a:custGeom>
                  <a:avLst/>
                  <a:gdLst/>
                  <a:ahLst/>
                  <a:cxnLst/>
                  <a:rect l="l" t="t" r="r" b="b"/>
                  <a:pathLst>
                    <a:path w="3051" h="1688" extrusionOk="0">
                      <a:moveTo>
                        <a:pt x="2995" y="1"/>
                      </a:moveTo>
                      <a:lnTo>
                        <a:pt x="2779" y="14"/>
                      </a:lnTo>
                      <a:cubicBezTo>
                        <a:pt x="2831" y="775"/>
                        <a:pt x="2302" y="1429"/>
                        <a:pt x="1592" y="1471"/>
                      </a:cubicBezTo>
                      <a:cubicBezTo>
                        <a:pt x="1563" y="1474"/>
                        <a:pt x="1533" y="1475"/>
                        <a:pt x="1503" y="1475"/>
                      </a:cubicBezTo>
                      <a:cubicBezTo>
                        <a:pt x="1193" y="1475"/>
                        <a:pt x="890" y="1352"/>
                        <a:pt x="654" y="1128"/>
                      </a:cubicBezTo>
                      <a:cubicBezTo>
                        <a:pt x="396" y="899"/>
                        <a:pt x="233" y="556"/>
                        <a:pt x="203" y="190"/>
                      </a:cubicBezTo>
                      <a:lnTo>
                        <a:pt x="1" y="203"/>
                      </a:lnTo>
                      <a:cubicBezTo>
                        <a:pt x="27" y="625"/>
                        <a:pt x="203" y="1007"/>
                        <a:pt x="504" y="1292"/>
                      </a:cubicBezTo>
                      <a:cubicBezTo>
                        <a:pt x="788" y="1553"/>
                        <a:pt x="1145" y="1687"/>
                        <a:pt x="1498" y="1687"/>
                      </a:cubicBezTo>
                      <a:lnTo>
                        <a:pt x="1605" y="1687"/>
                      </a:lnTo>
                      <a:cubicBezTo>
                        <a:pt x="2423" y="1635"/>
                        <a:pt x="3050" y="870"/>
                        <a:pt x="2995"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2636032" y="3411173"/>
                  <a:ext cx="604060" cy="333376"/>
                </a:xfrm>
                <a:custGeom>
                  <a:avLst/>
                  <a:gdLst/>
                  <a:ahLst/>
                  <a:cxnLst/>
                  <a:rect l="l" t="t" r="r" b="b"/>
                  <a:pathLst>
                    <a:path w="3064" h="1691" extrusionOk="0">
                      <a:moveTo>
                        <a:pt x="2995" y="0"/>
                      </a:moveTo>
                      <a:lnTo>
                        <a:pt x="2779" y="13"/>
                      </a:lnTo>
                      <a:cubicBezTo>
                        <a:pt x="2831" y="765"/>
                        <a:pt x="2302" y="1432"/>
                        <a:pt x="1592" y="1471"/>
                      </a:cubicBezTo>
                      <a:cubicBezTo>
                        <a:pt x="1559" y="1474"/>
                        <a:pt x="1526" y="1475"/>
                        <a:pt x="1494" y="1475"/>
                      </a:cubicBezTo>
                      <a:cubicBezTo>
                        <a:pt x="1187" y="1475"/>
                        <a:pt x="887" y="1353"/>
                        <a:pt x="654" y="1131"/>
                      </a:cubicBezTo>
                      <a:cubicBezTo>
                        <a:pt x="396" y="886"/>
                        <a:pt x="233" y="559"/>
                        <a:pt x="216" y="193"/>
                      </a:cubicBezTo>
                      <a:lnTo>
                        <a:pt x="0" y="206"/>
                      </a:lnTo>
                      <a:cubicBezTo>
                        <a:pt x="27" y="628"/>
                        <a:pt x="203" y="1010"/>
                        <a:pt x="517" y="1295"/>
                      </a:cubicBezTo>
                      <a:cubicBezTo>
                        <a:pt x="788" y="1553"/>
                        <a:pt x="1144" y="1690"/>
                        <a:pt x="1511" y="1690"/>
                      </a:cubicBezTo>
                      <a:lnTo>
                        <a:pt x="1605" y="1690"/>
                      </a:lnTo>
                      <a:cubicBezTo>
                        <a:pt x="2439" y="1635"/>
                        <a:pt x="3063" y="873"/>
                        <a:pt x="2995" y="0"/>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4394589" y="3076414"/>
                  <a:ext cx="504698" cy="467831"/>
                </a:xfrm>
                <a:custGeom>
                  <a:avLst/>
                  <a:gdLst/>
                  <a:ahLst/>
                  <a:cxnLst/>
                  <a:rect l="l" t="t" r="r" b="b"/>
                  <a:pathLst>
                    <a:path w="2560" h="2373" extrusionOk="0">
                      <a:moveTo>
                        <a:pt x="1326" y="0"/>
                      </a:moveTo>
                      <a:cubicBezTo>
                        <a:pt x="907" y="0"/>
                        <a:pt x="496" y="241"/>
                        <a:pt x="272" y="665"/>
                      </a:cubicBezTo>
                      <a:cubicBezTo>
                        <a:pt x="1" y="1169"/>
                        <a:pt x="108" y="1780"/>
                        <a:pt x="504" y="2120"/>
                      </a:cubicBezTo>
                      <a:lnTo>
                        <a:pt x="491" y="2136"/>
                      </a:lnTo>
                      <a:lnTo>
                        <a:pt x="693" y="2244"/>
                      </a:lnTo>
                      <a:cubicBezTo>
                        <a:pt x="852" y="2332"/>
                        <a:pt x="1024" y="2373"/>
                        <a:pt x="1195" y="2373"/>
                      </a:cubicBezTo>
                      <a:cubicBezTo>
                        <a:pt x="1612" y="2373"/>
                        <a:pt x="2026" y="2128"/>
                        <a:pt x="2246" y="1711"/>
                      </a:cubicBezTo>
                      <a:cubicBezTo>
                        <a:pt x="2560" y="1126"/>
                        <a:pt x="2370" y="420"/>
                        <a:pt x="1824" y="132"/>
                      </a:cubicBezTo>
                      <a:lnTo>
                        <a:pt x="1622" y="25"/>
                      </a:lnTo>
                      <a:lnTo>
                        <a:pt x="1609" y="38"/>
                      </a:lnTo>
                      <a:cubicBezTo>
                        <a:pt x="1515" y="12"/>
                        <a:pt x="1420"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373297" y="3061825"/>
                  <a:ext cx="456396" cy="455016"/>
                </a:xfrm>
                <a:custGeom>
                  <a:avLst/>
                  <a:gdLst/>
                  <a:ahLst/>
                  <a:cxnLst/>
                  <a:rect l="l" t="t" r="r" b="b"/>
                  <a:pathLst>
                    <a:path w="2315" h="2308" extrusionOk="0">
                      <a:moveTo>
                        <a:pt x="1339" y="1"/>
                      </a:moveTo>
                      <a:cubicBezTo>
                        <a:pt x="950" y="1"/>
                        <a:pt x="544" y="262"/>
                        <a:pt x="311" y="697"/>
                      </a:cubicBezTo>
                      <a:cubicBezTo>
                        <a:pt x="1" y="1282"/>
                        <a:pt x="122" y="1965"/>
                        <a:pt x="599" y="2210"/>
                      </a:cubicBezTo>
                      <a:cubicBezTo>
                        <a:pt x="718" y="2276"/>
                        <a:pt x="848" y="2307"/>
                        <a:pt x="981" y="2307"/>
                      </a:cubicBezTo>
                      <a:cubicBezTo>
                        <a:pt x="1368" y="2307"/>
                        <a:pt x="1781" y="2044"/>
                        <a:pt x="2014" y="1609"/>
                      </a:cubicBezTo>
                      <a:cubicBezTo>
                        <a:pt x="2315" y="1024"/>
                        <a:pt x="2191" y="344"/>
                        <a:pt x="1730" y="99"/>
                      </a:cubicBezTo>
                      <a:cubicBezTo>
                        <a:pt x="1607" y="32"/>
                        <a:pt x="1474" y="1"/>
                        <a:pt x="1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453931" y="3142459"/>
                  <a:ext cx="295327" cy="294341"/>
                </a:xfrm>
                <a:custGeom>
                  <a:avLst/>
                  <a:gdLst/>
                  <a:ahLst/>
                  <a:cxnLst/>
                  <a:rect l="l" t="t" r="r" b="b"/>
                  <a:pathLst>
                    <a:path w="1498" h="1493" extrusionOk="0">
                      <a:moveTo>
                        <a:pt x="877" y="0"/>
                      </a:moveTo>
                      <a:cubicBezTo>
                        <a:pt x="627" y="0"/>
                        <a:pt x="358" y="164"/>
                        <a:pt x="203" y="451"/>
                      </a:cubicBezTo>
                      <a:cubicBezTo>
                        <a:pt x="0" y="834"/>
                        <a:pt x="82" y="1268"/>
                        <a:pt x="379" y="1432"/>
                      </a:cubicBezTo>
                      <a:cubicBezTo>
                        <a:pt x="459" y="1473"/>
                        <a:pt x="544" y="1493"/>
                        <a:pt x="631" y="1493"/>
                      </a:cubicBezTo>
                      <a:cubicBezTo>
                        <a:pt x="886" y="1493"/>
                        <a:pt x="1150" y="1322"/>
                        <a:pt x="1291" y="1036"/>
                      </a:cubicBezTo>
                      <a:cubicBezTo>
                        <a:pt x="1497" y="657"/>
                        <a:pt x="1416" y="219"/>
                        <a:pt x="1115" y="56"/>
                      </a:cubicBezTo>
                      <a:cubicBezTo>
                        <a:pt x="1041" y="18"/>
                        <a:pt x="960" y="0"/>
                        <a:pt x="8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4536930" y="3223881"/>
                  <a:ext cx="131695" cy="130709"/>
                </a:xfrm>
                <a:custGeom>
                  <a:avLst/>
                  <a:gdLst/>
                  <a:ahLst/>
                  <a:cxnLst/>
                  <a:rect l="l" t="t" r="r" b="b"/>
                  <a:pathLst>
                    <a:path w="668" h="663" extrusionOk="0">
                      <a:moveTo>
                        <a:pt x="387" y="1"/>
                      </a:moveTo>
                      <a:cubicBezTo>
                        <a:pt x="273" y="1"/>
                        <a:pt x="154" y="78"/>
                        <a:pt x="83" y="202"/>
                      </a:cubicBezTo>
                      <a:cubicBezTo>
                        <a:pt x="1" y="365"/>
                        <a:pt x="27" y="571"/>
                        <a:pt x="164" y="636"/>
                      </a:cubicBezTo>
                      <a:cubicBezTo>
                        <a:pt x="199" y="654"/>
                        <a:pt x="237" y="663"/>
                        <a:pt x="276" y="663"/>
                      </a:cubicBezTo>
                      <a:cubicBezTo>
                        <a:pt x="390" y="663"/>
                        <a:pt x="512" y="591"/>
                        <a:pt x="573" y="460"/>
                      </a:cubicBezTo>
                      <a:cubicBezTo>
                        <a:pt x="668" y="296"/>
                        <a:pt x="625" y="94"/>
                        <a:pt x="491" y="25"/>
                      </a:cubicBezTo>
                      <a:cubicBezTo>
                        <a:pt x="458" y="9"/>
                        <a:pt x="423"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2684333" y="3155274"/>
                  <a:ext cx="502135" cy="471183"/>
                </a:xfrm>
                <a:custGeom>
                  <a:avLst/>
                  <a:gdLst/>
                  <a:ahLst/>
                  <a:cxnLst/>
                  <a:rect l="l" t="t" r="r" b="b"/>
                  <a:pathLst>
                    <a:path w="2547" h="2390" extrusionOk="0">
                      <a:moveTo>
                        <a:pt x="1204" y="0"/>
                      </a:moveTo>
                      <a:cubicBezTo>
                        <a:pt x="1064" y="0"/>
                        <a:pt x="924" y="28"/>
                        <a:pt x="788" y="86"/>
                      </a:cubicBezTo>
                      <a:lnTo>
                        <a:pt x="573" y="167"/>
                      </a:lnTo>
                      <a:lnTo>
                        <a:pt x="586" y="197"/>
                      </a:lnTo>
                      <a:cubicBezTo>
                        <a:pt x="164" y="494"/>
                        <a:pt x="1" y="1096"/>
                        <a:pt x="216" y="1625"/>
                      </a:cubicBezTo>
                      <a:cubicBezTo>
                        <a:pt x="420" y="2092"/>
                        <a:pt x="854" y="2378"/>
                        <a:pt x="1306" y="2378"/>
                      </a:cubicBezTo>
                      <a:cubicBezTo>
                        <a:pt x="1369" y="2378"/>
                        <a:pt x="1434" y="2372"/>
                        <a:pt x="1498" y="2360"/>
                      </a:cubicBezTo>
                      <a:lnTo>
                        <a:pt x="1511" y="2390"/>
                      </a:lnTo>
                      <a:lnTo>
                        <a:pt x="1717" y="2292"/>
                      </a:lnTo>
                      <a:cubicBezTo>
                        <a:pt x="2289" y="2063"/>
                        <a:pt x="2547" y="1367"/>
                        <a:pt x="2289" y="756"/>
                      </a:cubicBezTo>
                      <a:cubicBezTo>
                        <a:pt x="2091" y="286"/>
                        <a:pt x="1654" y="0"/>
                        <a:pt x="1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2665604" y="3176369"/>
                  <a:ext cx="451271" cy="461917"/>
                </a:xfrm>
                <a:custGeom>
                  <a:avLst/>
                  <a:gdLst/>
                  <a:ahLst/>
                  <a:cxnLst/>
                  <a:rect l="l" t="t" r="r" b="b"/>
                  <a:pathLst>
                    <a:path w="2289" h="2343" extrusionOk="0">
                      <a:moveTo>
                        <a:pt x="974" y="0"/>
                      </a:moveTo>
                      <a:cubicBezTo>
                        <a:pt x="869" y="0"/>
                        <a:pt x="766" y="20"/>
                        <a:pt x="668" y="60"/>
                      </a:cubicBezTo>
                      <a:cubicBezTo>
                        <a:pt x="190" y="266"/>
                        <a:pt x="1" y="933"/>
                        <a:pt x="259" y="1547"/>
                      </a:cubicBezTo>
                      <a:cubicBezTo>
                        <a:pt x="465" y="2036"/>
                        <a:pt x="889" y="2343"/>
                        <a:pt x="1301" y="2343"/>
                      </a:cubicBezTo>
                      <a:cubicBezTo>
                        <a:pt x="1405" y="2343"/>
                        <a:pt x="1507" y="2324"/>
                        <a:pt x="1606" y="2283"/>
                      </a:cubicBezTo>
                      <a:cubicBezTo>
                        <a:pt x="2096" y="2077"/>
                        <a:pt x="2289" y="1410"/>
                        <a:pt x="2027" y="796"/>
                      </a:cubicBezTo>
                      <a:cubicBezTo>
                        <a:pt x="1821" y="307"/>
                        <a:pt x="1389" y="0"/>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2746238" y="3258185"/>
                  <a:ext cx="290201" cy="298284"/>
                </a:xfrm>
                <a:custGeom>
                  <a:avLst/>
                  <a:gdLst/>
                  <a:ahLst/>
                  <a:cxnLst/>
                  <a:rect l="l" t="t" r="r" b="b"/>
                  <a:pathLst>
                    <a:path w="1472" h="1513" extrusionOk="0">
                      <a:moveTo>
                        <a:pt x="631" y="1"/>
                      </a:moveTo>
                      <a:cubicBezTo>
                        <a:pt x="564" y="1"/>
                        <a:pt x="498" y="14"/>
                        <a:pt x="435" y="41"/>
                      </a:cubicBezTo>
                      <a:cubicBezTo>
                        <a:pt x="108" y="178"/>
                        <a:pt x="0" y="600"/>
                        <a:pt x="164" y="995"/>
                      </a:cubicBezTo>
                      <a:cubicBezTo>
                        <a:pt x="294" y="1311"/>
                        <a:pt x="571" y="1512"/>
                        <a:pt x="837" y="1512"/>
                      </a:cubicBezTo>
                      <a:cubicBezTo>
                        <a:pt x="904" y="1512"/>
                        <a:pt x="970" y="1499"/>
                        <a:pt x="1033" y="1472"/>
                      </a:cubicBezTo>
                      <a:cubicBezTo>
                        <a:pt x="1347" y="1335"/>
                        <a:pt x="1471" y="913"/>
                        <a:pt x="1308" y="518"/>
                      </a:cubicBezTo>
                      <a:cubicBezTo>
                        <a:pt x="1164" y="202"/>
                        <a:pt x="894"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2823519" y="3340988"/>
                  <a:ext cx="132286" cy="132680"/>
                </a:xfrm>
                <a:custGeom>
                  <a:avLst/>
                  <a:gdLst/>
                  <a:ahLst/>
                  <a:cxnLst/>
                  <a:rect l="l" t="t" r="r" b="b"/>
                  <a:pathLst>
                    <a:path w="671" h="673" extrusionOk="0">
                      <a:moveTo>
                        <a:pt x="288" y="1"/>
                      </a:moveTo>
                      <a:cubicBezTo>
                        <a:pt x="260" y="1"/>
                        <a:pt x="233" y="6"/>
                        <a:pt x="207" y="16"/>
                      </a:cubicBezTo>
                      <a:cubicBezTo>
                        <a:pt x="56" y="72"/>
                        <a:pt x="1" y="261"/>
                        <a:pt x="82" y="438"/>
                      </a:cubicBezTo>
                      <a:cubicBezTo>
                        <a:pt x="138" y="581"/>
                        <a:pt x="264" y="672"/>
                        <a:pt x="390" y="672"/>
                      </a:cubicBezTo>
                      <a:cubicBezTo>
                        <a:pt x="420" y="672"/>
                        <a:pt x="449" y="667"/>
                        <a:pt x="478" y="657"/>
                      </a:cubicBezTo>
                      <a:cubicBezTo>
                        <a:pt x="615" y="601"/>
                        <a:pt x="671" y="412"/>
                        <a:pt x="589" y="235"/>
                      </a:cubicBezTo>
                      <a:cubicBezTo>
                        <a:pt x="533" y="92"/>
                        <a:pt x="407" y="1"/>
                        <a:pt x="2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5457806" y="3325413"/>
                  <a:ext cx="488729" cy="230860"/>
                </a:xfrm>
                <a:custGeom>
                  <a:avLst/>
                  <a:gdLst/>
                  <a:ahLst/>
                  <a:cxnLst/>
                  <a:rect l="l" t="t" r="r" b="b"/>
                  <a:pathLst>
                    <a:path w="2479" h="1171" extrusionOk="0">
                      <a:moveTo>
                        <a:pt x="2328" y="0"/>
                      </a:moveTo>
                      <a:lnTo>
                        <a:pt x="1" y="504"/>
                      </a:lnTo>
                      <a:lnTo>
                        <a:pt x="138" y="1171"/>
                      </a:lnTo>
                      <a:lnTo>
                        <a:pt x="2478" y="667"/>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3830747" y="3884132"/>
                  <a:ext cx="271472" cy="276598"/>
                </a:xfrm>
                <a:custGeom>
                  <a:avLst/>
                  <a:gdLst/>
                  <a:ahLst/>
                  <a:cxnLst/>
                  <a:rect l="l" t="t" r="r" b="b"/>
                  <a:pathLst>
                    <a:path w="1377" h="1403" extrusionOk="0">
                      <a:moveTo>
                        <a:pt x="873" y="0"/>
                      </a:moveTo>
                      <a:lnTo>
                        <a:pt x="628" y="340"/>
                      </a:lnTo>
                      <a:lnTo>
                        <a:pt x="259" y="147"/>
                      </a:lnTo>
                      <a:lnTo>
                        <a:pt x="383" y="543"/>
                      </a:lnTo>
                      <a:lnTo>
                        <a:pt x="0" y="719"/>
                      </a:lnTo>
                      <a:lnTo>
                        <a:pt x="383" y="870"/>
                      </a:lnTo>
                      <a:lnTo>
                        <a:pt x="285" y="1278"/>
                      </a:lnTo>
                      <a:lnTo>
                        <a:pt x="641" y="1076"/>
                      </a:lnTo>
                      <a:lnTo>
                        <a:pt x="899" y="1403"/>
                      </a:lnTo>
                      <a:lnTo>
                        <a:pt x="968" y="994"/>
                      </a:lnTo>
                      <a:lnTo>
                        <a:pt x="1377" y="1007"/>
                      </a:lnTo>
                      <a:lnTo>
                        <a:pt x="1102" y="693"/>
                      </a:lnTo>
                      <a:lnTo>
                        <a:pt x="1363" y="380"/>
                      </a:lnTo>
                      <a:lnTo>
                        <a:pt x="955" y="409"/>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5876745" y="4058017"/>
                  <a:ext cx="193402" cy="96997"/>
                </a:xfrm>
                <a:custGeom>
                  <a:avLst/>
                  <a:gdLst/>
                  <a:ahLst/>
                  <a:cxnLst/>
                  <a:rect l="l" t="t" r="r" b="b"/>
                  <a:pathLst>
                    <a:path w="981" h="492" extrusionOk="0">
                      <a:moveTo>
                        <a:pt x="546" y="1"/>
                      </a:moveTo>
                      <a:cubicBezTo>
                        <a:pt x="530" y="1"/>
                        <a:pt x="0" y="370"/>
                        <a:pt x="0" y="370"/>
                      </a:cubicBezTo>
                      <a:cubicBezTo>
                        <a:pt x="0" y="370"/>
                        <a:pt x="82" y="491"/>
                        <a:pt x="272" y="491"/>
                      </a:cubicBezTo>
                      <a:lnTo>
                        <a:pt x="981" y="491"/>
                      </a:lnTo>
                      <a:lnTo>
                        <a:pt x="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5616313" y="4302875"/>
                  <a:ext cx="120851" cy="93645"/>
                </a:xfrm>
                <a:custGeom>
                  <a:avLst/>
                  <a:gdLst/>
                  <a:ahLst/>
                  <a:cxnLst/>
                  <a:rect l="l" t="t" r="r" b="b"/>
                  <a:pathLst>
                    <a:path w="613" h="475" extrusionOk="0">
                      <a:moveTo>
                        <a:pt x="27" y="1"/>
                      </a:moveTo>
                      <a:lnTo>
                        <a:pt x="1" y="285"/>
                      </a:lnTo>
                      <a:lnTo>
                        <a:pt x="122" y="475"/>
                      </a:lnTo>
                      <a:lnTo>
                        <a:pt x="449" y="328"/>
                      </a:lnTo>
                      <a:lnTo>
                        <a:pt x="612" y="164"/>
                      </a:lnTo>
                      <a:lnTo>
                        <a:pt x="315" y="66"/>
                      </a:lnTo>
                      <a:cubicBezTo>
                        <a:pt x="298" y="66"/>
                        <a:pt x="27"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6118448" y="3993746"/>
                  <a:ext cx="75507" cy="59341"/>
                </a:xfrm>
                <a:custGeom>
                  <a:avLst/>
                  <a:gdLst/>
                  <a:ahLst/>
                  <a:cxnLst/>
                  <a:rect l="l" t="t" r="r" b="b"/>
                  <a:pathLst>
                    <a:path w="383" h="301" extrusionOk="0">
                      <a:moveTo>
                        <a:pt x="190" y="0"/>
                      </a:moveTo>
                      <a:cubicBezTo>
                        <a:pt x="190" y="0"/>
                        <a:pt x="13" y="111"/>
                        <a:pt x="0" y="137"/>
                      </a:cubicBezTo>
                      <a:lnTo>
                        <a:pt x="39" y="232"/>
                      </a:lnTo>
                      <a:lnTo>
                        <a:pt x="163" y="301"/>
                      </a:lnTo>
                      <a:lnTo>
                        <a:pt x="382" y="262"/>
                      </a:lnTo>
                      <a:lnTo>
                        <a:pt x="353" y="111"/>
                      </a:lnTo>
                      <a:lnTo>
                        <a:pt x="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6019086" y="4280992"/>
                  <a:ext cx="96799" cy="48498"/>
                </a:xfrm>
                <a:custGeom>
                  <a:avLst/>
                  <a:gdLst/>
                  <a:ahLst/>
                  <a:cxnLst/>
                  <a:rect l="l" t="t" r="r" b="b"/>
                  <a:pathLst>
                    <a:path w="491" h="246" extrusionOk="0">
                      <a:moveTo>
                        <a:pt x="1" y="1"/>
                      </a:moveTo>
                      <a:lnTo>
                        <a:pt x="95" y="246"/>
                      </a:lnTo>
                      <a:lnTo>
                        <a:pt x="380" y="177"/>
                      </a:lnTo>
                      <a:lnTo>
                        <a:pt x="491" y="1"/>
                      </a:lnTo>
                      <a:lnTo>
                        <a:pt x="233" y="3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5372244" y="4186952"/>
                  <a:ext cx="120654" cy="112966"/>
                </a:xfrm>
                <a:custGeom>
                  <a:avLst/>
                  <a:gdLst/>
                  <a:ahLst/>
                  <a:cxnLst/>
                  <a:rect l="l" t="t" r="r" b="b"/>
                  <a:pathLst>
                    <a:path w="612" h="573" extrusionOk="0">
                      <a:moveTo>
                        <a:pt x="543" y="1"/>
                      </a:moveTo>
                      <a:cubicBezTo>
                        <a:pt x="530" y="1"/>
                        <a:pt x="379" y="125"/>
                        <a:pt x="379" y="125"/>
                      </a:cubicBezTo>
                      <a:lnTo>
                        <a:pt x="0" y="69"/>
                      </a:lnTo>
                      <a:lnTo>
                        <a:pt x="258" y="288"/>
                      </a:lnTo>
                      <a:lnTo>
                        <a:pt x="271" y="573"/>
                      </a:lnTo>
                      <a:lnTo>
                        <a:pt x="611" y="327"/>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6188041" y="4029036"/>
                  <a:ext cx="107643" cy="96997"/>
                </a:xfrm>
                <a:custGeom>
                  <a:avLst/>
                  <a:gdLst/>
                  <a:ahLst/>
                  <a:cxnLst/>
                  <a:rect l="l" t="t" r="r" b="b"/>
                  <a:pathLst>
                    <a:path w="546" h="492" extrusionOk="0">
                      <a:moveTo>
                        <a:pt x="546" y="1"/>
                      </a:moveTo>
                      <a:cubicBezTo>
                        <a:pt x="533" y="1"/>
                        <a:pt x="383" y="96"/>
                        <a:pt x="383" y="96"/>
                      </a:cubicBezTo>
                      <a:lnTo>
                        <a:pt x="124" y="164"/>
                      </a:lnTo>
                      <a:lnTo>
                        <a:pt x="0" y="380"/>
                      </a:lnTo>
                      <a:lnTo>
                        <a:pt x="275" y="491"/>
                      </a:lnTo>
                      <a:lnTo>
                        <a:pt x="520" y="409"/>
                      </a:lnTo>
                      <a:lnTo>
                        <a:pt x="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6155709" y="4251222"/>
                  <a:ext cx="85168" cy="70579"/>
                </a:xfrm>
                <a:custGeom>
                  <a:avLst/>
                  <a:gdLst/>
                  <a:ahLst/>
                  <a:cxnLst/>
                  <a:rect l="l" t="t" r="r" b="b"/>
                  <a:pathLst>
                    <a:path w="432" h="358" extrusionOk="0">
                      <a:moveTo>
                        <a:pt x="197" y="1"/>
                      </a:moveTo>
                      <a:cubicBezTo>
                        <a:pt x="196" y="1"/>
                        <a:pt x="195" y="1"/>
                        <a:pt x="193" y="1"/>
                      </a:cubicBezTo>
                      <a:cubicBezTo>
                        <a:pt x="177" y="31"/>
                        <a:pt x="14" y="139"/>
                        <a:pt x="1" y="165"/>
                      </a:cubicBezTo>
                      <a:lnTo>
                        <a:pt x="138" y="165"/>
                      </a:lnTo>
                      <a:lnTo>
                        <a:pt x="151" y="358"/>
                      </a:lnTo>
                      <a:cubicBezTo>
                        <a:pt x="151" y="358"/>
                        <a:pt x="328" y="302"/>
                        <a:pt x="383" y="302"/>
                      </a:cubicBezTo>
                      <a:cubicBezTo>
                        <a:pt x="385" y="303"/>
                        <a:pt x="387" y="303"/>
                        <a:pt x="389" y="303"/>
                      </a:cubicBezTo>
                      <a:cubicBezTo>
                        <a:pt x="431" y="303"/>
                        <a:pt x="339" y="151"/>
                        <a:pt x="301" y="139"/>
                      </a:cubicBezTo>
                      <a:cubicBezTo>
                        <a:pt x="261" y="126"/>
                        <a:pt x="22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5533314" y="4163097"/>
                  <a:ext cx="96799" cy="56384"/>
                </a:xfrm>
                <a:custGeom>
                  <a:avLst/>
                  <a:gdLst/>
                  <a:ahLst/>
                  <a:cxnLst/>
                  <a:rect l="l" t="t" r="r" b="b"/>
                  <a:pathLst>
                    <a:path w="491" h="286" extrusionOk="0">
                      <a:moveTo>
                        <a:pt x="0" y="1"/>
                      </a:moveTo>
                      <a:lnTo>
                        <a:pt x="95" y="285"/>
                      </a:lnTo>
                      <a:lnTo>
                        <a:pt x="379" y="220"/>
                      </a:lnTo>
                      <a:lnTo>
                        <a:pt x="490" y="1"/>
                      </a:lnTo>
                      <a:lnTo>
                        <a:pt x="229" y="2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1" name="Google Shape;411;p5"/>
            <p:cNvGrpSpPr/>
            <p:nvPr/>
          </p:nvGrpSpPr>
          <p:grpSpPr>
            <a:xfrm>
              <a:off x="8213439" y="3763745"/>
              <a:ext cx="374657" cy="463150"/>
              <a:chOff x="8243489" y="4050570"/>
              <a:chExt cx="374657" cy="463150"/>
            </a:xfrm>
          </p:grpSpPr>
          <p:sp>
            <p:nvSpPr>
              <p:cNvPr id="412" name="Google Shape;412;p5"/>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spTree>
    <p:extLst>
      <p:ext uri="{BB962C8B-B14F-4D97-AF65-F5344CB8AC3E}">
        <p14:creationId xmlns:p14="http://schemas.microsoft.com/office/powerpoint/2010/main" val="143551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14"/>
        <p:cNvGrpSpPr/>
        <p:nvPr/>
      </p:nvGrpSpPr>
      <p:grpSpPr>
        <a:xfrm>
          <a:off x="0" y="0"/>
          <a:ext cx="0" cy="0"/>
          <a:chOff x="0" y="0"/>
          <a:chExt cx="0" cy="0"/>
        </a:xfrm>
      </p:grpSpPr>
      <p:sp>
        <p:nvSpPr>
          <p:cNvPr id="415" name="Google Shape;415;p6"/>
          <p:cNvSpPr/>
          <p:nvPr/>
        </p:nvSpPr>
        <p:spPr>
          <a:xfrm>
            <a:off x="6901213" y="42462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6"/>
          <p:cNvGrpSpPr/>
          <p:nvPr/>
        </p:nvGrpSpPr>
        <p:grpSpPr>
          <a:xfrm rot="5400000" flipH="1">
            <a:off x="-1411213" y="-902645"/>
            <a:ext cx="1103228" cy="3337661"/>
            <a:chOff x="1825573" y="1896181"/>
            <a:chExt cx="964529" cy="2918046"/>
          </a:xfrm>
        </p:grpSpPr>
        <p:sp>
          <p:nvSpPr>
            <p:cNvPr id="417" name="Google Shape;417;p6"/>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6"/>
            <p:cNvGrpSpPr/>
            <p:nvPr/>
          </p:nvGrpSpPr>
          <p:grpSpPr>
            <a:xfrm>
              <a:off x="2001780" y="2072389"/>
              <a:ext cx="612115" cy="2698300"/>
              <a:chOff x="1718105" y="2072389"/>
              <a:chExt cx="612115" cy="2698300"/>
            </a:xfrm>
          </p:grpSpPr>
          <p:sp>
            <p:nvSpPr>
              <p:cNvPr id="419" name="Google Shape;419;p6"/>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0" name="Google Shape;470;p6"/>
          <p:cNvGrpSpPr/>
          <p:nvPr/>
        </p:nvGrpSpPr>
        <p:grpSpPr>
          <a:xfrm rot="5400000">
            <a:off x="3794695" y="3373512"/>
            <a:ext cx="4143889" cy="6604850"/>
            <a:chOff x="1336575" y="1389950"/>
            <a:chExt cx="1583450" cy="2523825"/>
          </a:xfrm>
        </p:grpSpPr>
        <p:sp>
          <p:nvSpPr>
            <p:cNvPr id="471" name="Google Shape;471;p6"/>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2" name="Google Shape;472;p6"/>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6"/>
          <p:cNvGrpSpPr/>
          <p:nvPr/>
        </p:nvGrpSpPr>
        <p:grpSpPr>
          <a:xfrm>
            <a:off x="8243439" y="4320295"/>
            <a:ext cx="374657" cy="463150"/>
            <a:chOff x="8243489" y="4050570"/>
            <a:chExt cx="374657" cy="463150"/>
          </a:xfrm>
        </p:grpSpPr>
        <p:sp>
          <p:nvSpPr>
            <p:cNvPr id="510" name="Google Shape;510;p6"/>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512" name="Google Shape;512;p6"/>
          <p:cNvGrpSpPr/>
          <p:nvPr/>
        </p:nvGrpSpPr>
        <p:grpSpPr>
          <a:xfrm>
            <a:off x="366588" y="4512987"/>
            <a:ext cx="514249" cy="630515"/>
            <a:chOff x="366588" y="4512987"/>
            <a:chExt cx="514249" cy="630515"/>
          </a:xfrm>
        </p:grpSpPr>
        <p:grpSp>
          <p:nvGrpSpPr>
            <p:cNvPr id="513" name="Google Shape;513;p6"/>
            <p:cNvGrpSpPr/>
            <p:nvPr/>
          </p:nvGrpSpPr>
          <p:grpSpPr>
            <a:xfrm>
              <a:off x="366588" y="4512987"/>
              <a:ext cx="347653" cy="630515"/>
              <a:chOff x="3816307" y="2352225"/>
              <a:chExt cx="1213027" cy="2199981"/>
            </a:xfrm>
          </p:grpSpPr>
          <p:sp>
            <p:nvSpPr>
              <p:cNvPr id="514" name="Google Shape;514;p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6"/>
            <p:cNvGrpSpPr/>
            <p:nvPr/>
          </p:nvGrpSpPr>
          <p:grpSpPr>
            <a:xfrm>
              <a:off x="714046" y="4839586"/>
              <a:ext cx="166791" cy="302717"/>
              <a:chOff x="3816307" y="2352225"/>
              <a:chExt cx="1213027" cy="2199981"/>
            </a:xfrm>
          </p:grpSpPr>
          <p:sp>
            <p:nvSpPr>
              <p:cNvPr id="518" name="Google Shape;518;p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1" name="Google Shape;521;p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419190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22"/>
        <p:cNvGrpSpPr/>
        <p:nvPr/>
      </p:nvGrpSpPr>
      <p:grpSpPr>
        <a:xfrm>
          <a:off x="0" y="0"/>
          <a:ext cx="0" cy="0"/>
          <a:chOff x="0" y="0"/>
          <a:chExt cx="0" cy="0"/>
        </a:xfrm>
      </p:grpSpPr>
      <p:sp>
        <p:nvSpPr>
          <p:cNvPr id="523" name="Google Shape;523;p7"/>
          <p:cNvSpPr txBox="1">
            <a:spLocks noGrp="1"/>
          </p:cNvSpPr>
          <p:nvPr>
            <p:ph type="title"/>
          </p:nvPr>
        </p:nvSpPr>
        <p:spPr>
          <a:xfrm>
            <a:off x="1032800" y="1028200"/>
            <a:ext cx="33270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4" name="Google Shape;524;p7"/>
          <p:cNvSpPr txBox="1">
            <a:spLocks noGrp="1"/>
          </p:cNvSpPr>
          <p:nvPr>
            <p:ph type="subTitle" idx="1"/>
          </p:nvPr>
        </p:nvSpPr>
        <p:spPr>
          <a:xfrm>
            <a:off x="1032800" y="1600900"/>
            <a:ext cx="3327000" cy="185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525" name="Google Shape;525;p7"/>
          <p:cNvSpPr>
            <a:spLocks noGrp="1"/>
          </p:cNvSpPr>
          <p:nvPr>
            <p:ph type="pic" idx="2"/>
          </p:nvPr>
        </p:nvSpPr>
        <p:spPr>
          <a:xfrm rot="573118">
            <a:off x="5391556" y="1391138"/>
            <a:ext cx="1513179" cy="2622381"/>
          </a:xfrm>
          <a:prstGeom prst="rect">
            <a:avLst/>
          </a:prstGeom>
          <a:noFill/>
          <a:ln>
            <a:noFill/>
          </a:ln>
        </p:spPr>
      </p:sp>
      <p:grpSp>
        <p:nvGrpSpPr>
          <p:cNvPr id="526" name="Google Shape;526;p7"/>
          <p:cNvGrpSpPr/>
          <p:nvPr/>
        </p:nvGrpSpPr>
        <p:grpSpPr>
          <a:xfrm>
            <a:off x="544013" y="4513064"/>
            <a:ext cx="750012" cy="630423"/>
            <a:chOff x="1507450" y="3919292"/>
            <a:chExt cx="953486" cy="801453"/>
          </a:xfrm>
        </p:grpSpPr>
        <p:grpSp>
          <p:nvGrpSpPr>
            <p:cNvPr id="527" name="Google Shape;527;p7"/>
            <p:cNvGrpSpPr/>
            <p:nvPr/>
          </p:nvGrpSpPr>
          <p:grpSpPr>
            <a:xfrm>
              <a:off x="1806988" y="3919292"/>
              <a:ext cx="441906" cy="801453"/>
              <a:chOff x="3816307" y="2352225"/>
              <a:chExt cx="1213027" cy="2199981"/>
            </a:xfrm>
          </p:grpSpPr>
          <p:sp>
            <p:nvSpPr>
              <p:cNvPr id="528" name="Google Shape;528;p7"/>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7"/>
            <p:cNvGrpSpPr/>
            <p:nvPr/>
          </p:nvGrpSpPr>
          <p:grpSpPr>
            <a:xfrm>
              <a:off x="2248899" y="4334549"/>
              <a:ext cx="212037" cy="384777"/>
              <a:chOff x="3816307" y="2352225"/>
              <a:chExt cx="1213027" cy="2199981"/>
            </a:xfrm>
          </p:grpSpPr>
          <p:sp>
            <p:nvSpPr>
              <p:cNvPr id="532" name="Google Shape;532;p7"/>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7"/>
            <p:cNvGrpSpPr/>
            <p:nvPr/>
          </p:nvGrpSpPr>
          <p:grpSpPr>
            <a:xfrm>
              <a:off x="1507450" y="4205080"/>
              <a:ext cx="212025" cy="514245"/>
              <a:chOff x="3816313" y="1611982"/>
              <a:chExt cx="1212958" cy="2940225"/>
            </a:xfrm>
          </p:grpSpPr>
          <p:sp>
            <p:nvSpPr>
              <p:cNvPr id="536" name="Google Shape;536;p7"/>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8769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9"/>
        <p:cNvGrpSpPr/>
        <p:nvPr/>
      </p:nvGrpSpPr>
      <p:grpSpPr>
        <a:xfrm>
          <a:off x="0" y="0"/>
          <a:ext cx="0" cy="0"/>
          <a:chOff x="0" y="0"/>
          <a:chExt cx="0" cy="0"/>
        </a:xfrm>
      </p:grpSpPr>
      <p:sp>
        <p:nvSpPr>
          <p:cNvPr id="540" name="Google Shape;54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449106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1"/>
        <p:cNvGrpSpPr/>
        <p:nvPr/>
      </p:nvGrpSpPr>
      <p:grpSpPr>
        <a:xfrm>
          <a:off x="0" y="0"/>
          <a:ext cx="0" cy="0"/>
          <a:chOff x="0" y="0"/>
          <a:chExt cx="0" cy="0"/>
        </a:xfrm>
      </p:grpSpPr>
      <p:sp>
        <p:nvSpPr>
          <p:cNvPr id="542" name="Google Shape;542;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43" name="Google Shape;54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extLst>
      <p:ext uri="{BB962C8B-B14F-4D97-AF65-F5344CB8AC3E}">
        <p14:creationId xmlns:p14="http://schemas.microsoft.com/office/powerpoint/2010/main" val="39430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41"/>
        <p:cNvGrpSpPr/>
        <p:nvPr/>
      </p:nvGrpSpPr>
      <p:grpSpPr>
        <a:xfrm>
          <a:off x="0" y="0"/>
          <a:ext cx="0" cy="0"/>
          <a:chOff x="0" y="0"/>
          <a:chExt cx="0" cy="0"/>
        </a:xfrm>
      </p:grpSpPr>
      <p:sp>
        <p:nvSpPr>
          <p:cNvPr id="42" name="Google Shape;42;p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b="1">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4"/>
          <p:cNvSpPr txBox="1">
            <a:spLocks noGrp="1"/>
          </p:cNvSpPr>
          <p:nvPr>
            <p:ph type="body" idx="1"/>
          </p:nvPr>
        </p:nvSpPr>
        <p:spPr>
          <a:xfrm>
            <a:off x="720000" y="941526"/>
            <a:ext cx="7704000" cy="3441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atin typeface="DM Sans"/>
                <a:ea typeface="DM Sans"/>
                <a:cs typeface="DM Sans"/>
                <a:sym typeface="DM Sans"/>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44" name="Google Shape;44;p4"/>
          <p:cNvSpPr/>
          <p:nvPr/>
        </p:nvSpPr>
        <p:spPr>
          <a:xfrm>
            <a:off x="7548750" y="346373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7948511" y="4358656"/>
            <a:ext cx="964529" cy="2918046"/>
            <a:chOff x="1825573" y="1896181"/>
            <a:chExt cx="964529" cy="2918046"/>
          </a:xfrm>
        </p:grpSpPr>
        <p:sp>
          <p:nvSpPr>
            <p:cNvPr id="46" name="Google Shape;46;p4"/>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a:off x="2001780" y="2072389"/>
              <a:ext cx="612115" cy="2698300"/>
              <a:chOff x="1718105" y="2072389"/>
              <a:chExt cx="612115" cy="2698300"/>
            </a:xfrm>
          </p:grpSpPr>
          <p:sp>
            <p:nvSpPr>
              <p:cNvPr id="48" name="Google Shape;48;p4"/>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 name="Google Shape;99;p4"/>
          <p:cNvGrpSpPr/>
          <p:nvPr/>
        </p:nvGrpSpPr>
        <p:grpSpPr>
          <a:xfrm flipH="1">
            <a:off x="7212993" y="4513162"/>
            <a:ext cx="514249" cy="630515"/>
            <a:chOff x="1551613" y="4513162"/>
            <a:chExt cx="514249" cy="630515"/>
          </a:xfrm>
        </p:grpSpPr>
        <p:grpSp>
          <p:nvGrpSpPr>
            <p:cNvPr id="100" name="Google Shape;100;p4"/>
            <p:cNvGrpSpPr/>
            <p:nvPr/>
          </p:nvGrpSpPr>
          <p:grpSpPr>
            <a:xfrm>
              <a:off x="1551613" y="4513162"/>
              <a:ext cx="347653" cy="630515"/>
              <a:chOff x="3816307" y="2352225"/>
              <a:chExt cx="1213027" cy="2199981"/>
            </a:xfrm>
          </p:grpSpPr>
          <p:sp>
            <p:nvSpPr>
              <p:cNvPr id="101" name="Google Shape;101;p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4"/>
            <p:cNvGrpSpPr/>
            <p:nvPr/>
          </p:nvGrpSpPr>
          <p:grpSpPr>
            <a:xfrm>
              <a:off x="1899071" y="4839761"/>
              <a:ext cx="166791" cy="302717"/>
              <a:chOff x="3816307" y="2352225"/>
              <a:chExt cx="1213027" cy="2199981"/>
            </a:xfrm>
          </p:grpSpPr>
          <p:sp>
            <p:nvSpPr>
              <p:cNvPr id="105" name="Google Shape;105;p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4"/>
          <p:cNvGrpSpPr/>
          <p:nvPr/>
        </p:nvGrpSpPr>
        <p:grpSpPr>
          <a:xfrm>
            <a:off x="-1359250" y="-766400"/>
            <a:ext cx="2079250" cy="1802500"/>
            <a:chOff x="349725" y="59275"/>
            <a:chExt cx="2079250" cy="1802500"/>
          </a:xfrm>
        </p:grpSpPr>
        <p:sp>
          <p:nvSpPr>
            <p:cNvPr id="109" name="Google Shape;109;p4"/>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 name="Google Shape;110;p4"/>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4"/>
          <p:cNvGrpSpPr/>
          <p:nvPr/>
        </p:nvGrpSpPr>
        <p:grpSpPr>
          <a:xfrm>
            <a:off x="8243439" y="4002345"/>
            <a:ext cx="374657" cy="463150"/>
            <a:chOff x="8243489" y="4050570"/>
            <a:chExt cx="374657" cy="463150"/>
          </a:xfrm>
        </p:grpSpPr>
        <p:sp>
          <p:nvSpPr>
            <p:cNvPr id="112" name="Google Shape;112;p4"/>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4"/>
        <p:cNvGrpSpPr/>
        <p:nvPr/>
      </p:nvGrpSpPr>
      <p:grpSpPr>
        <a:xfrm>
          <a:off x="0" y="0"/>
          <a:ext cx="0" cy="0"/>
          <a:chOff x="0" y="0"/>
          <a:chExt cx="0" cy="0"/>
        </a:xfrm>
      </p:grpSpPr>
      <p:sp>
        <p:nvSpPr>
          <p:cNvPr id="545" name="Google Shape;545;p10"/>
          <p:cNvSpPr txBox="1">
            <a:spLocks noGrp="1"/>
          </p:cNvSpPr>
          <p:nvPr>
            <p:ph type="title"/>
          </p:nvPr>
        </p:nvSpPr>
        <p:spPr>
          <a:xfrm>
            <a:off x="720000" y="4014450"/>
            <a:ext cx="7704000" cy="572700"/>
          </a:xfrm>
          <a:prstGeom prst="rect">
            <a:avLst/>
          </a:prstGeom>
          <a:solidFill>
            <a:schemeClr val="accent5"/>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398113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6"/>
        <p:cNvGrpSpPr/>
        <p:nvPr/>
      </p:nvGrpSpPr>
      <p:grpSpPr>
        <a:xfrm>
          <a:off x="0" y="0"/>
          <a:ext cx="0" cy="0"/>
          <a:chOff x="0" y="0"/>
          <a:chExt cx="0" cy="0"/>
        </a:xfrm>
      </p:grpSpPr>
      <p:sp>
        <p:nvSpPr>
          <p:cNvPr id="547" name="Google Shape;547;p11"/>
          <p:cNvSpPr txBox="1">
            <a:spLocks noGrp="1"/>
          </p:cNvSpPr>
          <p:nvPr>
            <p:ph type="title" hasCustomPrompt="1"/>
          </p:nvPr>
        </p:nvSpPr>
        <p:spPr>
          <a:xfrm>
            <a:off x="2980075" y="1560925"/>
            <a:ext cx="5450700" cy="9645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9600"/>
              <a:buNone/>
              <a:defRPr sz="51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48" name="Google Shape;548;p11"/>
          <p:cNvSpPr txBox="1">
            <a:spLocks noGrp="1"/>
          </p:cNvSpPr>
          <p:nvPr>
            <p:ph type="subTitle" idx="1"/>
          </p:nvPr>
        </p:nvSpPr>
        <p:spPr>
          <a:xfrm>
            <a:off x="2980075" y="2593225"/>
            <a:ext cx="5450700" cy="4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extLst>
      <p:ext uri="{BB962C8B-B14F-4D97-AF65-F5344CB8AC3E}">
        <p14:creationId xmlns:p14="http://schemas.microsoft.com/office/powerpoint/2010/main" val="3325127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49"/>
        <p:cNvGrpSpPr/>
        <p:nvPr/>
      </p:nvGrpSpPr>
      <p:grpSpPr>
        <a:xfrm>
          <a:off x="0" y="0"/>
          <a:ext cx="0" cy="0"/>
          <a:chOff x="0" y="0"/>
          <a:chExt cx="0" cy="0"/>
        </a:xfrm>
      </p:grpSpPr>
    </p:spTree>
    <p:extLst>
      <p:ext uri="{BB962C8B-B14F-4D97-AF65-F5344CB8AC3E}">
        <p14:creationId xmlns:p14="http://schemas.microsoft.com/office/powerpoint/2010/main" val="1051659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0"/>
        <p:cNvGrpSpPr/>
        <p:nvPr/>
      </p:nvGrpSpPr>
      <p:grpSpPr>
        <a:xfrm>
          <a:off x="0" y="0"/>
          <a:ext cx="0" cy="0"/>
          <a:chOff x="0" y="0"/>
          <a:chExt cx="0" cy="0"/>
        </a:xfrm>
      </p:grpSpPr>
      <p:sp>
        <p:nvSpPr>
          <p:cNvPr id="551" name="Google Shape;551;p1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2" name="Google Shape;552;p13"/>
          <p:cNvSpPr txBox="1">
            <a:spLocks noGrp="1"/>
          </p:cNvSpPr>
          <p:nvPr>
            <p:ph type="title" idx="2" hasCustomPrompt="1"/>
          </p:nvPr>
        </p:nvSpPr>
        <p:spPr>
          <a:xfrm>
            <a:off x="1692288" y="1402575"/>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3" name="Google Shape;553;p13"/>
          <p:cNvSpPr txBox="1">
            <a:spLocks noGrp="1"/>
          </p:cNvSpPr>
          <p:nvPr>
            <p:ph type="title" idx="3" hasCustomPrompt="1"/>
          </p:nvPr>
        </p:nvSpPr>
        <p:spPr>
          <a:xfrm>
            <a:off x="1692288" y="2905100"/>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4" name="Google Shape;554;p13"/>
          <p:cNvSpPr txBox="1">
            <a:spLocks noGrp="1"/>
          </p:cNvSpPr>
          <p:nvPr>
            <p:ph type="title" idx="4" hasCustomPrompt="1"/>
          </p:nvPr>
        </p:nvSpPr>
        <p:spPr>
          <a:xfrm>
            <a:off x="4044300" y="1402575"/>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5" name="Google Shape;555;p13"/>
          <p:cNvSpPr txBox="1">
            <a:spLocks noGrp="1"/>
          </p:cNvSpPr>
          <p:nvPr>
            <p:ph type="title" idx="5" hasCustomPrompt="1"/>
          </p:nvPr>
        </p:nvSpPr>
        <p:spPr>
          <a:xfrm>
            <a:off x="4044300" y="2905100"/>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6" name="Google Shape;556;p13"/>
          <p:cNvSpPr txBox="1">
            <a:spLocks noGrp="1"/>
          </p:cNvSpPr>
          <p:nvPr>
            <p:ph type="title" idx="6" hasCustomPrompt="1"/>
          </p:nvPr>
        </p:nvSpPr>
        <p:spPr>
          <a:xfrm>
            <a:off x="6394512" y="1402575"/>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7" name="Google Shape;557;p13"/>
          <p:cNvSpPr txBox="1">
            <a:spLocks noGrp="1"/>
          </p:cNvSpPr>
          <p:nvPr>
            <p:ph type="title" idx="7" hasCustomPrompt="1"/>
          </p:nvPr>
        </p:nvSpPr>
        <p:spPr>
          <a:xfrm>
            <a:off x="6394512" y="2905100"/>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8" name="Google Shape;558;p13"/>
          <p:cNvSpPr txBox="1">
            <a:spLocks noGrp="1"/>
          </p:cNvSpPr>
          <p:nvPr>
            <p:ph type="subTitle" idx="1"/>
          </p:nvPr>
        </p:nvSpPr>
        <p:spPr>
          <a:xfrm>
            <a:off x="1346688" y="2002563"/>
            <a:ext cx="1746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9" name="Google Shape;559;p13"/>
          <p:cNvSpPr txBox="1">
            <a:spLocks noGrp="1"/>
          </p:cNvSpPr>
          <p:nvPr>
            <p:ph type="subTitle" idx="8"/>
          </p:nvPr>
        </p:nvSpPr>
        <p:spPr>
          <a:xfrm>
            <a:off x="3698700" y="2002563"/>
            <a:ext cx="1746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0" name="Google Shape;560;p13"/>
          <p:cNvSpPr txBox="1">
            <a:spLocks noGrp="1"/>
          </p:cNvSpPr>
          <p:nvPr>
            <p:ph type="subTitle" idx="9"/>
          </p:nvPr>
        </p:nvSpPr>
        <p:spPr>
          <a:xfrm>
            <a:off x="6047112" y="2002575"/>
            <a:ext cx="17502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1" name="Google Shape;561;p13"/>
          <p:cNvSpPr txBox="1">
            <a:spLocks noGrp="1"/>
          </p:cNvSpPr>
          <p:nvPr>
            <p:ph type="subTitle" idx="13"/>
          </p:nvPr>
        </p:nvSpPr>
        <p:spPr>
          <a:xfrm>
            <a:off x="1346688" y="3505100"/>
            <a:ext cx="1746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2" name="Google Shape;562;p13"/>
          <p:cNvSpPr txBox="1">
            <a:spLocks noGrp="1"/>
          </p:cNvSpPr>
          <p:nvPr>
            <p:ph type="subTitle" idx="14"/>
          </p:nvPr>
        </p:nvSpPr>
        <p:spPr>
          <a:xfrm>
            <a:off x="3698700" y="3505100"/>
            <a:ext cx="1746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3" name="Google Shape;563;p13"/>
          <p:cNvSpPr txBox="1">
            <a:spLocks noGrp="1"/>
          </p:cNvSpPr>
          <p:nvPr>
            <p:ph type="subTitle" idx="15"/>
          </p:nvPr>
        </p:nvSpPr>
        <p:spPr>
          <a:xfrm>
            <a:off x="6047112" y="3505103"/>
            <a:ext cx="17502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4" name="Google Shape;564;p13"/>
          <p:cNvSpPr/>
          <p:nvPr/>
        </p:nvSpPr>
        <p:spPr>
          <a:xfrm>
            <a:off x="-1874837" y="39956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13"/>
          <p:cNvGrpSpPr/>
          <p:nvPr/>
        </p:nvGrpSpPr>
        <p:grpSpPr>
          <a:xfrm flipH="1">
            <a:off x="5481470" y="1514187"/>
            <a:ext cx="4143889" cy="6604850"/>
            <a:chOff x="1336575" y="1389950"/>
            <a:chExt cx="1583450" cy="2523825"/>
          </a:xfrm>
        </p:grpSpPr>
        <p:sp>
          <p:nvSpPr>
            <p:cNvPr id="566" name="Google Shape;566;p13"/>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7" name="Google Shape;567;p13"/>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3"/>
          <p:cNvGrpSpPr/>
          <p:nvPr/>
        </p:nvGrpSpPr>
        <p:grpSpPr>
          <a:xfrm rot="5400000">
            <a:off x="-1426438" y="-1013658"/>
            <a:ext cx="1103228" cy="3337661"/>
            <a:chOff x="1825573" y="1896181"/>
            <a:chExt cx="964529" cy="2918046"/>
          </a:xfrm>
        </p:grpSpPr>
        <p:sp>
          <p:nvSpPr>
            <p:cNvPr id="605" name="Google Shape;605;p13"/>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13"/>
            <p:cNvGrpSpPr/>
            <p:nvPr/>
          </p:nvGrpSpPr>
          <p:grpSpPr>
            <a:xfrm>
              <a:off x="2001780" y="2072389"/>
              <a:ext cx="612115" cy="2698300"/>
              <a:chOff x="1718105" y="2072389"/>
              <a:chExt cx="612115" cy="2698300"/>
            </a:xfrm>
          </p:grpSpPr>
          <p:sp>
            <p:nvSpPr>
              <p:cNvPr id="607" name="Google Shape;607;p13"/>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8" name="Google Shape;658;p13"/>
          <p:cNvGrpSpPr/>
          <p:nvPr/>
        </p:nvGrpSpPr>
        <p:grpSpPr>
          <a:xfrm>
            <a:off x="556796" y="4513090"/>
            <a:ext cx="711583" cy="630414"/>
            <a:chOff x="460371" y="2406765"/>
            <a:chExt cx="711583" cy="630414"/>
          </a:xfrm>
        </p:grpSpPr>
        <p:grpSp>
          <p:nvGrpSpPr>
            <p:cNvPr id="659" name="Google Shape;659;p13"/>
            <p:cNvGrpSpPr/>
            <p:nvPr/>
          </p:nvGrpSpPr>
          <p:grpSpPr>
            <a:xfrm>
              <a:off x="666102" y="2406765"/>
              <a:ext cx="505852" cy="630414"/>
              <a:chOff x="666102" y="2406765"/>
              <a:chExt cx="505852" cy="630414"/>
            </a:xfrm>
          </p:grpSpPr>
          <p:grpSp>
            <p:nvGrpSpPr>
              <p:cNvPr id="660" name="Google Shape;660;p13"/>
              <p:cNvGrpSpPr/>
              <p:nvPr/>
            </p:nvGrpSpPr>
            <p:grpSpPr>
              <a:xfrm>
                <a:off x="1005172" y="2632603"/>
                <a:ext cx="166782" cy="404575"/>
                <a:chOff x="3816313" y="1611982"/>
                <a:chExt cx="1212958" cy="2940225"/>
              </a:xfrm>
            </p:grpSpPr>
            <p:sp>
              <p:nvSpPr>
                <p:cNvPr id="661" name="Google Shape;661;p1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13"/>
              <p:cNvGrpSpPr/>
              <p:nvPr/>
            </p:nvGrpSpPr>
            <p:grpSpPr>
              <a:xfrm>
                <a:off x="666102" y="2406765"/>
                <a:ext cx="259816" cy="630384"/>
                <a:chOff x="3816313" y="1611982"/>
                <a:chExt cx="1212958" cy="2940225"/>
              </a:xfrm>
            </p:grpSpPr>
            <p:sp>
              <p:nvSpPr>
                <p:cNvPr id="665" name="Google Shape;665;p1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8" name="Google Shape;668;p13"/>
            <p:cNvGrpSpPr/>
            <p:nvPr/>
          </p:nvGrpSpPr>
          <p:grpSpPr>
            <a:xfrm>
              <a:off x="460371" y="2728161"/>
              <a:ext cx="166791" cy="302717"/>
              <a:chOff x="3816307" y="2352225"/>
              <a:chExt cx="1213027" cy="2199981"/>
            </a:xfrm>
          </p:grpSpPr>
          <p:sp>
            <p:nvSpPr>
              <p:cNvPr id="669" name="Google Shape;669;p13"/>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40460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672"/>
        <p:cNvGrpSpPr/>
        <p:nvPr/>
      </p:nvGrpSpPr>
      <p:grpSpPr>
        <a:xfrm>
          <a:off x="0" y="0"/>
          <a:ext cx="0" cy="0"/>
          <a:chOff x="0" y="0"/>
          <a:chExt cx="0" cy="0"/>
        </a:xfrm>
      </p:grpSpPr>
      <p:sp>
        <p:nvSpPr>
          <p:cNvPr id="673" name="Google Shape;673;p14"/>
          <p:cNvSpPr/>
          <p:nvPr/>
        </p:nvSpPr>
        <p:spPr>
          <a:xfrm>
            <a:off x="-840651" y="5031825"/>
            <a:ext cx="2989500" cy="29895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14"/>
          <p:cNvGrpSpPr/>
          <p:nvPr/>
        </p:nvGrpSpPr>
        <p:grpSpPr>
          <a:xfrm rot="10800000">
            <a:off x="161612" y="-2694820"/>
            <a:ext cx="1103228" cy="3337661"/>
            <a:chOff x="1825573" y="1896181"/>
            <a:chExt cx="964529" cy="2918046"/>
          </a:xfrm>
        </p:grpSpPr>
        <p:sp>
          <p:nvSpPr>
            <p:cNvPr id="675" name="Google Shape;675;p14"/>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4"/>
            <p:cNvGrpSpPr/>
            <p:nvPr/>
          </p:nvGrpSpPr>
          <p:grpSpPr>
            <a:xfrm>
              <a:off x="2001780" y="2072389"/>
              <a:ext cx="612115" cy="2698300"/>
              <a:chOff x="1718105" y="2072389"/>
              <a:chExt cx="612115" cy="2698300"/>
            </a:xfrm>
          </p:grpSpPr>
          <p:sp>
            <p:nvSpPr>
              <p:cNvPr id="677" name="Google Shape;677;p14"/>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4"/>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4"/>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4"/>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4"/>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4"/>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4"/>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4"/>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4"/>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4"/>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4"/>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4"/>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4"/>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4"/>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4"/>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4"/>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4"/>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4"/>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4"/>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4"/>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4"/>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14"/>
          <p:cNvGrpSpPr/>
          <p:nvPr/>
        </p:nvGrpSpPr>
        <p:grpSpPr>
          <a:xfrm flipH="1">
            <a:off x="6950195" y="1503462"/>
            <a:ext cx="4143889" cy="6604850"/>
            <a:chOff x="1336575" y="1389950"/>
            <a:chExt cx="1583450" cy="2523825"/>
          </a:xfrm>
        </p:grpSpPr>
        <p:sp>
          <p:nvSpPr>
            <p:cNvPr id="729" name="Google Shape;729;p14"/>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0" name="Google Shape;730;p14"/>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4"/>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14"/>
          <p:cNvGrpSpPr/>
          <p:nvPr/>
        </p:nvGrpSpPr>
        <p:grpSpPr>
          <a:xfrm>
            <a:off x="460302" y="4513090"/>
            <a:ext cx="505852" cy="630414"/>
            <a:chOff x="666102" y="2406765"/>
            <a:chExt cx="505852" cy="630414"/>
          </a:xfrm>
        </p:grpSpPr>
        <p:grpSp>
          <p:nvGrpSpPr>
            <p:cNvPr id="768" name="Google Shape;768;p14"/>
            <p:cNvGrpSpPr/>
            <p:nvPr/>
          </p:nvGrpSpPr>
          <p:grpSpPr>
            <a:xfrm>
              <a:off x="1005172" y="2632603"/>
              <a:ext cx="166782" cy="404575"/>
              <a:chOff x="3816313" y="1611982"/>
              <a:chExt cx="1212958" cy="2940225"/>
            </a:xfrm>
          </p:grpSpPr>
          <p:sp>
            <p:nvSpPr>
              <p:cNvPr id="769" name="Google Shape;769;p14"/>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14"/>
            <p:cNvGrpSpPr/>
            <p:nvPr/>
          </p:nvGrpSpPr>
          <p:grpSpPr>
            <a:xfrm>
              <a:off x="666102" y="2406765"/>
              <a:ext cx="259816" cy="630384"/>
              <a:chOff x="3816313" y="1611982"/>
              <a:chExt cx="1212958" cy="2940225"/>
            </a:xfrm>
          </p:grpSpPr>
          <p:sp>
            <p:nvSpPr>
              <p:cNvPr id="773" name="Google Shape;773;p14"/>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6" name="Google Shape;776;p1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7" name="Google Shape;777;p14"/>
          <p:cNvSpPr txBox="1">
            <a:spLocks noGrp="1"/>
          </p:cNvSpPr>
          <p:nvPr>
            <p:ph type="subTitle" idx="1"/>
          </p:nvPr>
        </p:nvSpPr>
        <p:spPr>
          <a:xfrm>
            <a:off x="713225" y="930738"/>
            <a:ext cx="7710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1600"/>
              </a:spcBef>
              <a:spcAft>
                <a:spcPts val="0"/>
              </a:spcAft>
              <a:buSzPts val="1200"/>
              <a:buChar char="■"/>
              <a:defRPr/>
            </a:lvl3pPr>
            <a:lvl4pPr lvl="3" algn="ctr" rtl="0">
              <a:lnSpc>
                <a:spcPct val="100000"/>
              </a:lnSpc>
              <a:spcBef>
                <a:spcPts val="1600"/>
              </a:spcBef>
              <a:spcAft>
                <a:spcPts val="0"/>
              </a:spcAft>
              <a:buSzPts val="1200"/>
              <a:buChar char="●"/>
              <a:defRPr/>
            </a:lvl4pPr>
            <a:lvl5pPr lvl="4" algn="ctr" rtl="0">
              <a:lnSpc>
                <a:spcPct val="100000"/>
              </a:lnSpc>
              <a:spcBef>
                <a:spcPts val="1600"/>
              </a:spcBef>
              <a:spcAft>
                <a:spcPts val="0"/>
              </a:spcAft>
              <a:buSzPts val="1200"/>
              <a:buChar char="○"/>
              <a:defRPr/>
            </a:lvl5pPr>
            <a:lvl6pPr lvl="5" algn="ctr" rtl="0">
              <a:lnSpc>
                <a:spcPct val="100000"/>
              </a:lnSpc>
              <a:spcBef>
                <a:spcPts val="1600"/>
              </a:spcBef>
              <a:spcAft>
                <a:spcPts val="0"/>
              </a:spcAft>
              <a:buSzPts val="1200"/>
              <a:buChar char="■"/>
              <a:defRPr/>
            </a:lvl6pPr>
            <a:lvl7pPr lvl="6" algn="ctr" rtl="0">
              <a:lnSpc>
                <a:spcPct val="100000"/>
              </a:lnSpc>
              <a:spcBef>
                <a:spcPts val="1600"/>
              </a:spcBef>
              <a:spcAft>
                <a:spcPts val="0"/>
              </a:spcAft>
              <a:buSzPts val="1200"/>
              <a:buChar char="●"/>
              <a:defRPr/>
            </a:lvl7pPr>
            <a:lvl8pPr lvl="7" algn="ctr" rtl="0">
              <a:lnSpc>
                <a:spcPct val="100000"/>
              </a:lnSpc>
              <a:spcBef>
                <a:spcPts val="1600"/>
              </a:spcBef>
              <a:spcAft>
                <a:spcPts val="0"/>
              </a:spcAft>
              <a:buSzPts val="1200"/>
              <a:buChar char="○"/>
              <a:defRPr/>
            </a:lvl8pPr>
            <a:lvl9pPr lvl="8" algn="ctr" rtl="0">
              <a:lnSpc>
                <a:spcPct val="100000"/>
              </a:lnSpc>
              <a:spcBef>
                <a:spcPts val="1600"/>
              </a:spcBef>
              <a:spcAft>
                <a:spcPts val="1600"/>
              </a:spcAft>
              <a:buSzPts val="1200"/>
              <a:buChar char="■"/>
              <a:defRPr/>
            </a:lvl9pPr>
          </a:lstStyle>
          <a:p>
            <a:endParaRPr/>
          </a:p>
        </p:txBody>
      </p:sp>
      <p:grpSp>
        <p:nvGrpSpPr>
          <p:cNvPr id="778" name="Google Shape;778;p14"/>
          <p:cNvGrpSpPr/>
          <p:nvPr/>
        </p:nvGrpSpPr>
        <p:grpSpPr>
          <a:xfrm>
            <a:off x="8243439" y="4325320"/>
            <a:ext cx="374657" cy="463150"/>
            <a:chOff x="8243489" y="4050570"/>
            <a:chExt cx="374657" cy="463150"/>
          </a:xfrm>
        </p:grpSpPr>
        <p:sp>
          <p:nvSpPr>
            <p:cNvPr id="779" name="Google Shape;779;p14"/>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extLst>
      <p:ext uri="{BB962C8B-B14F-4D97-AF65-F5344CB8AC3E}">
        <p14:creationId xmlns:p14="http://schemas.microsoft.com/office/powerpoint/2010/main" val="150267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81"/>
        <p:cNvGrpSpPr/>
        <p:nvPr/>
      </p:nvGrpSpPr>
      <p:grpSpPr>
        <a:xfrm>
          <a:off x="0" y="0"/>
          <a:ext cx="0" cy="0"/>
          <a:chOff x="0" y="0"/>
          <a:chExt cx="0" cy="0"/>
        </a:xfrm>
      </p:grpSpPr>
      <p:sp>
        <p:nvSpPr>
          <p:cNvPr id="782" name="Google Shape;782;p1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3" name="Google Shape;783;p15"/>
          <p:cNvSpPr txBox="1">
            <a:spLocks noGrp="1"/>
          </p:cNvSpPr>
          <p:nvPr>
            <p:ph type="subTitle" idx="1"/>
          </p:nvPr>
        </p:nvSpPr>
        <p:spPr>
          <a:xfrm>
            <a:off x="713225" y="1342550"/>
            <a:ext cx="3825300" cy="24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1600"/>
              </a:spcBef>
              <a:spcAft>
                <a:spcPts val="0"/>
              </a:spcAft>
              <a:buSzPts val="1200"/>
              <a:buChar char="■"/>
              <a:defRPr/>
            </a:lvl3pPr>
            <a:lvl4pPr lvl="3" algn="ctr" rtl="0">
              <a:lnSpc>
                <a:spcPct val="100000"/>
              </a:lnSpc>
              <a:spcBef>
                <a:spcPts val="1600"/>
              </a:spcBef>
              <a:spcAft>
                <a:spcPts val="0"/>
              </a:spcAft>
              <a:buSzPts val="1200"/>
              <a:buChar char="●"/>
              <a:defRPr/>
            </a:lvl4pPr>
            <a:lvl5pPr lvl="4" algn="ctr" rtl="0">
              <a:lnSpc>
                <a:spcPct val="100000"/>
              </a:lnSpc>
              <a:spcBef>
                <a:spcPts val="1600"/>
              </a:spcBef>
              <a:spcAft>
                <a:spcPts val="0"/>
              </a:spcAft>
              <a:buSzPts val="1200"/>
              <a:buChar char="○"/>
              <a:defRPr/>
            </a:lvl5pPr>
            <a:lvl6pPr lvl="5" algn="ctr" rtl="0">
              <a:lnSpc>
                <a:spcPct val="100000"/>
              </a:lnSpc>
              <a:spcBef>
                <a:spcPts val="1600"/>
              </a:spcBef>
              <a:spcAft>
                <a:spcPts val="0"/>
              </a:spcAft>
              <a:buSzPts val="1200"/>
              <a:buChar char="■"/>
              <a:defRPr/>
            </a:lvl6pPr>
            <a:lvl7pPr lvl="6" algn="ctr" rtl="0">
              <a:lnSpc>
                <a:spcPct val="100000"/>
              </a:lnSpc>
              <a:spcBef>
                <a:spcPts val="1600"/>
              </a:spcBef>
              <a:spcAft>
                <a:spcPts val="0"/>
              </a:spcAft>
              <a:buSzPts val="1200"/>
              <a:buChar char="●"/>
              <a:defRPr/>
            </a:lvl7pPr>
            <a:lvl8pPr lvl="7" algn="ctr" rtl="0">
              <a:lnSpc>
                <a:spcPct val="100000"/>
              </a:lnSpc>
              <a:spcBef>
                <a:spcPts val="1600"/>
              </a:spcBef>
              <a:spcAft>
                <a:spcPts val="0"/>
              </a:spcAft>
              <a:buSzPts val="1200"/>
              <a:buChar char="○"/>
              <a:defRPr/>
            </a:lvl8pPr>
            <a:lvl9pPr lvl="8" algn="ctr" rtl="0">
              <a:lnSpc>
                <a:spcPct val="100000"/>
              </a:lnSpc>
              <a:spcBef>
                <a:spcPts val="1600"/>
              </a:spcBef>
              <a:spcAft>
                <a:spcPts val="1600"/>
              </a:spcAft>
              <a:buSzPts val="1200"/>
              <a:buChar char="■"/>
              <a:defRPr/>
            </a:lvl9pPr>
          </a:lstStyle>
          <a:p>
            <a:endParaRPr/>
          </a:p>
        </p:txBody>
      </p:sp>
      <p:grpSp>
        <p:nvGrpSpPr>
          <p:cNvPr id="784" name="Google Shape;784;p15"/>
          <p:cNvGrpSpPr/>
          <p:nvPr/>
        </p:nvGrpSpPr>
        <p:grpSpPr>
          <a:xfrm>
            <a:off x="-1359250" y="-412400"/>
            <a:ext cx="2079250" cy="1802500"/>
            <a:chOff x="349725" y="59275"/>
            <a:chExt cx="2079250" cy="1802500"/>
          </a:xfrm>
        </p:grpSpPr>
        <p:sp>
          <p:nvSpPr>
            <p:cNvPr id="785" name="Google Shape;785;p15"/>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6" name="Google Shape;786;p15"/>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15"/>
          <p:cNvGrpSpPr/>
          <p:nvPr/>
        </p:nvGrpSpPr>
        <p:grpSpPr>
          <a:xfrm>
            <a:off x="338213" y="4513064"/>
            <a:ext cx="750012" cy="630423"/>
            <a:chOff x="1507450" y="3919292"/>
            <a:chExt cx="953486" cy="801453"/>
          </a:xfrm>
        </p:grpSpPr>
        <p:grpSp>
          <p:nvGrpSpPr>
            <p:cNvPr id="788" name="Google Shape;788;p15"/>
            <p:cNvGrpSpPr/>
            <p:nvPr/>
          </p:nvGrpSpPr>
          <p:grpSpPr>
            <a:xfrm>
              <a:off x="1806988" y="3919292"/>
              <a:ext cx="441906" cy="801453"/>
              <a:chOff x="3816307" y="2352225"/>
              <a:chExt cx="1213027" cy="2199981"/>
            </a:xfrm>
          </p:grpSpPr>
          <p:sp>
            <p:nvSpPr>
              <p:cNvPr id="789" name="Google Shape;789;p15"/>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15"/>
            <p:cNvGrpSpPr/>
            <p:nvPr/>
          </p:nvGrpSpPr>
          <p:grpSpPr>
            <a:xfrm>
              <a:off x="2248899" y="4334549"/>
              <a:ext cx="212037" cy="384777"/>
              <a:chOff x="3816307" y="2352225"/>
              <a:chExt cx="1213027" cy="2199981"/>
            </a:xfrm>
          </p:grpSpPr>
          <p:sp>
            <p:nvSpPr>
              <p:cNvPr id="793" name="Google Shape;793;p15"/>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15"/>
            <p:cNvGrpSpPr/>
            <p:nvPr/>
          </p:nvGrpSpPr>
          <p:grpSpPr>
            <a:xfrm>
              <a:off x="1507450" y="4205080"/>
              <a:ext cx="212025" cy="514245"/>
              <a:chOff x="3816313" y="1611982"/>
              <a:chExt cx="1212958" cy="2940225"/>
            </a:xfrm>
          </p:grpSpPr>
          <p:sp>
            <p:nvSpPr>
              <p:cNvPr id="797" name="Google Shape;797;p15"/>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880106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00"/>
        <p:cNvGrpSpPr/>
        <p:nvPr/>
      </p:nvGrpSpPr>
      <p:grpSpPr>
        <a:xfrm>
          <a:off x="0" y="0"/>
          <a:ext cx="0" cy="0"/>
          <a:chOff x="0" y="0"/>
          <a:chExt cx="0" cy="0"/>
        </a:xfrm>
      </p:grpSpPr>
      <p:sp>
        <p:nvSpPr>
          <p:cNvPr id="801" name="Google Shape;801;p16"/>
          <p:cNvSpPr/>
          <p:nvPr/>
        </p:nvSpPr>
        <p:spPr>
          <a:xfrm>
            <a:off x="-1441737" y="36396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16"/>
          <p:cNvGrpSpPr/>
          <p:nvPr/>
        </p:nvGrpSpPr>
        <p:grpSpPr>
          <a:xfrm rot="-5400000">
            <a:off x="-1101175" y="4427675"/>
            <a:ext cx="2079250" cy="1802500"/>
            <a:chOff x="349725" y="59275"/>
            <a:chExt cx="2079250" cy="1802500"/>
          </a:xfrm>
        </p:grpSpPr>
        <p:sp>
          <p:nvSpPr>
            <p:cNvPr id="803" name="Google Shape;803;p16"/>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4" name="Google Shape;804;p16"/>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16"/>
          <p:cNvGrpSpPr/>
          <p:nvPr/>
        </p:nvGrpSpPr>
        <p:grpSpPr>
          <a:xfrm rot="-5400000">
            <a:off x="5770006" y="-1428521"/>
            <a:ext cx="6382937" cy="1623549"/>
            <a:chOff x="713181" y="3935229"/>
            <a:chExt cx="6382937" cy="1623549"/>
          </a:xfrm>
        </p:grpSpPr>
        <p:sp>
          <p:nvSpPr>
            <p:cNvPr id="806" name="Google Shape;806;p16"/>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16"/>
            <p:cNvGrpSpPr/>
            <p:nvPr/>
          </p:nvGrpSpPr>
          <p:grpSpPr>
            <a:xfrm rot="5400000" flipH="1">
              <a:off x="3392071" y="1847512"/>
              <a:ext cx="1257637" cy="5799004"/>
              <a:chOff x="3563222" y="101822"/>
              <a:chExt cx="1212180" cy="5125965"/>
            </a:xfrm>
          </p:grpSpPr>
          <p:sp>
            <p:nvSpPr>
              <p:cNvPr id="808" name="Google Shape;808;p16"/>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2" name="Google Shape;892;p16"/>
          <p:cNvGrpSpPr/>
          <p:nvPr/>
        </p:nvGrpSpPr>
        <p:grpSpPr>
          <a:xfrm>
            <a:off x="7768463" y="4513064"/>
            <a:ext cx="750012" cy="630423"/>
            <a:chOff x="1507450" y="3919292"/>
            <a:chExt cx="953486" cy="801453"/>
          </a:xfrm>
        </p:grpSpPr>
        <p:grpSp>
          <p:nvGrpSpPr>
            <p:cNvPr id="893" name="Google Shape;893;p16"/>
            <p:cNvGrpSpPr/>
            <p:nvPr/>
          </p:nvGrpSpPr>
          <p:grpSpPr>
            <a:xfrm>
              <a:off x="1806988" y="3919292"/>
              <a:ext cx="441906" cy="801453"/>
              <a:chOff x="3816307" y="2352225"/>
              <a:chExt cx="1213027" cy="2199981"/>
            </a:xfrm>
          </p:grpSpPr>
          <p:sp>
            <p:nvSpPr>
              <p:cNvPr id="894" name="Google Shape;894;p1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16"/>
            <p:cNvGrpSpPr/>
            <p:nvPr/>
          </p:nvGrpSpPr>
          <p:grpSpPr>
            <a:xfrm>
              <a:off x="2248899" y="4334549"/>
              <a:ext cx="212037" cy="384777"/>
              <a:chOff x="3816307" y="2352225"/>
              <a:chExt cx="1213027" cy="2199981"/>
            </a:xfrm>
          </p:grpSpPr>
          <p:sp>
            <p:nvSpPr>
              <p:cNvPr id="898" name="Google Shape;898;p1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16"/>
            <p:cNvGrpSpPr/>
            <p:nvPr/>
          </p:nvGrpSpPr>
          <p:grpSpPr>
            <a:xfrm>
              <a:off x="1507450" y="4205080"/>
              <a:ext cx="212025" cy="514245"/>
              <a:chOff x="3816313" y="1611982"/>
              <a:chExt cx="1212958" cy="2940225"/>
            </a:xfrm>
          </p:grpSpPr>
          <p:sp>
            <p:nvSpPr>
              <p:cNvPr id="902" name="Google Shape;902;p16"/>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5" name="Google Shape;905;p16"/>
          <p:cNvGrpSpPr/>
          <p:nvPr/>
        </p:nvGrpSpPr>
        <p:grpSpPr>
          <a:xfrm>
            <a:off x="301289" y="4002345"/>
            <a:ext cx="374657" cy="463150"/>
            <a:chOff x="8243489" y="4050570"/>
            <a:chExt cx="374657" cy="463150"/>
          </a:xfrm>
        </p:grpSpPr>
        <p:sp>
          <p:nvSpPr>
            <p:cNvPr id="906" name="Google Shape;906;p16"/>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
        <p:nvSpPr>
          <p:cNvPr id="908" name="Google Shape;908;p1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9" name="Google Shape;909;p16"/>
          <p:cNvSpPr txBox="1">
            <a:spLocks noGrp="1"/>
          </p:cNvSpPr>
          <p:nvPr>
            <p:ph type="subTitle" idx="1"/>
          </p:nvPr>
        </p:nvSpPr>
        <p:spPr>
          <a:xfrm>
            <a:off x="1090025" y="2621198"/>
            <a:ext cx="21753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10" name="Google Shape;910;p16"/>
          <p:cNvSpPr txBox="1">
            <a:spLocks noGrp="1"/>
          </p:cNvSpPr>
          <p:nvPr>
            <p:ph type="subTitle" idx="2"/>
          </p:nvPr>
        </p:nvSpPr>
        <p:spPr>
          <a:xfrm>
            <a:off x="3484350" y="2621198"/>
            <a:ext cx="21753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11" name="Google Shape;911;p16"/>
          <p:cNvSpPr txBox="1">
            <a:spLocks noGrp="1"/>
          </p:cNvSpPr>
          <p:nvPr>
            <p:ph type="subTitle" idx="3"/>
          </p:nvPr>
        </p:nvSpPr>
        <p:spPr>
          <a:xfrm>
            <a:off x="5878675" y="2621198"/>
            <a:ext cx="21753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12" name="Google Shape;912;p16"/>
          <p:cNvSpPr txBox="1">
            <a:spLocks noGrp="1"/>
          </p:cNvSpPr>
          <p:nvPr>
            <p:ph type="subTitle" idx="4"/>
          </p:nvPr>
        </p:nvSpPr>
        <p:spPr>
          <a:xfrm>
            <a:off x="1090025" y="219122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3" name="Google Shape;913;p16"/>
          <p:cNvSpPr txBox="1">
            <a:spLocks noGrp="1"/>
          </p:cNvSpPr>
          <p:nvPr>
            <p:ph type="subTitle" idx="5"/>
          </p:nvPr>
        </p:nvSpPr>
        <p:spPr>
          <a:xfrm>
            <a:off x="3484350" y="219122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4" name="Google Shape;914;p16"/>
          <p:cNvSpPr txBox="1">
            <a:spLocks noGrp="1"/>
          </p:cNvSpPr>
          <p:nvPr>
            <p:ph type="subTitle" idx="6"/>
          </p:nvPr>
        </p:nvSpPr>
        <p:spPr>
          <a:xfrm>
            <a:off x="5878675" y="219122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4829259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15"/>
        <p:cNvGrpSpPr/>
        <p:nvPr/>
      </p:nvGrpSpPr>
      <p:grpSpPr>
        <a:xfrm>
          <a:off x="0" y="0"/>
          <a:ext cx="0" cy="0"/>
          <a:chOff x="0" y="0"/>
          <a:chExt cx="0" cy="0"/>
        </a:xfrm>
      </p:grpSpPr>
      <p:sp>
        <p:nvSpPr>
          <p:cNvPr id="916" name="Google Shape;916;p1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7" name="Google Shape;917;p17"/>
          <p:cNvSpPr txBox="1">
            <a:spLocks noGrp="1"/>
          </p:cNvSpPr>
          <p:nvPr>
            <p:ph type="subTitle" idx="1"/>
          </p:nvPr>
        </p:nvSpPr>
        <p:spPr>
          <a:xfrm>
            <a:off x="1823546" y="16237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18" name="Google Shape;918;p17"/>
          <p:cNvSpPr txBox="1">
            <a:spLocks noGrp="1"/>
          </p:cNvSpPr>
          <p:nvPr>
            <p:ph type="subTitle" idx="2"/>
          </p:nvPr>
        </p:nvSpPr>
        <p:spPr>
          <a:xfrm>
            <a:off x="5517024" y="16237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19" name="Google Shape;919;p17"/>
          <p:cNvSpPr txBox="1">
            <a:spLocks noGrp="1"/>
          </p:cNvSpPr>
          <p:nvPr>
            <p:ph type="subTitle" idx="3"/>
          </p:nvPr>
        </p:nvSpPr>
        <p:spPr>
          <a:xfrm>
            <a:off x="1823546" y="31319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20" name="Google Shape;920;p17"/>
          <p:cNvSpPr txBox="1">
            <a:spLocks noGrp="1"/>
          </p:cNvSpPr>
          <p:nvPr>
            <p:ph type="subTitle" idx="4"/>
          </p:nvPr>
        </p:nvSpPr>
        <p:spPr>
          <a:xfrm>
            <a:off x="5517024" y="31319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21" name="Google Shape;921;p17"/>
          <p:cNvSpPr txBox="1">
            <a:spLocks noGrp="1"/>
          </p:cNvSpPr>
          <p:nvPr>
            <p:ph type="subTitle" idx="5"/>
          </p:nvPr>
        </p:nvSpPr>
        <p:spPr>
          <a:xfrm>
            <a:off x="1823546" y="13260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2" name="Google Shape;922;p17"/>
          <p:cNvSpPr txBox="1">
            <a:spLocks noGrp="1"/>
          </p:cNvSpPr>
          <p:nvPr>
            <p:ph type="subTitle" idx="6"/>
          </p:nvPr>
        </p:nvSpPr>
        <p:spPr>
          <a:xfrm>
            <a:off x="1823546" y="28343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3" name="Google Shape;923;p17"/>
          <p:cNvSpPr txBox="1">
            <a:spLocks noGrp="1"/>
          </p:cNvSpPr>
          <p:nvPr>
            <p:ph type="subTitle" idx="7"/>
          </p:nvPr>
        </p:nvSpPr>
        <p:spPr>
          <a:xfrm>
            <a:off x="5517024" y="13260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4" name="Google Shape;924;p17"/>
          <p:cNvSpPr txBox="1">
            <a:spLocks noGrp="1"/>
          </p:cNvSpPr>
          <p:nvPr>
            <p:ph type="subTitle" idx="8"/>
          </p:nvPr>
        </p:nvSpPr>
        <p:spPr>
          <a:xfrm>
            <a:off x="5517024" y="28343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5" name="Google Shape;925;p17"/>
          <p:cNvSpPr/>
          <p:nvPr/>
        </p:nvSpPr>
        <p:spPr>
          <a:xfrm>
            <a:off x="6686588" y="44816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17"/>
          <p:cNvGrpSpPr/>
          <p:nvPr/>
        </p:nvGrpSpPr>
        <p:grpSpPr>
          <a:xfrm>
            <a:off x="7664537" y="4203130"/>
            <a:ext cx="1103228" cy="3337661"/>
            <a:chOff x="1825573" y="1896181"/>
            <a:chExt cx="964529" cy="2918046"/>
          </a:xfrm>
        </p:grpSpPr>
        <p:sp>
          <p:nvSpPr>
            <p:cNvPr id="927" name="Google Shape;927;p17"/>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17"/>
            <p:cNvGrpSpPr/>
            <p:nvPr/>
          </p:nvGrpSpPr>
          <p:grpSpPr>
            <a:xfrm>
              <a:off x="2001780" y="2072389"/>
              <a:ext cx="612115" cy="2698300"/>
              <a:chOff x="1718105" y="2072389"/>
              <a:chExt cx="612115" cy="2698300"/>
            </a:xfrm>
          </p:grpSpPr>
          <p:sp>
            <p:nvSpPr>
              <p:cNvPr id="929" name="Google Shape;929;p17"/>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7"/>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7"/>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7"/>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7"/>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7"/>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7"/>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7"/>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7"/>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7"/>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7"/>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7"/>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7"/>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7"/>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7"/>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7"/>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7"/>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7"/>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0" name="Google Shape;980;p17"/>
          <p:cNvGrpSpPr/>
          <p:nvPr/>
        </p:nvGrpSpPr>
        <p:grpSpPr>
          <a:xfrm flipH="1">
            <a:off x="-3522231" y="-1618067"/>
            <a:ext cx="4242221" cy="6761580"/>
            <a:chOff x="1336575" y="1389950"/>
            <a:chExt cx="1583450" cy="2523825"/>
          </a:xfrm>
        </p:grpSpPr>
        <p:sp>
          <p:nvSpPr>
            <p:cNvPr id="981" name="Google Shape;981;p17"/>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2" name="Google Shape;982;p17"/>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7"/>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7"/>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7"/>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7"/>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7"/>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7"/>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7"/>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7"/>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7"/>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7"/>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7"/>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7"/>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7"/>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7"/>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7"/>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7"/>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7"/>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7"/>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7"/>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7"/>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7"/>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7"/>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7"/>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7"/>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7"/>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7"/>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7"/>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17"/>
          <p:cNvGrpSpPr/>
          <p:nvPr/>
        </p:nvGrpSpPr>
        <p:grpSpPr>
          <a:xfrm>
            <a:off x="8028814" y="3951370"/>
            <a:ext cx="374657" cy="463150"/>
            <a:chOff x="8243489" y="4050570"/>
            <a:chExt cx="374657" cy="463150"/>
          </a:xfrm>
        </p:grpSpPr>
        <p:sp>
          <p:nvSpPr>
            <p:cNvPr id="1020" name="Google Shape;1020;p17"/>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7"/>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022" name="Google Shape;1022;p17"/>
          <p:cNvGrpSpPr/>
          <p:nvPr/>
        </p:nvGrpSpPr>
        <p:grpSpPr>
          <a:xfrm>
            <a:off x="618008" y="4513090"/>
            <a:ext cx="711583" cy="630414"/>
            <a:chOff x="460371" y="2406765"/>
            <a:chExt cx="711583" cy="630414"/>
          </a:xfrm>
        </p:grpSpPr>
        <p:grpSp>
          <p:nvGrpSpPr>
            <p:cNvPr id="1023" name="Google Shape;1023;p17"/>
            <p:cNvGrpSpPr/>
            <p:nvPr/>
          </p:nvGrpSpPr>
          <p:grpSpPr>
            <a:xfrm>
              <a:off x="666102" y="2406765"/>
              <a:ext cx="505852" cy="630414"/>
              <a:chOff x="666102" y="2406765"/>
              <a:chExt cx="505852" cy="630414"/>
            </a:xfrm>
          </p:grpSpPr>
          <p:grpSp>
            <p:nvGrpSpPr>
              <p:cNvPr id="1024" name="Google Shape;1024;p17"/>
              <p:cNvGrpSpPr/>
              <p:nvPr/>
            </p:nvGrpSpPr>
            <p:grpSpPr>
              <a:xfrm>
                <a:off x="1005172" y="2632603"/>
                <a:ext cx="166782" cy="404575"/>
                <a:chOff x="3816313" y="1611982"/>
                <a:chExt cx="1212958" cy="2940225"/>
              </a:xfrm>
            </p:grpSpPr>
            <p:sp>
              <p:nvSpPr>
                <p:cNvPr id="1025" name="Google Shape;1025;p17"/>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7"/>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7"/>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17"/>
              <p:cNvGrpSpPr/>
              <p:nvPr/>
            </p:nvGrpSpPr>
            <p:grpSpPr>
              <a:xfrm>
                <a:off x="666102" y="2406765"/>
                <a:ext cx="259816" cy="630384"/>
                <a:chOff x="3816313" y="1611982"/>
                <a:chExt cx="1212958" cy="2940225"/>
              </a:xfrm>
            </p:grpSpPr>
            <p:sp>
              <p:nvSpPr>
                <p:cNvPr id="1029" name="Google Shape;1029;p17"/>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7"/>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7"/>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2" name="Google Shape;1032;p17"/>
            <p:cNvGrpSpPr/>
            <p:nvPr/>
          </p:nvGrpSpPr>
          <p:grpSpPr>
            <a:xfrm>
              <a:off x="460371" y="2728161"/>
              <a:ext cx="166791" cy="302717"/>
              <a:chOff x="3816307" y="2352225"/>
              <a:chExt cx="1213027" cy="2199981"/>
            </a:xfrm>
          </p:grpSpPr>
          <p:sp>
            <p:nvSpPr>
              <p:cNvPr id="1033" name="Google Shape;1033;p17"/>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7"/>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7"/>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485073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36"/>
        <p:cNvGrpSpPr/>
        <p:nvPr/>
      </p:nvGrpSpPr>
      <p:grpSpPr>
        <a:xfrm>
          <a:off x="0" y="0"/>
          <a:ext cx="0" cy="0"/>
          <a:chOff x="0" y="0"/>
          <a:chExt cx="0" cy="0"/>
        </a:xfrm>
      </p:grpSpPr>
      <p:sp>
        <p:nvSpPr>
          <p:cNvPr id="1037" name="Google Shape;1037;p18"/>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8" name="Google Shape;1038;p18"/>
          <p:cNvSpPr txBox="1">
            <a:spLocks noGrp="1"/>
          </p:cNvSpPr>
          <p:nvPr>
            <p:ph type="subTitle" idx="1"/>
          </p:nvPr>
        </p:nvSpPr>
        <p:spPr>
          <a:xfrm>
            <a:off x="720002" y="1467436"/>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39" name="Google Shape;1039;p18"/>
          <p:cNvSpPr txBox="1">
            <a:spLocks noGrp="1"/>
          </p:cNvSpPr>
          <p:nvPr>
            <p:ph type="subTitle" idx="2"/>
          </p:nvPr>
        </p:nvSpPr>
        <p:spPr>
          <a:xfrm>
            <a:off x="3579000" y="1467436"/>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0" name="Google Shape;1040;p18"/>
          <p:cNvSpPr txBox="1">
            <a:spLocks noGrp="1"/>
          </p:cNvSpPr>
          <p:nvPr>
            <p:ph type="subTitle" idx="3"/>
          </p:nvPr>
        </p:nvSpPr>
        <p:spPr>
          <a:xfrm>
            <a:off x="720002" y="3045325"/>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1" name="Google Shape;1041;p18"/>
          <p:cNvSpPr txBox="1">
            <a:spLocks noGrp="1"/>
          </p:cNvSpPr>
          <p:nvPr>
            <p:ph type="subTitle" idx="4"/>
          </p:nvPr>
        </p:nvSpPr>
        <p:spPr>
          <a:xfrm>
            <a:off x="3579000" y="3045325"/>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2" name="Google Shape;1042;p18"/>
          <p:cNvSpPr txBox="1">
            <a:spLocks noGrp="1"/>
          </p:cNvSpPr>
          <p:nvPr>
            <p:ph type="subTitle" idx="5"/>
          </p:nvPr>
        </p:nvSpPr>
        <p:spPr>
          <a:xfrm>
            <a:off x="6437998" y="1467436"/>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3" name="Google Shape;1043;p18"/>
          <p:cNvSpPr txBox="1">
            <a:spLocks noGrp="1"/>
          </p:cNvSpPr>
          <p:nvPr>
            <p:ph type="subTitle" idx="6"/>
          </p:nvPr>
        </p:nvSpPr>
        <p:spPr>
          <a:xfrm>
            <a:off x="6437998" y="3045325"/>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4" name="Google Shape;1044;p18"/>
          <p:cNvSpPr txBox="1">
            <a:spLocks noGrp="1"/>
          </p:cNvSpPr>
          <p:nvPr>
            <p:ph type="subTitle" idx="7"/>
          </p:nvPr>
        </p:nvSpPr>
        <p:spPr>
          <a:xfrm>
            <a:off x="723902" y="11838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5" name="Google Shape;1045;p18"/>
          <p:cNvSpPr txBox="1">
            <a:spLocks noGrp="1"/>
          </p:cNvSpPr>
          <p:nvPr>
            <p:ph type="subTitle" idx="8"/>
          </p:nvPr>
        </p:nvSpPr>
        <p:spPr>
          <a:xfrm>
            <a:off x="3582900" y="11838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6" name="Google Shape;1046;p18"/>
          <p:cNvSpPr txBox="1">
            <a:spLocks noGrp="1"/>
          </p:cNvSpPr>
          <p:nvPr>
            <p:ph type="subTitle" idx="9"/>
          </p:nvPr>
        </p:nvSpPr>
        <p:spPr>
          <a:xfrm>
            <a:off x="6441898" y="11838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7" name="Google Shape;1047;p18"/>
          <p:cNvSpPr txBox="1">
            <a:spLocks noGrp="1"/>
          </p:cNvSpPr>
          <p:nvPr>
            <p:ph type="subTitle" idx="13"/>
          </p:nvPr>
        </p:nvSpPr>
        <p:spPr>
          <a:xfrm>
            <a:off x="723902" y="27585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8" name="Google Shape;1048;p18"/>
          <p:cNvSpPr txBox="1">
            <a:spLocks noGrp="1"/>
          </p:cNvSpPr>
          <p:nvPr>
            <p:ph type="subTitle" idx="14"/>
          </p:nvPr>
        </p:nvSpPr>
        <p:spPr>
          <a:xfrm>
            <a:off x="3582900" y="27585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 name="Google Shape;1049;p18"/>
          <p:cNvSpPr txBox="1">
            <a:spLocks noGrp="1"/>
          </p:cNvSpPr>
          <p:nvPr>
            <p:ph type="subTitle" idx="15"/>
          </p:nvPr>
        </p:nvSpPr>
        <p:spPr>
          <a:xfrm>
            <a:off x="6441898" y="27585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0" name="Google Shape;1050;p18"/>
          <p:cNvSpPr/>
          <p:nvPr/>
        </p:nvSpPr>
        <p:spPr>
          <a:xfrm>
            <a:off x="7653349" y="4173425"/>
            <a:ext cx="2989500" cy="29895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oogle Shape;1051;p18"/>
          <p:cNvGrpSpPr/>
          <p:nvPr/>
        </p:nvGrpSpPr>
        <p:grpSpPr>
          <a:xfrm flipH="1">
            <a:off x="-1191848" y="3286771"/>
            <a:ext cx="13848078" cy="1717216"/>
            <a:chOff x="3225200" y="1878300"/>
            <a:chExt cx="5251850" cy="651250"/>
          </a:xfrm>
        </p:grpSpPr>
        <p:sp>
          <p:nvSpPr>
            <p:cNvPr id="1052" name="Google Shape;1052;p18"/>
            <p:cNvSpPr/>
            <p:nvPr/>
          </p:nvSpPr>
          <p:spPr>
            <a:xfrm>
              <a:off x="3225200" y="1878300"/>
              <a:ext cx="5240150" cy="651250"/>
            </a:xfrm>
            <a:custGeom>
              <a:avLst/>
              <a:gdLst/>
              <a:ahLst/>
              <a:cxnLst/>
              <a:rect l="l" t="t" r="r" b="b"/>
              <a:pathLst>
                <a:path w="209606" h="26050" extrusionOk="0">
                  <a:moveTo>
                    <a:pt x="1" y="0"/>
                  </a:moveTo>
                  <a:lnTo>
                    <a:pt x="1" y="6104"/>
                  </a:lnTo>
                  <a:lnTo>
                    <a:pt x="55231" y="6104"/>
                  </a:lnTo>
                  <a:cubicBezTo>
                    <a:pt x="56305" y="6104"/>
                    <a:pt x="57177" y="6976"/>
                    <a:pt x="57177" y="8023"/>
                  </a:cubicBezTo>
                  <a:cubicBezTo>
                    <a:pt x="57177" y="9097"/>
                    <a:pt x="56305" y="9969"/>
                    <a:pt x="55231" y="9969"/>
                  </a:cubicBezTo>
                  <a:lnTo>
                    <a:pt x="36074" y="9969"/>
                  </a:lnTo>
                  <a:cubicBezTo>
                    <a:pt x="31714" y="9969"/>
                    <a:pt x="28170" y="13429"/>
                    <a:pt x="28052" y="17761"/>
                  </a:cubicBezTo>
                  <a:lnTo>
                    <a:pt x="28024" y="17761"/>
                  </a:lnTo>
                  <a:lnTo>
                    <a:pt x="28024" y="18026"/>
                  </a:lnTo>
                  <a:cubicBezTo>
                    <a:pt x="28024" y="22442"/>
                    <a:pt x="31630" y="26049"/>
                    <a:pt x="36074" y="26049"/>
                  </a:cubicBezTo>
                  <a:lnTo>
                    <a:pt x="209606" y="26049"/>
                  </a:lnTo>
                  <a:lnTo>
                    <a:pt x="209606" y="19945"/>
                  </a:lnTo>
                  <a:lnTo>
                    <a:pt x="36074" y="19945"/>
                  </a:lnTo>
                  <a:cubicBezTo>
                    <a:pt x="35091" y="19945"/>
                    <a:pt x="34274" y="19212"/>
                    <a:pt x="34156" y="18257"/>
                  </a:cubicBezTo>
                  <a:cubicBezTo>
                    <a:pt x="34156" y="18166"/>
                    <a:pt x="34128" y="18082"/>
                    <a:pt x="34128" y="17992"/>
                  </a:cubicBezTo>
                  <a:cubicBezTo>
                    <a:pt x="34128" y="16945"/>
                    <a:pt x="35000" y="16073"/>
                    <a:pt x="36074" y="16073"/>
                  </a:cubicBezTo>
                  <a:lnTo>
                    <a:pt x="55231" y="16073"/>
                  </a:lnTo>
                  <a:cubicBezTo>
                    <a:pt x="59682" y="16073"/>
                    <a:pt x="63281" y="12473"/>
                    <a:pt x="63281" y="8023"/>
                  </a:cubicBezTo>
                  <a:cubicBezTo>
                    <a:pt x="63281" y="3607"/>
                    <a:pt x="59682" y="0"/>
                    <a:pt x="55231" y="0"/>
                  </a:cubicBez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3" name="Google Shape;1053;p18"/>
            <p:cNvSpPr/>
            <p:nvPr/>
          </p:nvSpPr>
          <p:spPr>
            <a:xfrm>
              <a:off x="3468675"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a:off x="34222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8"/>
            <p:cNvSpPr/>
            <p:nvPr/>
          </p:nvSpPr>
          <p:spPr>
            <a:xfrm>
              <a:off x="35159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8"/>
            <p:cNvSpPr/>
            <p:nvPr/>
          </p:nvSpPr>
          <p:spPr>
            <a:xfrm>
              <a:off x="33750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8"/>
            <p:cNvSpPr/>
            <p:nvPr/>
          </p:nvSpPr>
          <p:spPr>
            <a:xfrm>
              <a:off x="38459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8"/>
            <p:cNvSpPr/>
            <p:nvPr/>
          </p:nvSpPr>
          <p:spPr>
            <a:xfrm>
              <a:off x="379865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8"/>
            <p:cNvSpPr/>
            <p:nvPr/>
          </p:nvSpPr>
          <p:spPr>
            <a:xfrm>
              <a:off x="3939550"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8"/>
            <p:cNvSpPr/>
            <p:nvPr/>
          </p:nvSpPr>
          <p:spPr>
            <a:xfrm>
              <a:off x="3892300"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8"/>
            <p:cNvSpPr/>
            <p:nvPr/>
          </p:nvSpPr>
          <p:spPr>
            <a:xfrm>
              <a:off x="3752075"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8"/>
            <p:cNvSpPr/>
            <p:nvPr/>
          </p:nvSpPr>
          <p:spPr>
            <a:xfrm>
              <a:off x="3704825" y="1951725"/>
              <a:ext cx="23375" cy="5775"/>
            </a:xfrm>
            <a:custGeom>
              <a:avLst/>
              <a:gdLst/>
              <a:ahLst/>
              <a:cxnLst/>
              <a:rect l="l" t="t" r="r" b="b"/>
              <a:pathLst>
                <a:path w="935"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8"/>
            <p:cNvSpPr/>
            <p:nvPr/>
          </p:nvSpPr>
          <p:spPr>
            <a:xfrm>
              <a:off x="3657725" y="1951725"/>
              <a:ext cx="23925" cy="5775"/>
            </a:xfrm>
            <a:custGeom>
              <a:avLst/>
              <a:gdLst/>
              <a:ahLst/>
              <a:cxnLst/>
              <a:rect l="l" t="t" r="r" b="b"/>
              <a:pathLst>
                <a:path w="957"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8"/>
            <p:cNvSpPr/>
            <p:nvPr/>
          </p:nvSpPr>
          <p:spPr>
            <a:xfrm>
              <a:off x="3563200" y="1951725"/>
              <a:ext cx="24775" cy="5775"/>
            </a:xfrm>
            <a:custGeom>
              <a:avLst/>
              <a:gdLst/>
              <a:ahLst/>
              <a:cxnLst/>
              <a:rect l="l" t="t" r="r" b="b"/>
              <a:pathLst>
                <a:path w="991" h="231" extrusionOk="0">
                  <a:moveTo>
                    <a:pt x="0" y="0"/>
                  </a:moveTo>
                  <a:lnTo>
                    <a:pt x="0" y="230"/>
                  </a:lnTo>
                  <a:lnTo>
                    <a:pt x="991" y="230"/>
                  </a:lnTo>
                  <a:lnTo>
                    <a:pt x="9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8"/>
            <p:cNvSpPr/>
            <p:nvPr/>
          </p:nvSpPr>
          <p:spPr>
            <a:xfrm>
              <a:off x="36111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8"/>
            <p:cNvSpPr/>
            <p:nvPr/>
          </p:nvSpPr>
          <p:spPr>
            <a:xfrm>
              <a:off x="4715650" y="2028100"/>
              <a:ext cx="13100" cy="23925"/>
            </a:xfrm>
            <a:custGeom>
              <a:avLst/>
              <a:gdLst/>
              <a:ahLst/>
              <a:cxnLst/>
              <a:rect l="l" t="t" r="r" b="b"/>
              <a:pathLst>
                <a:path w="524" h="957" extrusionOk="0">
                  <a:moveTo>
                    <a:pt x="238" y="1"/>
                  </a:moveTo>
                  <a:lnTo>
                    <a:pt x="1" y="84"/>
                  </a:lnTo>
                  <a:cubicBezTo>
                    <a:pt x="147" y="349"/>
                    <a:pt x="238" y="635"/>
                    <a:pt x="294" y="956"/>
                  </a:cubicBezTo>
                  <a:lnTo>
                    <a:pt x="524" y="901"/>
                  </a:lnTo>
                  <a:cubicBezTo>
                    <a:pt x="468" y="580"/>
                    <a:pt x="350" y="287"/>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8"/>
            <p:cNvSpPr/>
            <p:nvPr/>
          </p:nvSpPr>
          <p:spPr>
            <a:xfrm>
              <a:off x="44198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8"/>
            <p:cNvSpPr/>
            <p:nvPr/>
          </p:nvSpPr>
          <p:spPr>
            <a:xfrm>
              <a:off x="43734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8"/>
            <p:cNvSpPr/>
            <p:nvPr/>
          </p:nvSpPr>
          <p:spPr>
            <a:xfrm>
              <a:off x="45144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8"/>
            <p:cNvSpPr/>
            <p:nvPr/>
          </p:nvSpPr>
          <p:spPr>
            <a:xfrm>
              <a:off x="4652525" y="1961825"/>
              <a:ext cx="23225" cy="16075"/>
            </a:xfrm>
            <a:custGeom>
              <a:avLst/>
              <a:gdLst/>
              <a:ahLst/>
              <a:cxnLst/>
              <a:rect l="l" t="t" r="r" b="b"/>
              <a:pathLst>
                <a:path w="929" h="643" extrusionOk="0">
                  <a:moveTo>
                    <a:pt x="84" y="1"/>
                  </a:moveTo>
                  <a:lnTo>
                    <a:pt x="0" y="210"/>
                  </a:lnTo>
                  <a:cubicBezTo>
                    <a:pt x="259" y="322"/>
                    <a:pt x="552" y="468"/>
                    <a:pt x="810" y="642"/>
                  </a:cubicBezTo>
                  <a:lnTo>
                    <a:pt x="928" y="468"/>
                  </a:lnTo>
                  <a:cubicBezTo>
                    <a:pt x="670" y="266"/>
                    <a:pt x="377" y="119"/>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8"/>
            <p:cNvSpPr/>
            <p:nvPr/>
          </p:nvSpPr>
          <p:spPr>
            <a:xfrm>
              <a:off x="45609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8"/>
            <p:cNvSpPr/>
            <p:nvPr/>
          </p:nvSpPr>
          <p:spPr>
            <a:xfrm>
              <a:off x="4690200" y="1988000"/>
              <a:ext cx="19725" cy="21825"/>
            </a:xfrm>
            <a:custGeom>
              <a:avLst/>
              <a:gdLst/>
              <a:ahLst/>
              <a:cxnLst/>
              <a:rect l="l" t="t" r="r" b="b"/>
              <a:pathLst>
                <a:path w="789" h="873" extrusionOk="0">
                  <a:moveTo>
                    <a:pt x="175" y="0"/>
                  </a:moveTo>
                  <a:lnTo>
                    <a:pt x="0" y="175"/>
                  </a:lnTo>
                  <a:cubicBezTo>
                    <a:pt x="210" y="412"/>
                    <a:pt x="412" y="642"/>
                    <a:pt x="586" y="872"/>
                  </a:cubicBezTo>
                  <a:lnTo>
                    <a:pt x="789" y="761"/>
                  </a:lnTo>
                  <a:cubicBezTo>
                    <a:pt x="586" y="495"/>
                    <a:pt x="384" y="237"/>
                    <a:pt x="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8"/>
            <p:cNvSpPr/>
            <p:nvPr/>
          </p:nvSpPr>
          <p:spPr>
            <a:xfrm>
              <a:off x="4608225" y="1951725"/>
              <a:ext cx="23925" cy="8725"/>
            </a:xfrm>
            <a:custGeom>
              <a:avLst/>
              <a:gdLst/>
              <a:ahLst/>
              <a:cxnLst/>
              <a:rect l="l" t="t" r="r" b="b"/>
              <a:pathLst>
                <a:path w="957" h="349" extrusionOk="0">
                  <a:moveTo>
                    <a:pt x="0" y="0"/>
                  </a:moveTo>
                  <a:lnTo>
                    <a:pt x="0" y="230"/>
                  </a:lnTo>
                  <a:cubicBezTo>
                    <a:pt x="286" y="230"/>
                    <a:pt x="607" y="265"/>
                    <a:pt x="900" y="349"/>
                  </a:cubicBezTo>
                  <a:lnTo>
                    <a:pt x="956" y="119"/>
                  </a:lnTo>
                  <a:cubicBezTo>
                    <a:pt x="635" y="28"/>
                    <a:pt x="31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446712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8"/>
            <p:cNvSpPr/>
            <p:nvPr/>
          </p:nvSpPr>
          <p:spPr>
            <a:xfrm>
              <a:off x="40914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8"/>
            <p:cNvSpPr/>
            <p:nvPr/>
          </p:nvSpPr>
          <p:spPr>
            <a:xfrm>
              <a:off x="4044900"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a:off x="43262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8"/>
            <p:cNvSpPr/>
            <p:nvPr/>
          </p:nvSpPr>
          <p:spPr>
            <a:xfrm>
              <a:off x="3965725" y="1951725"/>
              <a:ext cx="8750" cy="5775"/>
            </a:xfrm>
            <a:custGeom>
              <a:avLst/>
              <a:gdLst/>
              <a:ahLst/>
              <a:cxnLst/>
              <a:rect l="l" t="t" r="r" b="b"/>
              <a:pathLst>
                <a:path w="350" h="231" extrusionOk="0">
                  <a:moveTo>
                    <a:pt x="0" y="0"/>
                  </a:moveTo>
                  <a:lnTo>
                    <a:pt x="0" y="230"/>
                  </a:lnTo>
                  <a:lnTo>
                    <a:pt x="349" y="230"/>
                  </a:ln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8"/>
            <p:cNvSpPr/>
            <p:nvPr/>
          </p:nvSpPr>
          <p:spPr>
            <a:xfrm>
              <a:off x="39978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8"/>
            <p:cNvSpPr/>
            <p:nvPr/>
          </p:nvSpPr>
          <p:spPr>
            <a:xfrm>
              <a:off x="4279650" y="1951725"/>
              <a:ext cx="23400" cy="5775"/>
            </a:xfrm>
            <a:custGeom>
              <a:avLst/>
              <a:gdLst/>
              <a:ahLst/>
              <a:cxnLst/>
              <a:rect l="l" t="t" r="r" b="b"/>
              <a:pathLst>
                <a:path w="936"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8"/>
            <p:cNvSpPr/>
            <p:nvPr/>
          </p:nvSpPr>
          <p:spPr>
            <a:xfrm>
              <a:off x="423237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41387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41860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431242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454717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450062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8"/>
            <p:cNvSpPr/>
            <p:nvPr/>
          </p:nvSpPr>
          <p:spPr>
            <a:xfrm>
              <a:off x="44533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41249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3998500" y="2296850"/>
              <a:ext cx="8750" cy="24100"/>
            </a:xfrm>
            <a:custGeom>
              <a:avLst/>
              <a:gdLst/>
              <a:ahLst/>
              <a:cxnLst/>
              <a:rect l="l" t="t" r="r" b="b"/>
              <a:pathLst>
                <a:path w="350" h="964" extrusionOk="0">
                  <a:moveTo>
                    <a:pt x="147" y="1"/>
                  </a:moveTo>
                  <a:cubicBezTo>
                    <a:pt x="57" y="322"/>
                    <a:pt x="1" y="643"/>
                    <a:pt x="1" y="964"/>
                  </a:cubicBezTo>
                  <a:lnTo>
                    <a:pt x="231" y="964"/>
                  </a:lnTo>
                  <a:cubicBezTo>
                    <a:pt x="231" y="671"/>
                    <a:pt x="287" y="350"/>
                    <a:pt x="350" y="64"/>
                  </a:cubicBezTo>
                  <a:lnTo>
                    <a:pt x="1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440610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4077700" y="2203200"/>
              <a:ext cx="24775" cy="12400"/>
            </a:xfrm>
            <a:custGeom>
              <a:avLst/>
              <a:gdLst/>
              <a:ahLst/>
              <a:cxnLst/>
              <a:rect l="l" t="t" r="r" b="b"/>
              <a:pathLst>
                <a:path w="991" h="496" extrusionOk="0">
                  <a:moveTo>
                    <a:pt x="928" y="1"/>
                  </a:moveTo>
                  <a:cubicBezTo>
                    <a:pt x="607" y="56"/>
                    <a:pt x="321" y="147"/>
                    <a:pt x="0" y="259"/>
                  </a:cubicBezTo>
                  <a:lnTo>
                    <a:pt x="84" y="496"/>
                  </a:lnTo>
                  <a:cubicBezTo>
                    <a:pt x="377" y="377"/>
                    <a:pt x="670" y="287"/>
                    <a:pt x="991" y="231"/>
                  </a:cubicBez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4010025" y="2253950"/>
              <a:ext cx="16750" cy="23400"/>
            </a:xfrm>
            <a:custGeom>
              <a:avLst/>
              <a:gdLst/>
              <a:ahLst/>
              <a:cxnLst/>
              <a:rect l="l" t="t" r="r" b="b"/>
              <a:pathLst>
                <a:path w="670" h="936" extrusionOk="0">
                  <a:moveTo>
                    <a:pt x="468" y="1"/>
                  </a:moveTo>
                  <a:cubicBezTo>
                    <a:pt x="293" y="266"/>
                    <a:pt x="119" y="524"/>
                    <a:pt x="0" y="817"/>
                  </a:cubicBezTo>
                  <a:lnTo>
                    <a:pt x="210" y="936"/>
                  </a:lnTo>
                  <a:cubicBezTo>
                    <a:pt x="321" y="643"/>
                    <a:pt x="496" y="384"/>
                    <a:pt x="670" y="119"/>
                  </a:cubicBez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4037750" y="2221350"/>
              <a:ext cx="21825" cy="18850"/>
            </a:xfrm>
            <a:custGeom>
              <a:avLst/>
              <a:gdLst/>
              <a:ahLst/>
              <a:cxnLst/>
              <a:rect l="l" t="t" r="r" b="b"/>
              <a:pathLst>
                <a:path w="873" h="754" extrusionOk="0">
                  <a:moveTo>
                    <a:pt x="754" y="0"/>
                  </a:moveTo>
                  <a:cubicBezTo>
                    <a:pt x="496" y="147"/>
                    <a:pt x="231" y="349"/>
                    <a:pt x="0" y="579"/>
                  </a:cubicBezTo>
                  <a:lnTo>
                    <a:pt x="175" y="754"/>
                  </a:lnTo>
                  <a:cubicBezTo>
                    <a:pt x="377" y="551"/>
                    <a:pt x="635" y="349"/>
                    <a:pt x="873" y="175"/>
                  </a:cubicBezTo>
                  <a:lnTo>
                    <a:pt x="7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4725075" y="2074500"/>
              <a:ext cx="7350" cy="24075"/>
            </a:xfrm>
            <a:custGeom>
              <a:avLst/>
              <a:gdLst/>
              <a:ahLst/>
              <a:cxnLst/>
              <a:rect l="l" t="t" r="r" b="b"/>
              <a:pathLst>
                <a:path w="294" h="963" extrusionOk="0">
                  <a:moveTo>
                    <a:pt x="35" y="0"/>
                  </a:moveTo>
                  <a:cubicBezTo>
                    <a:pt x="63" y="63"/>
                    <a:pt x="63" y="119"/>
                    <a:pt x="63" y="175"/>
                  </a:cubicBezTo>
                  <a:cubicBezTo>
                    <a:pt x="63" y="440"/>
                    <a:pt x="35" y="670"/>
                    <a:pt x="0" y="900"/>
                  </a:cubicBezTo>
                  <a:lnTo>
                    <a:pt x="238" y="963"/>
                  </a:lnTo>
                  <a:cubicBezTo>
                    <a:pt x="266" y="698"/>
                    <a:pt x="293" y="440"/>
                    <a:pt x="293" y="175"/>
                  </a:cubicBezTo>
                  <a:lnTo>
                    <a:pt x="2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4594275" y="2200250"/>
              <a:ext cx="23400" cy="6650"/>
            </a:xfrm>
            <a:custGeom>
              <a:avLst/>
              <a:gdLst/>
              <a:ahLst/>
              <a:cxnLst/>
              <a:rect l="l" t="t" r="r" b="b"/>
              <a:pathLst>
                <a:path w="936" h="266" extrusionOk="0">
                  <a:moveTo>
                    <a:pt x="935" y="0"/>
                  </a:moveTo>
                  <a:cubicBezTo>
                    <a:pt x="761" y="28"/>
                    <a:pt x="586" y="28"/>
                    <a:pt x="412" y="28"/>
                  </a:cubicBezTo>
                  <a:lnTo>
                    <a:pt x="0" y="28"/>
                  </a:lnTo>
                  <a:lnTo>
                    <a:pt x="0" y="265"/>
                  </a:lnTo>
                  <a:lnTo>
                    <a:pt x="412" y="265"/>
                  </a:lnTo>
                  <a:cubicBezTo>
                    <a:pt x="586" y="265"/>
                    <a:pt x="761" y="265"/>
                    <a:pt x="935" y="230"/>
                  </a:cubicBez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8"/>
            <p:cNvSpPr/>
            <p:nvPr/>
          </p:nvSpPr>
          <p:spPr>
            <a:xfrm>
              <a:off x="4639450" y="2187150"/>
              <a:ext cx="23900" cy="14500"/>
            </a:xfrm>
            <a:custGeom>
              <a:avLst/>
              <a:gdLst/>
              <a:ahLst/>
              <a:cxnLst/>
              <a:rect l="l" t="t" r="r" b="b"/>
              <a:pathLst>
                <a:path w="956" h="580" extrusionOk="0">
                  <a:moveTo>
                    <a:pt x="872" y="1"/>
                  </a:moveTo>
                  <a:cubicBezTo>
                    <a:pt x="579" y="147"/>
                    <a:pt x="286" y="266"/>
                    <a:pt x="0" y="350"/>
                  </a:cubicBezTo>
                  <a:lnTo>
                    <a:pt x="84" y="580"/>
                  </a:lnTo>
                  <a:cubicBezTo>
                    <a:pt x="377" y="468"/>
                    <a:pt x="698" y="350"/>
                    <a:pt x="956" y="203"/>
                  </a:cubicBezTo>
                  <a:lnTo>
                    <a:pt x="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8"/>
            <p:cNvSpPr/>
            <p:nvPr/>
          </p:nvSpPr>
          <p:spPr>
            <a:xfrm>
              <a:off x="4680075" y="2158900"/>
              <a:ext cx="21125" cy="20250"/>
            </a:xfrm>
            <a:custGeom>
              <a:avLst/>
              <a:gdLst/>
              <a:ahLst/>
              <a:cxnLst/>
              <a:rect l="l" t="t" r="r" b="b"/>
              <a:pathLst>
                <a:path w="845" h="810" extrusionOk="0">
                  <a:moveTo>
                    <a:pt x="670" y="1"/>
                  </a:moveTo>
                  <a:cubicBezTo>
                    <a:pt x="468" y="231"/>
                    <a:pt x="231" y="433"/>
                    <a:pt x="1" y="636"/>
                  </a:cubicBezTo>
                  <a:lnTo>
                    <a:pt x="147" y="810"/>
                  </a:lnTo>
                  <a:cubicBezTo>
                    <a:pt x="405" y="608"/>
                    <a:pt x="642" y="405"/>
                    <a:pt x="845" y="140"/>
                  </a:cubicBezTo>
                  <a:lnTo>
                    <a:pt x="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4709900" y="2119675"/>
              <a:ext cx="15200" cy="23200"/>
            </a:xfrm>
            <a:custGeom>
              <a:avLst/>
              <a:gdLst/>
              <a:ahLst/>
              <a:cxnLst/>
              <a:rect l="l" t="t" r="r" b="b"/>
              <a:pathLst>
                <a:path w="608" h="928" extrusionOk="0">
                  <a:moveTo>
                    <a:pt x="377" y="0"/>
                  </a:moveTo>
                  <a:cubicBezTo>
                    <a:pt x="294" y="286"/>
                    <a:pt x="147" y="551"/>
                    <a:pt x="1" y="809"/>
                  </a:cubicBezTo>
                  <a:lnTo>
                    <a:pt x="203" y="928"/>
                  </a:lnTo>
                  <a:cubicBezTo>
                    <a:pt x="377" y="663"/>
                    <a:pt x="496" y="377"/>
                    <a:pt x="607" y="84"/>
                  </a:cubicBezTo>
                  <a:lnTo>
                    <a:pt x="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417135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426587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4359700"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4218600" y="2200925"/>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50172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4970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5111025"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50637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46881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p:nvPr/>
          </p:nvSpPr>
          <p:spPr>
            <a:xfrm>
              <a:off x="464152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8"/>
            <p:cNvSpPr/>
            <p:nvPr/>
          </p:nvSpPr>
          <p:spPr>
            <a:xfrm>
              <a:off x="49228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8"/>
            <p:cNvSpPr/>
            <p:nvPr/>
          </p:nvSpPr>
          <p:spPr>
            <a:xfrm>
              <a:off x="459427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8"/>
            <p:cNvSpPr/>
            <p:nvPr/>
          </p:nvSpPr>
          <p:spPr>
            <a:xfrm>
              <a:off x="48762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8"/>
            <p:cNvSpPr/>
            <p:nvPr/>
          </p:nvSpPr>
          <p:spPr>
            <a:xfrm>
              <a:off x="482902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8"/>
            <p:cNvSpPr/>
            <p:nvPr/>
          </p:nvSpPr>
          <p:spPr>
            <a:xfrm>
              <a:off x="47353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8"/>
            <p:cNvSpPr/>
            <p:nvPr/>
          </p:nvSpPr>
          <p:spPr>
            <a:xfrm>
              <a:off x="47826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8"/>
            <p:cNvSpPr/>
            <p:nvPr/>
          </p:nvSpPr>
          <p:spPr>
            <a:xfrm>
              <a:off x="53937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8"/>
            <p:cNvSpPr/>
            <p:nvPr/>
          </p:nvSpPr>
          <p:spPr>
            <a:xfrm>
              <a:off x="53464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8"/>
            <p:cNvSpPr/>
            <p:nvPr/>
          </p:nvSpPr>
          <p:spPr>
            <a:xfrm>
              <a:off x="54874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8"/>
            <p:cNvSpPr/>
            <p:nvPr/>
          </p:nvSpPr>
          <p:spPr>
            <a:xfrm>
              <a:off x="5440125"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8"/>
            <p:cNvSpPr/>
            <p:nvPr/>
          </p:nvSpPr>
          <p:spPr>
            <a:xfrm>
              <a:off x="52999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8"/>
            <p:cNvSpPr/>
            <p:nvPr/>
          </p:nvSpPr>
          <p:spPr>
            <a:xfrm>
              <a:off x="52526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8"/>
            <p:cNvSpPr/>
            <p:nvPr/>
          </p:nvSpPr>
          <p:spPr>
            <a:xfrm>
              <a:off x="52062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8"/>
            <p:cNvSpPr/>
            <p:nvPr/>
          </p:nvSpPr>
          <p:spPr>
            <a:xfrm>
              <a:off x="51590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8"/>
            <p:cNvSpPr/>
            <p:nvPr/>
          </p:nvSpPr>
          <p:spPr>
            <a:xfrm>
              <a:off x="43131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8"/>
            <p:cNvSpPr/>
            <p:nvPr/>
          </p:nvSpPr>
          <p:spPr>
            <a:xfrm>
              <a:off x="45478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8"/>
            <p:cNvSpPr/>
            <p:nvPr/>
          </p:nvSpPr>
          <p:spPr>
            <a:xfrm>
              <a:off x="4500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8"/>
            <p:cNvSpPr/>
            <p:nvPr/>
          </p:nvSpPr>
          <p:spPr>
            <a:xfrm>
              <a:off x="44533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8"/>
            <p:cNvSpPr/>
            <p:nvPr/>
          </p:nvSpPr>
          <p:spPr>
            <a:xfrm>
              <a:off x="4126350"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8"/>
            <p:cNvSpPr/>
            <p:nvPr/>
          </p:nvSpPr>
          <p:spPr>
            <a:xfrm>
              <a:off x="3998500" y="2336100"/>
              <a:ext cx="9450" cy="24100"/>
            </a:xfrm>
            <a:custGeom>
              <a:avLst/>
              <a:gdLst/>
              <a:ahLst/>
              <a:cxnLst/>
              <a:rect l="l" t="t" r="r" b="b"/>
              <a:pathLst>
                <a:path w="378" h="964" extrusionOk="0">
                  <a:moveTo>
                    <a:pt x="1" y="0"/>
                  </a:moveTo>
                  <a:cubicBezTo>
                    <a:pt x="29" y="321"/>
                    <a:pt x="57" y="642"/>
                    <a:pt x="147" y="963"/>
                  </a:cubicBezTo>
                  <a:lnTo>
                    <a:pt x="378" y="900"/>
                  </a:lnTo>
                  <a:cubicBezTo>
                    <a:pt x="287" y="614"/>
                    <a:pt x="259" y="293"/>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a:off x="44068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a:off x="4079775" y="2441450"/>
              <a:ext cx="24100" cy="12400"/>
            </a:xfrm>
            <a:custGeom>
              <a:avLst/>
              <a:gdLst/>
              <a:ahLst/>
              <a:cxnLst/>
              <a:rect l="l" t="t" r="r" b="b"/>
              <a:pathLst>
                <a:path w="964" h="496" extrusionOk="0">
                  <a:moveTo>
                    <a:pt x="91" y="0"/>
                  </a:moveTo>
                  <a:lnTo>
                    <a:pt x="1" y="237"/>
                  </a:lnTo>
                  <a:cubicBezTo>
                    <a:pt x="294" y="349"/>
                    <a:pt x="615" y="440"/>
                    <a:pt x="908" y="495"/>
                  </a:cubicBezTo>
                  <a:lnTo>
                    <a:pt x="963" y="265"/>
                  </a:lnTo>
                  <a:cubicBezTo>
                    <a:pt x="670" y="209"/>
                    <a:pt x="384" y="119"/>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a:off x="4010025" y="2380400"/>
              <a:ext cx="16750" cy="22700"/>
            </a:xfrm>
            <a:custGeom>
              <a:avLst/>
              <a:gdLst/>
              <a:ahLst/>
              <a:cxnLst/>
              <a:rect l="l" t="t" r="r" b="b"/>
              <a:pathLst>
                <a:path w="670" h="908" extrusionOk="0">
                  <a:moveTo>
                    <a:pt x="210" y="0"/>
                  </a:moveTo>
                  <a:lnTo>
                    <a:pt x="0" y="91"/>
                  </a:lnTo>
                  <a:cubicBezTo>
                    <a:pt x="147" y="384"/>
                    <a:pt x="293" y="642"/>
                    <a:pt x="496" y="907"/>
                  </a:cubicBezTo>
                  <a:lnTo>
                    <a:pt x="670" y="789"/>
                  </a:lnTo>
                  <a:cubicBezTo>
                    <a:pt x="496" y="524"/>
                    <a:pt x="349" y="266"/>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a:off x="4039850" y="2416850"/>
              <a:ext cx="21825" cy="19550"/>
            </a:xfrm>
            <a:custGeom>
              <a:avLst/>
              <a:gdLst/>
              <a:ahLst/>
              <a:cxnLst/>
              <a:rect l="l" t="t" r="r" b="b"/>
              <a:pathLst>
                <a:path w="873" h="782" extrusionOk="0">
                  <a:moveTo>
                    <a:pt x="147" y="0"/>
                  </a:moveTo>
                  <a:lnTo>
                    <a:pt x="0" y="175"/>
                  </a:lnTo>
                  <a:cubicBezTo>
                    <a:pt x="237" y="405"/>
                    <a:pt x="468" y="607"/>
                    <a:pt x="761" y="782"/>
                  </a:cubicBezTo>
                  <a:lnTo>
                    <a:pt x="872" y="579"/>
                  </a:lnTo>
                  <a:cubicBezTo>
                    <a:pt x="614" y="405"/>
                    <a:pt x="377" y="231"/>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a:off x="41713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a:off x="42658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a:off x="435970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a:off x="42186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a:off x="6381200" y="2450150"/>
              <a:ext cx="24100" cy="5975"/>
            </a:xfrm>
            <a:custGeom>
              <a:avLst/>
              <a:gdLst/>
              <a:ahLst/>
              <a:cxnLst/>
              <a:rect l="l" t="t" r="r" b="b"/>
              <a:pathLst>
                <a:path w="964" h="239" extrusionOk="0">
                  <a:moveTo>
                    <a:pt x="1" y="1"/>
                  </a:moveTo>
                  <a:lnTo>
                    <a:pt x="1" y="238"/>
                  </a:lnTo>
                  <a:lnTo>
                    <a:pt x="964" y="238"/>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a:off x="63348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8"/>
            <p:cNvSpPr/>
            <p:nvPr/>
          </p:nvSpPr>
          <p:spPr>
            <a:xfrm>
              <a:off x="6475050" y="2450150"/>
              <a:ext cx="24600" cy="5975"/>
            </a:xfrm>
            <a:custGeom>
              <a:avLst/>
              <a:gdLst/>
              <a:ahLst/>
              <a:cxnLst/>
              <a:rect l="l" t="t" r="r" b="b"/>
              <a:pathLst>
                <a:path w="984" h="239" extrusionOk="0">
                  <a:moveTo>
                    <a:pt x="0" y="1"/>
                  </a:moveTo>
                  <a:lnTo>
                    <a:pt x="0" y="238"/>
                  </a:lnTo>
                  <a:lnTo>
                    <a:pt x="984" y="238"/>
                  </a:lnTo>
                  <a:lnTo>
                    <a:pt x="9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8"/>
            <p:cNvSpPr/>
            <p:nvPr/>
          </p:nvSpPr>
          <p:spPr>
            <a:xfrm>
              <a:off x="642847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8"/>
            <p:cNvSpPr/>
            <p:nvPr/>
          </p:nvSpPr>
          <p:spPr>
            <a:xfrm>
              <a:off x="60528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8"/>
            <p:cNvSpPr/>
            <p:nvPr/>
          </p:nvSpPr>
          <p:spPr>
            <a:xfrm>
              <a:off x="60062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8"/>
            <p:cNvSpPr/>
            <p:nvPr/>
          </p:nvSpPr>
          <p:spPr>
            <a:xfrm>
              <a:off x="62875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8"/>
            <p:cNvSpPr/>
            <p:nvPr/>
          </p:nvSpPr>
          <p:spPr>
            <a:xfrm>
              <a:off x="595897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8"/>
            <p:cNvSpPr/>
            <p:nvPr/>
          </p:nvSpPr>
          <p:spPr>
            <a:xfrm>
              <a:off x="62403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8"/>
            <p:cNvSpPr/>
            <p:nvPr/>
          </p:nvSpPr>
          <p:spPr>
            <a:xfrm>
              <a:off x="61937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8"/>
            <p:cNvSpPr/>
            <p:nvPr/>
          </p:nvSpPr>
          <p:spPr>
            <a:xfrm>
              <a:off x="61000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8"/>
            <p:cNvSpPr/>
            <p:nvPr/>
          </p:nvSpPr>
          <p:spPr>
            <a:xfrm>
              <a:off x="614647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8"/>
            <p:cNvSpPr/>
            <p:nvPr/>
          </p:nvSpPr>
          <p:spPr>
            <a:xfrm>
              <a:off x="675845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8"/>
            <p:cNvSpPr/>
            <p:nvPr/>
          </p:nvSpPr>
          <p:spPr>
            <a:xfrm>
              <a:off x="67111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8"/>
            <p:cNvSpPr/>
            <p:nvPr/>
          </p:nvSpPr>
          <p:spPr>
            <a:xfrm>
              <a:off x="68521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8"/>
            <p:cNvSpPr/>
            <p:nvPr/>
          </p:nvSpPr>
          <p:spPr>
            <a:xfrm>
              <a:off x="680485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8"/>
            <p:cNvSpPr/>
            <p:nvPr/>
          </p:nvSpPr>
          <p:spPr>
            <a:xfrm>
              <a:off x="666392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8"/>
            <p:cNvSpPr/>
            <p:nvPr/>
          </p:nvSpPr>
          <p:spPr>
            <a:xfrm>
              <a:off x="6617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8"/>
            <p:cNvSpPr/>
            <p:nvPr/>
          </p:nvSpPr>
          <p:spPr>
            <a:xfrm>
              <a:off x="65702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8"/>
            <p:cNvSpPr/>
            <p:nvPr/>
          </p:nvSpPr>
          <p:spPr>
            <a:xfrm>
              <a:off x="65237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8"/>
            <p:cNvSpPr/>
            <p:nvPr/>
          </p:nvSpPr>
          <p:spPr>
            <a:xfrm>
              <a:off x="56771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8"/>
            <p:cNvSpPr/>
            <p:nvPr/>
          </p:nvSpPr>
          <p:spPr>
            <a:xfrm>
              <a:off x="59119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8"/>
            <p:cNvSpPr/>
            <p:nvPr/>
          </p:nvSpPr>
          <p:spPr>
            <a:xfrm>
              <a:off x="5865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8"/>
            <p:cNvSpPr/>
            <p:nvPr/>
          </p:nvSpPr>
          <p:spPr>
            <a:xfrm>
              <a:off x="58180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8"/>
            <p:cNvSpPr/>
            <p:nvPr/>
          </p:nvSpPr>
          <p:spPr>
            <a:xfrm>
              <a:off x="57715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8"/>
            <p:cNvSpPr/>
            <p:nvPr/>
          </p:nvSpPr>
          <p:spPr>
            <a:xfrm>
              <a:off x="553605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8"/>
            <p:cNvSpPr/>
            <p:nvPr/>
          </p:nvSpPr>
          <p:spPr>
            <a:xfrm>
              <a:off x="56298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8"/>
            <p:cNvSpPr/>
            <p:nvPr/>
          </p:nvSpPr>
          <p:spPr>
            <a:xfrm>
              <a:off x="57244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8"/>
            <p:cNvSpPr/>
            <p:nvPr/>
          </p:nvSpPr>
          <p:spPr>
            <a:xfrm>
              <a:off x="558332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8"/>
            <p:cNvSpPr/>
            <p:nvPr/>
          </p:nvSpPr>
          <p:spPr>
            <a:xfrm>
              <a:off x="699390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8"/>
            <p:cNvSpPr/>
            <p:nvPr/>
          </p:nvSpPr>
          <p:spPr>
            <a:xfrm>
              <a:off x="6947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8"/>
            <p:cNvSpPr/>
            <p:nvPr/>
          </p:nvSpPr>
          <p:spPr>
            <a:xfrm>
              <a:off x="7087550" y="2450150"/>
              <a:ext cx="24775" cy="5975"/>
            </a:xfrm>
            <a:custGeom>
              <a:avLst/>
              <a:gdLst/>
              <a:ahLst/>
              <a:cxnLst/>
              <a:rect l="l" t="t" r="r" b="b"/>
              <a:pathLst>
                <a:path w="991" h="239" extrusionOk="0">
                  <a:moveTo>
                    <a:pt x="0" y="1"/>
                  </a:moveTo>
                  <a:lnTo>
                    <a:pt x="0"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8"/>
            <p:cNvSpPr/>
            <p:nvPr/>
          </p:nvSpPr>
          <p:spPr>
            <a:xfrm>
              <a:off x="70411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8"/>
            <p:cNvSpPr/>
            <p:nvPr/>
          </p:nvSpPr>
          <p:spPr>
            <a:xfrm>
              <a:off x="690007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8"/>
            <p:cNvSpPr/>
            <p:nvPr/>
          </p:nvSpPr>
          <p:spPr>
            <a:xfrm>
              <a:off x="73702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8"/>
            <p:cNvSpPr/>
            <p:nvPr/>
          </p:nvSpPr>
          <p:spPr>
            <a:xfrm>
              <a:off x="73237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8"/>
            <p:cNvSpPr/>
            <p:nvPr/>
          </p:nvSpPr>
          <p:spPr>
            <a:xfrm>
              <a:off x="74647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8"/>
            <p:cNvSpPr/>
            <p:nvPr/>
          </p:nvSpPr>
          <p:spPr>
            <a:xfrm>
              <a:off x="74175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8"/>
            <p:cNvSpPr/>
            <p:nvPr/>
          </p:nvSpPr>
          <p:spPr>
            <a:xfrm>
              <a:off x="72766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8"/>
            <p:cNvSpPr/>
            <p:nvPr/>
          </p:nvSpPr>
          <p:spPr>
            <a:xfrm>
              <a:off x="72300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8"/>
            <p:cNvSpPr/>
            <p:nvPr/>
          </p:nvSpPr>
          <p:spPr>
            <a:xfrm>
              <a:off x="71827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8"/>
            <p:cNvSpPr/>
            <p:nvPr/>
          </p:nvSpPr>
          <p:spPr>
            <a:xfrm>
              <a:off x="71362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8"/>
            <p:cNvSpPr/>
            <p:nvPr/>
          </p:nvSpPr>
          <p:spPr>
            <a:xfrm>
              <a:off x="83586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8"/>
            <p:cNvSpPr/>
            <p:nvPr/>
          </p:nvSpPr>
          <p:spPr>
            <a:xfrm>
              <a:off x="831135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8"/>
            <p:cNvSpPr/>
            <p:nvPr/>
          </p:nvSpPr>
          <p:spPr>
            <a:xfrm>
              <a:off x="8452250"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8"/>
            <p:cNvSpPr/>
            <p:nvPr/>
          </p:nvSpPr>
          <p:spPr>
            <a:xfrm>
              <a:off x="84050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8"/>
            <p:cNvSpPr/>
            <p:nvPr/>
          </p:nvSpPr>
          <p:spPr>
            <a:xfrm>
              <a:off x="80300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8"/>
            <p:cNvSpPr/>
            <p:nvPr/>
          </p:nvSpPr>
          <p:spPr>
            <a:xfrm>
              <a:off x="7982925"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8"/>
            <p:cNvSpPr/>
            <p:nvPr/>
          </p:nvSpPr>
          <p:spPr>
            <a:xfrm>
              <a:off x="8264775"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8"/>
            <p:cNvSpPr/>
            <p:nvPr/>
          </p:nvSpPr>
          <p:spPr>
            <a:xfrm>
              <a:off x="79363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8"/>
            <p:cNvSpPr/>
            <p:nvPr/>
          </p:nvSpPr>
          <p:spPr>
            <a:xfrm>
              <a:off x="82175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8"/>
            <p:cNvSpPr/>
            <p:nvPr/>
          </p:nvSpPr>
          <p:spPr>
            <a:xfrm>
              <a:off x="81711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8"/>
            <p:cNvSpPr/>
            <p:nvPr/>
          </p:nvSpPr>
          <p:spPr>
            <a:xfrm>
              <a:off x="80766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8"/>
            <p:cNvSpPr/>
            <p:nvPr/>
          </p:nvSpPr>
          <p:spPr>
            <a:xfrm>
              <a:off x="81238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8"/>
            <p:cNvSpPr/>
            <p:nvPr/>
          </p:nvSpPr>
          <p:spPr>
            <a:xfrm>
              <a:off x="7654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8"/>
            <p:cNvSpPr/>
            <p:nvPr/>
          </p:nvSpPr>
          <p:spPr>
            <a:xfrm>
              <a:off x="7889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8"/>
            <p:cNvSpPr/>
            <p:nvPr/>
          </p:nvSpPr>
          <p:spPr>
            <a:xfrm>
              <a:off x="78418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8"/>
            <p:cNvSpPr/>
            <p:nvPr/>
          </p:nvSpPr>
          <p:spPr>
            <a:xfrm>
              <a:off x="779545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8"/>
            <p:cNvSpPr/>
            <p:nvPr/>
          </p:nvSpPr>
          <p:spPr>
            <a:xfrm>
              <a:off x="77482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8"/>
            <p:cNvSpPr/>
            <p:nvPr/>
          </p:nvSpPr>
          <p:spPr>
            <a:xfrm>
              <a:off x="75134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8"/>
            <p:cNvSpPr/>
            <p:nvPr/>
          </p:nvSpPr>
          <p:spPr>
            <a:xfrm>
              <a:off x="76071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8"/>
            <p:cNvSpPr/>
            <p:nvPr/>
          </p:nvSpPr>
          <p:spPr>
            <a:xfrm>
              <a:off x="7701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8"/>
            <p:cNvSpPr/>
            <p:nvPr/>
          </p:nvSpPr>
          <p:spPr>
            <a:xfrm>
              <a:off x="7560000"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18"/>
          <p:cNvGrpSpPr/>
          <p:nvPr/>
        </p:nvGrpSpPr>
        <p:grpSpPr>
          <a:xfrm flipH="1">
            <a:off x="7595343" y="4513137"/>
            <a:ext cx="514249" cy="630515"/>
            <a:chOff x="1551613" y="4513162"/>
            <a:chExt cx="514249" cy="630515"/>
          </a:xfrm>
        </p:grpSpPr>
        <p:grpSp>
          <p:nvGrpSpPr>
            <p:cNvPr id="1201" name="Google Shape;1201;p18"/>
            <p:cNvGrpSpPr/>
            <p:nvPr/>
          </p:nvGrpSpPr>
          <p:grpSpPr>
            <a:xfrm>
              <a:off x="1551613" y="4513162"/>
              <a:ext cx="347653" cy="630515"/>
              <a:chOff x="3816307" y="2352225"/>
              <a:chExt cx="1213027" cy="2199981"/>
            </a:xfrm>
          </p:grpSpPr>
          <p:sp>
            <p:nvSpPr>
              <p:cNvPr id="1202" name="Google Shape;1202;p18"/>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8"/>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8"/>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18"/>
            <p:cNvGrpSpPr/>
            <p:nvPr/>
          </p:nvGrpSpPr>
          <p:grpSpPr>
            <a:xfrm>
              <a:off x="1899071" y="4839761"/>
              <a:ext cx="166791" cy="302717"/>
              <a:chOff x="3816307" y="2352225"/>
              <a:chExt cx="1213027" cy="2199981"/>
            </a:xfrm>
          </p:grpSpPr>
          <p:sp>
            <p:nvSpPr>
              <p:cNvPr id="1206" name="Google Shape;1206;p18"/>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8"/>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8"/>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9" name="Google Shape;1209;p18"/>
          <p:cNvGrpSpPr/>
          <p:nvPr/>
        </p:nvGrpSpPr>
        <p:grpSpPr>
          <a:xfrm>
            <a:off x="525889" y="4302920"/>
            <a:ext cx="374657" cy="463150"/>
            <a:chOff x="8243489" y="4050570"/>
            <a:chExt cx="374657" cy="463150"/>
          </a:xfrm>
        </p:grpSpPr>
        <p:sp>
          <p:nvSpPr>
            <p:cNvPr id="1210" name="Google Shape;1210;p18"/>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8"/>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212" name="Google Shape;1212;p18"/>
          <p:cNvGrpSpPr/>
          <p:nvPr/>
        </p:nvGrpSpPr>
        <p:grpSpPr>
          <a:xfrm rot="5400000" flipH="1">
            <a:off x="-3012219" y="-1504721"/>
            <a:ext cx="6382937" cy="1623549"/>
            <a:chOff x="713181" y="3935229"/>
            <a:chExt cx="6382937" cy="1623549"/>
          </a:xfrm>
        </p:grpSpPr>
        <p:sp>
          <p:nvSpPr>
            <p:cNvPr id="1213" name="Google Shape;1213;p18"/>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18"/>
            <p:cNvGrpSpPr/>
            <p:nvPr/>
          </p:nvGrpSpPr>
          <p:grpSpPr>
            <a:xfrm rot="5400000" flipH="1">
              <a:off x="3392071" y="1847512"/>
              <a:ext cx="1257637" cy="5799004"/>
              <a:chOff x="3563222" y="101822"/>
              <a:chExt cx="1212180" cy="5125965"/>
            </a:xfrm>
          </p:grpSpPr>
          <p:sp>
            <p:nvSpPr>
              <p:cNvPr id="1215" name="Google Shape;1215;p18"/>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8"/>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8"/>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8"/>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8"/>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8"/>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8"/>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8"/>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8"/>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8"/>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8"/>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8"/>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8"/>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8"/>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8"/>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8"/>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8"/>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8"/>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8"/>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8"/>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8"/>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8"/>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8"/>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8"/>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8"/>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8"/>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8"/>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8"/>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8"/>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8"/>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8"/>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8"/>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8"/>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8"/>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8"/>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8"/>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8"/>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8"/>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8"/>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8"/>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8"/>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8"/>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8"/>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8"/>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8"/>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8"/>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8"/>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8"/>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8"/>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8"/>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8"/>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8"/>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8"/>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8"/>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8"/>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8"/>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8"/>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8"/>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8"/>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8"/>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8"/>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8"/>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8"/>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8"/>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8"/>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8"/>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8"/>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8"/>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8"/>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8"/>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8"/>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8"/>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8"/>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8"/>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8"/>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8"/>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8"/>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474736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299"/>
        <p:cNvGrpSpPr/>
        <p:nvPr/>
      </p:nvGrpSpPr>
      <p:grpSpPr>
        <a:xfrm>
          <a:off x="0" y="0"/>
          <a:ext cx="0" cy="0"/>
          <a:chOff x="0" y="0"/>
          <a:chExt cx="0" cy="0"/>
        </a:xfrm>
      </p:grpSpPr>
      <p:sp>
        <p:nvSpPr>
          <p:cNvPr id="1300" name="Google Shape;1300;p19"/>
          <p:cNvSpPr/>
          <p:nvPr/>
        </p:nvSpPr>
        <p:spPr>
          <a:xfrm>
            <a:off x="4666500" y="3899375"/>
            <a:ext cx="4477500" cy="44775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19"/>
          <p:cNvGrpSpPr/>
          <p:nvPr/>
        </p:nvGrpSpPr>
        <p:grpSpPr>
          <a:xfrm>
            <a:off x="-2900148" y="3294521"/>
            <a:ext cx="13848078" cy="1717216"/>
            <a:chOff x="3225200" y="1878300"/>
            <a:chExt cx="5251850" cy="651250"/>
          </a:xfrm>
        </p:grpSpPr>
        <p:sp>
          <p:nvSpPr>
            <p:cNvPr id="1302" name="Google Shape;1302;p19"/>
            <p:cNvSpPr/>
            <p:nvPr/>
          </p:nvSpPr>
          <p:spPr>
            <a:xfrm>
              <a:off x="3225200" y="1878300"/>
              <a:ext cx="5240150" cy="651250"/>
            </a:xfrm>
            <a:custGeom>
              <a:avLst/>
              <a:gdLst/>
              <a:ahLst/>
              <a:cxnLst/>
              <a:rect l="l" t="t" r="r" b="b"/>
              <a:pathLst>
                <a:path w="209606" h="26050" extrusionOk="0">
                  <a:moveTo>
                    <a:pt x="1" y="0"/>
                  </a:moveTo>
                  <a:lnTo>
                    <a:pt x="1" y="6104"/>
                  </a:lnTo>
                  <a:lnTo>
                    <a:pt x="55231" y="6104"/>
                  </a:lnTo>
                  <a:cubicBezTo>
                    <a:pt x="56305" y="6104"/>
                    <a:pt x="57177" y="6976"/>
                    <a:pt x="57177" y="8023"/>
                  </a:cubicBezTo>
                  <a:cubicBezTo>
                    <a:pt x="57177" y="9097"/>
                    <a:pt x="56305" y="9969"/>
                    <a:pt x="55231" y="9969"/>
                  </a:cubicBezTo>
                  <a:lnTo>
                    <a:pt x="36074" y="9969"/>
                  </a:lnTo>
                  <a:cubicBezTo>
                    <a:pt x="31714" y="9969"/>
                    <a:pt x="28170" y="13429"/>
                    <a:pt x="28052" y="17761"/>
                  </a:cubicBezTo>
                  <a:lnTo>
                    <a:pt x="28024" y="17761"/>
                  </a:lnTo>
                  <a:lnTo>
                    <a:pt x="28024" y="18026"/>
                  </a:lnTo>
                  <a:cubicBezTo>
                    <a:pt x="28024" y="22442"/>
                    <a:pt x="31630" y="26049"/>
                    <a:pt x="36074" y="26049"/>
                  </a:cubicBezTo>
                  <a:lnTo>
                    <a:pt x="209606" y="26049"/>
                  </a:lnTo>
                  <a:lnTo>
                    <a:pt x="209606" y="19945"/>
                  </a:lnTo>
                  <a:lnTo>
                    <a:pt x="36074" y="19945"/>
                  </a:lnTo>
                  <a:cubicBezTo>
                    <a:pt x="35091" y="19945"/>
                    <a:pt x="34274" y="19212"/>
                    <a:pt x="34156" y="18257"/>
                  </a:cubicBezTo>
                  <a:cubicBezTo>
                    <a:pt x="34156" y="18166"/>
                    <a:pt x="34128" y="18082"/>
                    <a:pt x="34128" y="17992"/>
                  </a:cubicBezTo>
                  <a:cubicBezTo>
                    <a:pt x="34128" y="16945"/>
                    <a:pt x="35000" y="16073"/>
                    <a:pt x="36074" y="16073"/>
                  </a:cubicBezTo>
                  <a:lnTo>
                    <a:pt x="55231" y="16073"/>
                  </a:lnTo>
                  <a:cubicBezTo>
                    <a:pt x="59682" y="16073"/>
                    <a:pt x="63281" y="12473"/>
                    <a:pt x="63281" y="8023"/>
                  </a:cubicBezTo>
                  <a:cubicBezTo>
                    <a:pt x="63281" y="3607"/>
                    <a:pt x="59682" y="0"/>
                    <a:pt x="55231" y="0"/>
                  </a:cubicBez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03" name="Google Shape;1303;p19"/>
            <p:cNvSpPr/>
            <p:nvPr/>
          </p:nvSpPr>
          <p:spPr>
            <a:xfrm>
              <a:off x="3468675"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9"/>
            <p:cNvSpPr/>
            <p:nvPr/>
          </p:nvSpPr>
          <p:spPr>
            <a:xfrm>
              <a:off x="34222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9"/>
            <p:cNvSpPr/>
            <p:nvPr/>
          </p:nvSpPr>
          <p:spPr>
            <a:xfrm>
              <a:off x="35159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9"/>
            <p:cNvSpPr/>
            <p:nvPr/>
          </p:nvSpPr>
          <p:spPr>
            <a:xfrm>
              <a:off x="33750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9"/>
            <p:cNvSpPr/>
            <p:nvPr/>
          </p:nvSpPr>
          <p:spPr>
            <a:xfrm>
              <a:off x="38459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9"/>
            <p:cNvSpPr/>
            <p:nvPr/>
          </p:nvSpPr>
          <p:spPr>
            <a:xfrm>
              <a:off x="379865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9"/>
            <p:cNvSpPr/>
            <p:nvPr/>
          </p:nvSpPr>
          <p:spPr>
            <a:xfrm>
              <a:off x="3939550"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9"/>
            <p:cNvSpPr/>
            <p:nvPr/>
          </p:nvSpPr>
          <p:spPr>
            <a:xfrm>
              <a:off x="3892300"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9"/>
            <p:cNvSpPr/>
            <p:nvPr/>
          </p:nvSpPr>
          <p:spPr>
            <a:xfrm>
              <a:off x="3752075"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9"/>
            <p:cNvSpPr/>
            <p:nvPr/>
          </p:nvSpPr>
          <p:spPr>
            <a:xfrm>
              <a:off x="3704825" y="1951725"/>
              <a:ext cx="23375" cy="5775"/>
            </a:xfrm>
            <a:custGeom>
              <a:avLst/>
              <a:gdLst/>
              <a:ahLst/>
              <a:cxnLst/>
              <a:rect l="l" t="t" r="r" b="b"/>
              <a:pathLst>
                <a:path w="935"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9"/>
            <p:cNvSpPr/>
            <p:nvPr/>
          </p:nvSpPr>
          <p:spPr>
            <a:xfrm>
              <a:off x="3657725" y="1951725"/>
              <a:ext cx="23925" cy="5775"/>
            </a:xfrm>
            <a:custGeom>
              <a:avLst/>
              <a:gdLst/>
              <a:ahLst/>
              <a:cxnLst/>
              <a:rect l="l" t="t" r="r" b="b"/>
              <a:pathLst>
                <a:path w="957"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9"/>
            <p:cNvSpPr/>
            <p:nvPr/>
          </p:nvSpPr>
          <p:spPr>
            <a:xfrm>
              <a:off x="3563200" y="1951725"/>
              <a:ext cx="24775" cy="5775"/>
            </a:xfrm>
            <a:custGeom>
              <a:avLst/>
              <a:gdLst/>
              <a:ahLst/>
              <a:cxnLst/>
              <a:rect l="l" t="t" r="r" b="b"/>
              <a:pathLst>
                <a:path w="991" h="231" extrusionOk="0">
                  <a:moveTo>
                    <a:pt x="0" y="0"/>
                  </a:moveTo>
                  <a:lnTo>
                    <a:pt x="0" y="230"/>
                  </a:lnTo>
                  <a:lnTo>
                    <a:pt x="991" y="230"/>
                  </a:lnTo>
                  <a:lnTo>
                    <a:pt x="9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9"/>
            <p:cNvSpPr/>
            <p:nvPr/>
          </p:nvSpPr>
          <p:spPr>
            <a:xfrm>
              <a:off x="36111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9"/>
            <p:cNvSpPr/>
            <p:nvPr/>
          </p:nvSpPr>
          <p:spPr>
            <a:xfrm>
              <a:off x="4715650" y="2028100"/>
              <a:ext cx="13100" cy="23925"/>
            </a:xfrm>
            <a:custGeom>
              <a:avLst/>
              <a:gdLst/>
              <a:ahLst/>
              <a:cxnLst/>
              <a:rect l="l" t="t" r="r" b="b"/>
              <a:pathLst>
                <a:path w="524" h="957" extrusionOk="0">
                  <a:moveTo>
                    <a:pt x="238" y="1"/>
                  </a:moveTo>
                  <a:lnTo>
                    <a:pt x="1" y="84"/>
                  </a:lnTo>
                  <a:cubicBezTo>
                    <a:pt x="147" y="349"/>
                    <a:pt x="238" y="635"/>
                    <a:pt x="294" y="956"/>
                  </a:cubicBezTo>
                  <a:lnTo>
                    <a:pt x="524" y="901"/>
                  </a:lnTo>
                  <a:cubicBezTo>
                    <a:pt x="468" y="580"/>
                    <a:pt x="350" y="287"/>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9"/>
            <p:cNvSpPr/>
            <p:nvPr/>
          </p:nvSpPr>
          <p:spPr>
            <a:xfrm>
              <a:off x="44198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9"/>
            <p:cNvSpPr/>
            <p:nvPr/>
          </p:nvSpPr>
          <p:spPr>
            <a:xfrm>
              <a:off x="43734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9"/>
            <p:cNvSpPr/>
            <p:nvPr/>
          </p:nvSpPr>
          <p:spPr>
            <a:xfrm>
              <a:off x="45144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9"/>
            <p:cNvSpPr/>
            <p:nvPr/>
          </p:nvSpPr>
          <p:spPr>
            <a:xfrm>
              <a:off x="4652525" y="1961825"/>
              <a:ext cx="23225" cy="16075"/>
            </a:xfrm>
            <a:custGeom>
              <a:avLst/>
              <a:gdLst/>
              <a:ahLst/>
              <a:cxnLst/>
              <a:rect l="l" t="t" r="r" b="b"/>
              <a:pathLst>
                <a:path w="929" h="643" extrusionOk="0">
                  <a:moveTo>
                    <a:pt x="84" y="1"/>
                  </a:moveTo>
                  <a:lnTo>
                    <a:pt x="0" y="210"/>
                  </a:lnTo>
                  <a:cubicBezTo>
                    <a:pt x="259" y="322"/>
                    <a:pt x="552" y="468"/>
                    <a:pt x="810" y="642"/>
                  </a:cubicBezTo>
                  <a:lnTo>
                    <a:pt x="928" y="468"/>
                  </a:lnTo>
                  <a:cubicBezTo>
                    <a:pt x="670" y="266"/>
                    <a:pt x="377" y="119"/>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9"/>
            <p:cNvSpPr/>
            <p:nvPr/>
          </p:nvSpPr>
          <p:spPr>
            <a:xfrm>
              <a:off x="45609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9"/>
            <p:cNvSpPr/>
            <p:nvPr/>
          </p:nvSpPr>
          <p:spPr>
            <a:xfrm>
              <a:off x="4690200" y="1988000"/>
              <a:ext cx="19725" cy="21825"/>
            </a:xfrm>
            <a:custGeom>
              <a:avLst/>
              <a:gdLst/>
              <a:ahLst/>
              <a:cxnLst/>
              <a:rect l="l" t="t" r="r" b="b"/>
              <a:pathLst>
                <a:path w="789" h="873" extrusionOk="0">
                  <a:moveTo>
                    <a:pt x="175" y="0"/>
                  </a:moveTo>
                  <a:lnTo>
                    <a:pt x="0" y="175"/>
                  </a:lnTo>
                  <a:cubicBezTo>
                    <a:pt x="210" y="412"/>
                    <a:pt x="412" y="642"/>
                    <a:pt x="586" y="872"/>
                  </a:cubicBezTo>
                  <a:lnTo>
                    <a:pt x="789" y="761"/>
                  </a:lnTo>
                  <a:cubicBezTo>
                    <a:pt x="586" y="495"/>
                    <a:pt x="384" y="237"/>
                    <a:pt x="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9"/>
            <p:cNvSpPr/>
            <p:nvPr/>
          </p:nvSpPr>
          <p:spPr>
            <a:xfrm>
              <a:off x="4608225" y="1951725"/>
              <a:ext cx="23925" cy="8725"/>
            </a:xfrm>
            <a:custGeom>
              <a:avLst/>
              <a:gdLst/>
              <a:ahLst/>
              <a:cxnLst/>
              <a:rect l="l" t="t" r="r" b="b"/>
              <a:pathLst>
                <a:path w="957" h="349" extrusionOk="0">
                  <a:moveTo>
                    <a:pt x="0" y="0"/>
                  </a:moveTo>
                  <a:lnTo>
                    <a:pt x="0" y="230"/>
                  </a:lnTo>
                  <a:cubicBezTo>
                    <a:pt x="286" y="230"/>
                    <a:pt x="607" y="265"/>
                    <a:pt x="900" y="349"/>
                  </a:cubicBezTo>
                  <a:lnTo>
                    <a:pt x="956" y="119"/>
                  </a:lnTo>
                  <a:cubicBezTo>
                    <a:pt x="635" y="28"/>
                    <a:pt x="31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9"/>
            <p:cNvSpPr/>
            <p:nvPr/>
          </p:nvSpPr>
          <p:spPr>
            <a:xfrm>
              <a:off x="446712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9"/>
            <p:cNvSpPr/>
            <p:nvPr/>
          </p:nvSpPr>
          <p:spPr>
            <a:xfrm>
              <a:off x="40914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9"/>
            <p:cNvSpPr/>
            <p:nvPr/>
          </p:nvSpPr>
          <p:spPr>
            <a:xfrm>
              <a:off x="4044900"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9"/>
            <p:cNvSpPr/>
            <p:nvPr/>
          </p:nvSpPr>
          <p:spPr>
            <a:xfrm>
              <a:off x="43262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9"/>
            <p:cNvSpPr/>
            <p:nvPr/>
          </p:nvSpPr>
          <p:spPr>
            <a:xfrm>
              <a:off x="3965725" y="1951725"/>
              <a:ext cx="8750" cy="5775"/>
            </a:xfrm>
            <a:custGeom>
              <a:avLst/>
              <a:gdLst/>
              <a:ahLst/>
              <a:cxnLst/>
              <a:rect l="l" t="t" r="r" b="b"/>
              <a:pathLst>
                <a:path w="350" h="231" extrusionOk="0">
                  <a:moveTo>
                    <a:pt x="0" y="0"/>
                  </a:moveTo>
                  <a:lnTo>
                    <a:pt x="0" y="230"/>
                  </a:lnTo>
                  <a:lnTo>
                    <a:pt x="349" y="230"/>
                  </a:ln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9"/>
            <p:cNvSpPr/>
            <p:nvPr/>
          </p:nvSpPr>
          <p:spPr>
            <a:xfrm>
              <a:off x="39978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9"/>
            <p:cNvSpPr/>
            <p:nvPr/>
          </p:nvSpPr>
          <p:spPr>
            <a:xfrm>
              <a:off x="4279650" y="1951725"/>
              <a:ext cx="23400" cy="5775"/>
            </a:xfrm>
            <a:custGeom>
              <a:avLst/>
              <a:gdLst/>
              <a:ahLst/>
              <a:cxnLst/>
              <a:rect l="l" t="t" r="r" b="b"/>
              <a:pathLst>
                <a:path w="936"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9"/>
            <p:cNvSpPr/>
            <p:nvPr/>
          </p:nvSpPr>
          <p:spPr>
            <a:xfrm>
              <a:off x="423237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9"/>
            <p:cNvSpPr/>
            <p:nvPr/>
          </p:nvSpPr>
          <p:spPr>
            <a:xfrm>
              <a:off x="41387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9"/>
            <p:cNvSpPr/>
            <p:nvPr/>
          </p:nvSpPr>
          <p:spPr>
            <a:xfrm>
              <a:off x="41860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9"/>
            <p:cNvSpPr/>
            <p:nvPr/>
          </p:nvSpPr>
          <p:spPr>
            <a:xfrm>
              <a:off x="431242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9"/>
            <p:cNvSpPr/>
            <p:nvPr/>
          </p:nvSpPr>
          <p:spPr>
            <a:xfrm>
              <a:off x="454717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9"/>
            <p:cNvSpPr/>
            <p:nvPr/>
          </p:nvSpPr>
          <p:spPr>
            <a:xfrm>
              <a:off x="450062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9"/>
            <p:cNvSpPr/>
            <p:nvPr/>
          </p:nvSpPr>
          <p:spPr>
            <a:xfrm>
              <a:off x="44533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9"/>
            <p:cNvSpPr/>
            <p:nvPr/>
          </p:nvSpPr>
          <p:spPr>
            <a:xfrm>
              <a:off x="41249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9"/>
            <p:cNvSpPr/>
            <p:nvPr/>
          </p:nvSpPr>
          <p:spPr>
            <a:xfrm>
              <a:off x="3998500" y="2296850"/>
              <a:ext cx="8750" cy="24100"/>
            </a:xfrm>
            <a:custGeom>
              <a:avLst/>
              <a:gdLst/>
              <a:ahLst/>
              <a:cxnLst/>
              <a:rect l="l" t="t" r="r" b="b"/>
              <a:pathLst>
                <a:path w="350" h="964" extrusionOk="0">
                  <a:moveTo>
                    <a:pt x="147" y="1"/>
                  </a:moveTo>
                  <a:cubicBezTo>
                    <a:pt x="57" y="322"/>
                    <a:pt x="1" y="643"/>
                    <a:pt x="1" y="964"/>
                  </a:cubicBezTo>
                  <a:lnTo>
                    <a:pt x="231" y="964"/>
                  </a:lnTo>
                  <a:cubicBezTo>
                    <a:pt x="231" y="671"/>
                    <a:pt x="287" y="350"/>
                    <a:pt x="350" y="64"/>
                  </a:cubicBezTo>
                  <a:lnTo>
                    <a:pt x="1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9"/>
            <p:cNvSpPr/>
            <p:nvPr/>
          </p:nvSpPr>
          <p:spPr>
            <a:xfrm>
              <a:off x="440610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9"/>
            <p:cNvSpPr/>
            <p:nvPr/>
          </p:nvSpPr>
          <p:spPr>
            <a:xfrm>
              <a:off x="4077700" y="2203200"/>
              <a:ext cx="24775" cy="12400"/>
            </a:xfrm>
            <a:custGeom>
              <a:avLst/>
              <a:gdLst/>
              <a:ahLst/>
              <a:cxnLst/>
              <a:rect l="l" t="t" r="r" b="b"/>
              <a:pathLst>
                <a:path w="991" h="496" extrusionOk="0">
                  <a:moveTo>
                    <a:pt x="928" y="1"/>
                  </a:moveTo>
                  <a:cubicBezTo>
                    <a:pt x="607" y="56"/>
                    <a:pt x="321" y="147"/>
                    <a:pt x="0" y="259"/>
                  </a:cubicBezTo>
                  <a:lnTo>
                    <a:pt x="84" y="496"/>
                  </a:lnTo>
                  <a:cubicBezTo>
                    <a:pt x="377" y="377"/>
                    <a:pt x="670" y="287"/>
                    <a:pt x="991" y="231"/>
                  </a:cubicBez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9"/>
            <p:cNvSpPr/>
            <p:nvPr/>
          </p:nvSpPr>
          <p:spPr>
            <a:xfrm>
              <a:off x="4010025" y="2253950"/>
              <a:ext cx="16750" cy="23400"/>
            </a:xfrm>
            <a:custGeom>
              <a:avLst/>
              <a:gdLst/>
              <a:ahLst/>
              <a:cxnLst/>
              <a:rect l="l" t="t" r="r" b="b"/>
              <a:pathLst>
                <a:path w="670" h="936" extrusionOk="0">
                  <a:moveTo>
                    <a:pt x="468" y="1"/>
                  </a:moveTo>
                  <a:cubicBezTo>
                    <a:pt x="293" y="266"/>
                    <a:pt x="119" y="524"/>
                    <a:pt x="0" y="817"/>
                  </a:cubicBezTo>
                  <a:lnTo>
                    <a:pt x="210" y="936"/>
                  </a:lnTo>
                  <a:cubicBezTo>
                    <a:pt x="321" y="643"/>
                    <a:pt x="496" y="384"/>
                    <a:pt x="670" y="119"/>
                  </a:cubicBez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9"/>
            <p:cNvSpPr/>
            <p:nvPr/>
          </p:nvSpPr>
          <p:spPr>
            <a:xfrm>
              <a:off x="4037750" y="2221350"/>
              <a:ext cx="21825" cy="18850"/>
            </a:xfrm>
            <a:custGeom>
              <a:avLst/>
              <a:gdLst/>
              <a:ahLst/>
              <a:cxnLst/>
              <a:rect l="l" t="t" r="r" b="b"/>
              <a:pathLst>
                <a:path w="873" h="754" extrusionOk="0">
                  <a:moveTo>
                    <a:pt x="754" y="0"/>
                  </a:moveTo>
                  <a:cubicBezTo>
                    <a:pt x="496" y="147"/>
                    <a:pt x="231" y="349"/>
                    <a:pt x="0" y="579"/>
                  </a:cubicBezTo>
                  <a:lnTo>
                    <a:pt x="175" y="754"/>
                  </a:lnTo>
                  <a:cubicBezTo>
                    <a:pt x="377" y="551"/>
                    <a:pt x="635" y="349"/>
                    <a:pt x="873" y="175"/>
                  </a:cubicBezTo>
                  <a:lnTo>
                    <a:pt x="7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9"/>
            <p:cNvSpPr/>
            <p:nvPr/>
          </p:nvSpPr>
          <p:spPr>
            <a:xfrm>
              <a:off x="4725075" y="2074500"/>
              <a:ext cx="7350" cy="24075"/>
            </a:xfrm>
            <a:custGeom>
              <a:avLst/>
              <a:gdLst/>
              <a:ahLst/>
              <a:cxnLst/>
              <a:rect l="l" t="t" r="r" b="b"/>
              <a:pathLst>
                <a:path w="294" h="963" extrusionOk="0">
                  <a:moveTo>
                    <a:pt x="35" y="0"/>
                  </a:moveTo>
                  <a:cubicBezTo>
                    <a:pt x="63" y="63"/>
                    <a:pt x="63" y="119"/>
                    <a:pt x="63" y="175"/>
                  </a:cubicBezTo>
                  <a:cubicBezTo>
                    <a:pt x="63" y="440"/>
                    <a:pt x="35" y="670"/>
                    <a:pt x="0" y="900"/>
                  </a:cubicBezTo>
                  <a:lnTo>
                    <a:pt x="238" y="963"/>
                  </a:lnTo>
                  <a:cubicBezTo>
                    <a:pt x="266" y="698"/>
                    <a:pt x="293" y="440"/>
                    <a:pt x="293" y="175"/>
                  </a:cubicBezTo>
                  <a:lnTo>
                    <a:pt x="2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9"/>
            <p:cNvSpPr/>
            <p:nvPr/>
          </p:nvSpPr>
          <p:spPr>
            <a:xfrm>
              <a:off x="4594275" y="2200250"/>
              <a:ext cx="23400" cy="6650"/>
            </a:xfrm>
            <a:custGeom>
              <a:avLst/>
              <a:gdLst/>
              <a:ahLst/>
              <a:cxnLst/>
              <a:rect l="l" t="t" r="r" b="b"/>
              <a:pathLst>
                <a:path w="936" h="266" extrusionOk="0">
                  <a:moveTo>
                    <a:pt x="935" y="0"/>
                  </a:moveTo>
                  <a:cubicBezTo>
                    <a:pt x="761" y="28"/>
                    <a:pt x="586" y="28"/>
                    <a:pt x="412" y="28"/>
                  </a:cubicBezTo>
                  <a:lnTo>
                    <a:pt x="0" y="28"/>
                  </a:lnTo>
                  <a:lnTo>
                    <a:pt x="0" y="265"/>
                  </a:lnTo>
                  <a:lnTo>
                    <a:pt x="412" y="265"/>
                  </a:lnTo>
                  <a:cubicBezTo>
                    <a:pt x="586" y="265"/>
                    <a:pt x="761" y="265"/>
                    <a:pt x="935" y="230"/>
                  </a:cubicBez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9"/>
            <p:cNvSpPr/>
            <p:nvPr/>
          </p:nvSpPr>
          <p:spPr>
            <a:xfrm>
              <a:off x="4639450" y="2187150"/>
              <a:ext cx="23900" cy="14500"/>
            </a:xfrm>
            <a:custGeom>
              <a:avLst/>
              <a:gdLst/>
              <a:ahLst/>
              <a:cxnLst/>
              <a:rect l="l" t="t" r="r" b="b"/>
              <a:pathLst>
                <a:path w="956" h="580" extrusionOk="0">
                  <a:moveTo>
                    <a:pt x="872" y="1"/>
                  </a:moveTo>
                  <a:cubicBezTo>
                    <a:pt x="579" y="147"/>
                    <a:pt x="286" y="266"/>
                    <a:pt x="0" y="350"/>
                  </a:cubicBezTo>
                  <a:lnTo>
                    <a:pt x="84" y="580"/>
                  </a:lnTo>
                  <a:cubicBezTo>
                    <a:pt x="377" y="468"/>
                    <a:pt x="698" y="350"/>
                    <a:pt x="956" y="203"/>
                  </a:cubicBezTo>
                  <a:lnTo>
                    <a:pt x="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9"/>
            <p:cNvSpPr/>
            <p:nvPr/>
          </p:nvSpPr>
          <p:spPr>
            <a:xfrm>
              <a:off x="4680075" y="2158900"/>
              <a:ext cx="21125" cy="20250"/>
            </a:xfrm>
            <a:custGeom>
              <a:avLst/>
              <a:gdLst/>
              <a:ahLst/>
              <a:cxnLst/>
              <a:rect l="l" t="t" r="r" b="b"/>
              <a:pathLst>
                <a:path w="845" h="810" extrusionOk="0">
                  <a:moveTo>
                    <a:pt x="670" y="1"/>
                  </a:moveTo>
                  <a:cubicBezTo>
                    <a:pt x="468" y="231"/>
                    <a:pt x="231" y="433"/>
                    <a:pt x="1" y="636"/>
                  </a:cubicBezTo>
                  <a:lnTo>
                    <a:pt x="147" y="810"/>
                  </a:lnTo>
                  <a:cubicBezTo>
                    <a:pt x="405" y="608"/>
                    <a:pt x="642" y="405"/>
                    <a:pt x="845" y="140"/>
                  </a:cubicBezTo>
                  <a:lnTo>
                    <a:pt x="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9"/>
            <p:cNvSpPr/>
            <p:nvPr/>
          </p:nvSpPr>
          <p:spPr>
            <a:xfrm>
              <a:off x="4709900" y="2119675"/>
              <a:ext cx="15200" cy="23200"/>
            </a:xfrm>
            <a:custGeom>
              <a:avLst/>
              <a:gdLst/>
              <a:ahLst/>
              <a:cxnLst/>
              <a:rect l="l" t="t" r="r" b="b"/>
              <a:pathLst>
                <a:path w="608" h="928" extrusionOk="0">
                  <a:moveTo>
                    <a:pt x="377" y="0"/>
                  </a:moveTo>
                  <a:cubicBezTo>
                    <a:pt x="294" y="286"/>
                    <a:pt x="147" y="551"/>
                    <a:pt x="1" y="809"/>
                  </a:cubicBezTo>
                  <a:lnTo>
                    <a:pt x="203" y="928"/>
                  </a:lnTo>
                  <a:cubicBezTo>
                    <a:pt x="377" y="663"/>
                    <a:pt x="496" y="377"/>
                    <a:pt x="607" y="84"/>
                  </a:cubicBezTo>
                  <a:lnTo>
                    <a:pt x="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9"/>
            <p:cNvSpPr/>
            <p:nvPr/>
          </p:nvSpPr>
          <p:spPr>
            <a:xfrm>
              <a:off x="417135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9"/>
            <p:cNvSpPr/>
            <p:nvPr/>
          </p:nvSpPr>
          <p:spPr>
            <a:xfrm>
              <a:off x="426587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9"/>
            <p:cNvSpPr/>
            <p:nvPr/>
          </p:nvSpPr>
          <p:spPr>
            <a:xfrm>
              <a:off x="4359700"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9"/>
            <p:cNvSpPr/>
            <p:nvPr/>
          </p:nvSpPr>
          <p:spPr>
            <a:xfrm>
              <a:off x="4218600" y="2200925"/>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9"/>
            <p:cNvSpPr/>
            <p:nvPr/>
          </p:nvSpPr>
          <p:spPr>
            <a:xfrm>
              <a:off x="50172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9"/>
            <p:cNvSpPr/>
            <p:nvPr/>
          </p:nvSpPr>
          <p:spPr>
            <a:xfrm>
              <a:off x="4970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9"/>
            <p:cNvSpPr/>
            <p:nvPr/>
          </p:nvSpPr>
          <p:spPr>
            <a:xfrm>
              <a:off x="5111025"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9"/>
            <p:cNvSpPr/>
            <p:nvPr/>
          </p:nvSpPr>
          <p:spPr>
            <a:xfrm>
              <a:off x="50637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9"/>
            <p:cNvSpPr/>
            <p:nvPr/>
          </p:nvSpPr>
          <p:spPr>
            <a:xfrm>
              <a:off x="46881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9"/>
            <p:cNvSpPr/>
            <p:nvPr/>
          </p:nvSpPr>
          <p:spPr>
            <a:xfrm>
              <a:off x="464152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9"/>
            <p:cNvSpPr/>
            <p:nvPr/>
          </p:nvSpPr>
          <p:spPr>
            <a:xfrm>
              <a:off x="49228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9"/>
            <p:cNvSpPr/>
            <p:nvPr/>
          </p:nvSpPr>
          <p:spPr>
            <a:xfrm>
              <a:off x="459427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9"/>
            <p:cNvSpPr/>
            <p:nvPr/>
          </p:nvSpPr>
          <p:spPr>
            <a:xfrm>
              <a:off x="48762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9"/>
            <p:cNvSpPr/>
            <p:nvPr/>
          </p:nvSpPr>
          <p:spPr>
            <a:xfrm>
              <a:off x="482902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9"/>
            <p:cNvSpPr/>
            <p:nvPr/>
          </p:nvSpPr>
          <p:spPr>
            <a:xfrm>
              <a:off x="47353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9"/>
            <p:cNvSpPr/>
            <p:nvPr/>
          </p:nvSpPr>
          <p:spPr>
            <a:xfrm>
              <a:off x="47826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9"/>
            <p:cNvSpPr/>
            <p:nvPr/>
          </p:nvSpPr>
          <p:spPr>
            <a:xfrm>
              <a:off x="53937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9"/>
            <p:cNvSpPr/>
            <p:nvPr/>
          </p:nvSpPr>
          <p:spPr>
            <a:xfrm>
              <a:off x="53464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9"/>
            <p:cNvSpPr/>
            <p:nvPr/>
          </p:nvSpPr>
          <p:spPr>
            <a:xfrm>
              <a:off x="54874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9"/>
            <p:cNvSpPr/>
            <p:nvPr/>
          </p:nvSpPr>
          <p:spPr>
            <a:xfrm>
              <a:off x="5440125"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9"/>
            <p:cNvSpPr/>
            <p:nvPr/>
          </p:nvSpPr>
          <p:spPr>
            <a:xfrm>
              <a:off x="52999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9"/>
            <p:cNvSpPr/>
            <p:nvPr/>
          </p:nvSpPr>
          <p:spPr>
            <a:xfrm>
              <a:off x="52526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9"/>
            <p:cNvSpPr/>
            <p:nvPr/>
          </p:nvSpPr>
          <p:spPr>
            <a:xfrm>
              <a:off x="52062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9"/>
            <p:cNvSpPr/>
            <p:nvPr/>
          </p:nvSpPr>
          <p:spPr>
            <a:xfrm>
              <a:off x="51590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9"/>
            <p:cNvSpPr/>
            <p:nvPr/>
          </p:nvSpPr>
          <p:spPr>
            <a:xfrm>
              <a:off x="43131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9"/>
            <p:cNvSpPr/>
            <p:nvPr/>
          </p:nvSpPr>
          <p:spPr>
            <a:xfrm>
              <a:off x="45478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9"/>
            <p:cNvSpPr/>
            <p:nvPr/>
          </p:nvSpPr>
          <p:spPr>
            <a:xfrm>
              <a:off x="4500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9"/>
            <p:cNvSpPr/>
            <p:nvPr/>
          </p:nvSpPr>
          <p:spPr>
            <a:xfrm>
              <a:off x="44533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9"/>
            <p:cNvSpPr/>
            <p:nvPr/>
          </p:nvSpPr>
          <p:spPr>
            <a:xfrm>
              <a:off x="4126350"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9"/>
            <p:cNvSpPr/>
            <p:nvPr/>
          </p:nvSpPr>
          <p:spPr>
            <a:xfrm>
              <a:off x="3998500" y="2336100"/>
              <a:ext cx="9450" cy="24100"/>
            </a:xfrm>
            <a:custGeom>
              <a:avLst/>
              <a:gdLst/>
              <a:ahLst/>
              <a:cxnLst/>
              <a:rect l="l" t="t" r="r" b="b"/>
              <a:pathLst>
                <a:path w="378" h="964" extrusionOk="0">
                  <a:moveTo>
                    <a:pt x="1" y="0"/>
                  </a:moveTo>
                  <a:cubicBezTo>
                    <a:pt x="29" y="321"/>
                    <a:pt x="57" y="642"/>
                    <a:pt x="147" y="963"/>
                  </a:cubicBezTo>
                  <a:lnTo>
                    <a:pt x="378" y="900"/>
                  </a:lnTo>
                  <a:cubicBezTo>
                    <a:pt x="287" y="614"/>
                    <a:pt x="259" y="293"/>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9"/>
            <p:cNvSpPr/>
            <p:nvPr/>
          </p:nvSpPr>
          <p:spPr>
            <a:xfrm>
              <a:off x="44068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9"/>
            <p:cNvSpPr/>
            <p:nvPr/>
          </p:nvSpPr>
          <p:spPr>
            <a:xfrm>
              <a:off x="4079775" y="2441450"/>
              <a:ext cx="24100" cy="12400"/>
            </a:xfrm>
            <a:custGeom>
              <a:avLst/>
              <a:gdLst/>
              <a:ahLst/>
              <a:cxnLst/>
              <a:rect l="l" t="t" r="r" b="b"/>
              <a:pathLst>
                <a:path w="964" h="496" extrusionOk="0">
                  <a:moveTo>
                    <a:pt x="91" y="0"/>
                  </a:moveTo>
                  <a:lnTo>
                    <a:pt x="1" y="237"/>
                  </a:lnTo>
                  <a:cubicBezTo>
                    <a:pt x="294" y="349"/>
                    <a:pt x="615" y="440"/>
                    <a:pt x="908" y="495"/>
                  </a:cubicBezTo>
                  <a:lnTo>
                    <a:pt x="963" y="265"/>
                  </a:lnTo>
                  <a:cubicBezTo>
                    <a:pt x="670" y="209"/>
                    <a:pt x="384" y="119"/>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9"/>
            <p:cNvSpPr/>
            <p:nvPr/>
          </p:nvSpPr>
          <p:spPr>
            <a:xfrm>
              <a:off x="4010025" y="2380400"/>
              <a:ext cx="16750" cy="22700"/>
            </a:xfrm>
            <a:custGeom>
              <a:avLst/>
              <a:gdLst/>
              <a:ahLst/>
              <a:cxnLst/>
              <a:rect l="l" t="t" r="r" b="b"/>
              <a:pathLst>
                <a:path w="670" h="908" extrusionOk="0">
                  <a:moveTo>
                    <a:pt x="210" y="0"/>
                  </a:moveTo>
                  <a:lnTo>
                    <a:pt x="0" y="91"/>
                  </a:lnTo>
                  <a:cubicBezTo>
                    <a:pt x="147" y="384"/>
                    <a:pt x="293" y="642"/>
                    <a:pt x="496" y="907"/>
                  </a:cubicBezTo>
                  <a:lnTo>
                    <a:pt x="670" y="789"/>
                  </a:lnTo>
                  <a:cubicBezTo>
                    <a:pt x="496" y="524"/>
                    <a:pt x="349" y="266"/>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9"/>
            <p:cNvSpPr/>
            <p:nvPr/>
          </p:nvSpPr>
          <p:spPr>
            <a:xfrm>
              <a:off x="4039850" y="2416850"/>
              <a:ext cx="21825" cy="19550"/>
            </a:xfrm>
            <a:custGeom>
              <a:avLst/>
              <a:gdLst/>
              <a:ahLst/>
              <a:cxnLst/>
              <a:rect l="l" t="t" r="r" b="b"/>
              <a:pathLst>
                <a:path w="873" h="782" extrusionOk="0">
                  <a:moveTo>
                    <a:pt x="147" y="0"/>
                  </a:moveTo>
                  <a:lnTo>
                    <a:pt x="0" y="175"/>
                  </a:lnTo>
                  <a:cubicBezTo>
                    <a:pt x="237" y="405"/>
                    <a:pt x="468" y="607"/>
                    <a:pt x="761" y="782"/>
                  </a:cubicBezTo>
                  <a:lnTo>
                    <a:pt x="872" y="579"/>
                  </a:lnTo>
                  <a:cubicBezTo>
                    <a:pt x="614" y="405"/>
                    <a:pt x="377" y="231"/>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9"/>
            <p:cNvSpPr/>
            <p:nvPr/>
          </p:nvSpPr>
          <p:spPr>
            <a:xfrm>
              <a:off x="41713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9"/>
            <p:cNvSpPr/>
            <p:nvPr/>
          </p:nvSpPr>
          <p:spPr>
            <a:xfrm>
              <a:off x="42658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9"/>
            <p:cNvSpPr/>
            <p:nvPr/>
          </p:nvSpPr>
          <p:spPr>
            <a:xfrm>
              <a:off x="435970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9"/>
            <p:cNvSpPr/>
            <p:nvPr/>
          </p:nvSpPr>
          <p:spPr>
            <a:xfrm>
              <a:off x="42186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9"/>
            <p:cNvSpPr/>
            <p:nvPr/>
          </p:nvSpPr>
          <p:spPr>
            <a:xfrm>
              <a:off x="6381200" y="2450150"/>
              <a:ext cx="24100" cy="5975"/>
            </a:xfrm>
            <a:custGeom>
              <a:avLst/>
              <a:gdLst/>
              <a:ahLst/>
              <a:cxnLst/>
              <a:rect l="l" t="t" r="r" b="b"/>
              <a:pathLst>
                <a:path w="964" h="239" extrusionOk="0">
                  <a:moveTo>
                    <a:pt x="1" y="1"/>
                  </a:moveTo>
                  <a:lnTo>
                    <a:pt x="1" y="238"/>
                  </a:lnTo>
                  <a:lnTo>
                    <a:pt x="964" y="238"/>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9"/>
            <p:cNvSpPr/>
            <p:nvPr/>
          </p:nvSpPr>
          <p:spPr>
            <a:xfrm>
              <a:off x="63348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9"/>
            <p:cNvSpPr/>
            <p:nvPr/>
          </p:nvSpPr>
          <p:spPr>
            <a:xfrm>
              <a:off x="6475050" y="2450150"/>
              <a:ext cx="24600" cy="5975"/>
            </a:xfrm>
            <a:custGeom>
              <a:avLst/>
              <a:gdLst/>
              <a:ahLst/>
              <a:cxnLst/>
              <a:rect l="l" t="t" r="r" b="b"/>
              <a:pathLst>
                <a:path w="984" h="239" extrusionOk="0">
                  <a:moveTo>
                    <a:pt x="0" y="1"/>
                  </a:moveTo>
                  <a:lnTo>
                    <a:pt x="0" y="238"/>
                  </a:lnTo>
                  <a:lnTo>
                    <a:pt x="984" y="238"/>
                  </a:lnTo>
                  <a:lnTo>
                    <a:pt x="9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9"/>
            <p:cNvSpPr/>
            <p:nvPr/>
          </p:nvSpPr>
          <p:spPr>
            <a:xfrm>
              <a:off x="642847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9"/>
            <p:cNvSpPr/>
            <p:nvPr/>
          </p:nvSpPr>
          <p:spPr>
            <a:xfrm>
              <a:off x="60528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9"/>
            <p:cNvSpPr/>
            <p:nvPr/>
          </p:nvSpPr>
          <p:spPr>
            <a:xfrm>
              <a:off x="60062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9"/>
            <p:cNvSpPr/>
            <p:nvPr/>
          </p:nvSpPr>
          <p:spPr>
            <a:xfrm>
              <a:off x="62875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9"/>
            <p:cNvSpPr/>
            <p:nvPr/>
          </p:nvSpPr>
          <p:spPr>
            <a:xfrm>
              <a:off x="595897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9"/>
            <p:cNvSpPr/>
            <p:nvPr/>
          </p:nvSpPr>
          <p:spPr>
            <a:xfrm>
              <a:off x="62403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9"/>
            <p:cNvSpPr/>
            <p:nvPr/>
          </p:nvSpPr>
          <p:spPr>
            <a:xfrm>
              <a:off x="61937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9"/>
            <p:cNvSpPr/>
            <p:nvPr/>
          </p:nvSpPr>
          <p:spPr>
            <a:xfrm>
              <a:off x="61000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9"/>
            <p:cNvSpPr/>
            <p:nvPr/>
          </p:nvSpPr>
          <p:spPr>
            <a:xfrm>
              <a:off x="614647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9"/>
            <p:cNvSpPr/>
            <p:nvPr/>
          </p:nvSpPr>
          <p:spPr>
            <a:xfrm>
              <a:off x="675845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9"/>
            <p:cNvSpPr/>
            <p:nvPr/>
          </p:nvSpPr>
          <p:spPr>
            <a:xfrm>
              <a:off x="67111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9"/>
            <p:cNvSpPr/>
            <p:nvPr/>
          </p:nvSpPr>
          <p:spPr>
            <a:xfrm>
              <a:off x="68521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9"/>
            <p:cNvSpPr/>
            <p:nvPr/>
          </p:nvSpPr>
          <p:spPr>
            <a:xfrm>
              <a:off x="680485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9"/>
            <p:cNvSpPr/>
            <p:nvPr/>
          </p:nvSpPr>
          <p:spPr>
            <a:xfrm>
              <a:off x="666392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9"/>
            <p:cNvSpPr/>
            <p:nvPr/>
          </p:nvSpPr>
          <p:spPr>
            <a:xfrm>
              <a:off x="6617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9"/>
            <p:cNvSpPr/>
            <p:nvPr/>
          </p:nvSpPr>
          <p:spPr>
            <a:xfrm>
              <a:off x="65702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9"/>
            <p:cNvSpPr/>
            <p:nvPr/>
          </p:nvSpPr>
          <p:spPr>
            <a:xfrm>
              <a:off x="65237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9"/>
            <p:cNvSpPr/>
            <p:nvPr/>
          </p:nvSpPr>
          <p:spPr>
            <a:xfrm>
              <a:off x="56771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9"/>
            <p:cNvSpPr/>
            <p:nvPr/>
          </p:nvSpPr>
          <p:spPr>
            <a:xfrm>
              <a:off x="59119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9"/>
            <p:cNvSpPr/>
            <p:nvPr/>
          </p:nvSpPr>
          <p:spPr>
            <a:xfrm>
              <a:off x="5865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9"/>
            <p:cNvSpPr/>
            <p:nvPr/>
          </p:nvSpPr>
          <p:spPr>
            <a:xfrm>
              <a:off x="58180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9"/>
            <p:cNvSpPr/>
            <p:nvPr/>
          </p:nvSpPr>
          <p:spPr>
            <a:xfrm>
              <a:off x="57715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9"/>
            <p:cNvSpPr/>
            <p:nvPr/>
          </p:nvSpPr>
          <p:spPr>
            <a:xfrm>
              <a:off x="553605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9"/>
            <p:cNvSpPr/>
            <p:nvPr/>
          </p:nvSpPr>
          <p:spPr>
            <a:xfrm>
              <a:off x="56298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9"/>
            <p:cNvSpPr/>
            <p:nvPr/>
          </p:nvSpPr>
          <p:spPr>
            <a:xfrm>
              <a:off x="57244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9"/>
            <p:cNvSpPr/>
            <p:nvPr/>
          </p:nvSpPr>
          <p:spPr>
            <a:xfrm>
              <a:off x="558332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9"/>
            <p:cNvSpPr/>
            <p:nvPr/>
          </p:nvSpPr>
          <p:spPr>
            <a:xfrm>
              <a:off x="699390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9"/>
            <p:cNvSpPr/>
            <p:nvPr/>
          </p:nvSpPr>
          <p:spPr>
            <a:xfrm>
              <a:off x="6947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9"/>
            <p:cNvSpPr/>
            <p:nvPr/>
          </p:nvSpPr>
          <p:spPr>
            <a:xfrm>
              <a:off x="7087550" y="2450150"/>
              <a:ext cx="24775" cy="5975"/>
            </a:xfrm>
            <a:custGeom>
              <a:avLst/>
              <a:gdLst/>
              <a:ahLst/>
              <a:cxnLst/>
              <a:rect l="l" t="t" r="r" b="b"/>
              <a:pathLst>
                <a:path w="991" h="239" extrusionOk="0">
                  <a:moveTo>
                    <a:pt x="0" y="1"/>
                  </a:moveTo>
                  <a:lnTo>
                    <a:pt x="0"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9"/>
            <p:cNvSpPr/>
            <p:nvPr/>
          </p:nvSpPr>
          <p:spPr>
            <a:xfrm>
              <a:off x="70411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9"/>
            <p:cNvSpPr/>
            <p:nvPr/>
          </p:nvSpPr>
          <p:spPr>
            <a:xfrm>
              <a:off x="690007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9"/>
            <p:cNvSpPr/>
            <p:nvPr/>
          </p:nvSpPr>
          <p:spPr>
            <a:xfrm>
              <a:off x="73702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9"/>
            <p:cNvSpPr/>
            <p:nvPr/>
          </p:nvSpPr>
          <p:spPr>
            <a:xfrm>
              <a:off x="73237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9"/>
            <p:cNvSpPr/>
            <p:nvPr/>
          </p:nvSpPr>
          <p:spPr>
            <a:xfrm>
              <a:off x="74647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9"/>
            <p:cNvSpPr/>
            <p:nvPr/>
          </p:nvSpPr>
          <p:spPr>
            <a:xfrm>
              <a:off x="74175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9"/>
            <p:cNvSpPr/>
            <p:nvPr/>
          </p:nvSpPr>
          <p:spPr>
            <a:xfrm>
              <a:off x="72766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9"/>
            <p:cNvSpPr/>
            <p:nvPr/>
          </p:nvSpPr>
          <p:spPr>
            <a:xfrm>
              <a:off x="72300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9"/>
            <p:cNvSpPr/>
            <p:nvPr/>
          </p:nvSpPr>
          <p:spPr>
            <a:xfrm>
              <a:off x="71827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9"/>
            <p:cNvSpPr/>
            <p:nvPr/>
          </p:nvSpPr>
          <p:spPr>
            <a:xfrm>
              <a:off x="71362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9"/>
            <p:cNvSpPr/>
            <p:nvPr/>
          </p:nvSpPr>
          <p:spPr>
            <a:xfrm>
              <a:off x="83586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9"/>
            <p:cNvSpPr/>
            <p:nvPr/>
          </p:nvSpPr>
          <p:spPr>
            <a:xfrm>
              <a:off x="831135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9"/>
            <p:cNvSpPr/>
            <p:nvPr/>
          </p:nvSpPr>
          <p:spPr>
            <a:xfrm>
              <a:off x="8452250"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9"/>
            <p:cNvSpPr/>
            <p:nvPr/>
          </p:nvSpPr>
          <p:spPr>
            <a:xfrm>
              <a:off x="84050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9"/>
            <p:cNvSpPr/>
            <p:nvPr/>
          </p:nvSpPr>
          <p:spPr>
            <a:xfrm>
              <a:off x="80300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9"/>
            <p:cNvSpPr/>
            <p:nvPr/>
          </p:nvSpPr>
          <p:spPr>
            <a:xfrm>
              <a:off x="7982925"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9"/>
            <p:cNvSpPr/>
            <p:nvPr/>
          </p:nvSpPr>
          <p:spPr>
            <a:xfrm>
              <a:off x="8264775"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9"/>
            <p:cNvSpPr/>
            <p:nvPr/>
          </p:nvSpPr>
          <p:spPr>
            <a:xfrm>
              <a:off x="79363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9"/>
            <p:cNvSpPr/>
            <p:nvPr/>
          </p:nvSpPr>
          <p:spPr>
            <a:xfrm>
              <a:off x="82175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9"/>
            <p:cNvSpPr/>
            <p:nvPr/>
          </p:nvSpPr>
          <p:spPr>
            <a:xfrm>
              <a:off x="81711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9"/>
            <p:cNvSpPr/>
            <p:nvPr/>
          </p:nvSpPr>
          <p:spPr>
            <a:xfrm>
              <a:off x="80766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9"/>
            <p:cNvSpPr/>
            <p:nvPr/>
          </p:nvSpPr>
          <p:spPr>
            <a:xfrm>
              <a:off x="81238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9"/>
            <p:cNvSpPr/>
            <p:nvPr/>
          </p:nvSpPr>
          <p:spPr>
            <a:xfrm>
              <a:off x="7654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9"/>
            <p:cNvSpPr/>
            <p:nvPr/>
          </p:nvSpPr>
          <p:spPr>
            <a:xfrm>
              <a:off x="7889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9"/>
            <p:cNvSpPr/>
            <p:nvPr/>
          </p:nvSpPr>
          <p:spPr>
            <a:xfrm>
              <a:off x="78418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9"/>
            <p:cNvSpPr/>
            <p:nvPr/>
          </p:nvSpPr>
          <p:spPr>
            <a:xfrm>
              <a:off x="779545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9"/>
            <p:cNvSpPr/>
            <p:nvPr/>
          </p:nvSpPr>
          <p:spPr>
            <a:xfrm>
              <a:off x="77482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9"/>
            <p:cNvSpPr/>
            <p:nvPr/>
          </p:nvSpPr>
          <p:spPr>
            <a:xfrm>
              <a:off x="75134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9"/>
            <p:cNvSpPr/>
            <p:nvPr/>
          </p:nvSpPr>
          <p:spPr>
            <a:xfrm>
              <a:off x="76071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9"/>
            <p:cNvSpPr/>
            <p:nvPr/>
          </p:nvSpPr>
          <p:spPr>
            <a:xfrm>
              <a:off x="7701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9"/>
            <p:cNvSpPr/>
            <p:nvPr/>
          </p:nvSpPr>
          <p:spPr>
            <a:xfrm>
              <a:off x="7560000"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19"/>
          <p:cNvGrpSpPr/>
          <p:nvPr/>
        </p:nvGrpSpPr>
        <p:grpSpPr>
          <a:xfrm>
            <a:off x="2554563" y="3973589"/>
            <a:ext cx="750012" cy="630423"/>
            <a:chOff x="1507450" y="3919292"/>
            <a:chExt cx="953486" cy="801453"/>
          </a:xfrm>
        </p:grpSpPr>
        <p:grpSp>
          <p:nvGrpSpPr>
            <p:cNvPr id="1451" name="Google Shape;1451;p19"/>
            <p:cNvGrpSpPr/>
            <p:nvPr/>
          </p:nvGrpSpPr>
          <p:grpSpPr>
            <a:xfrm>
              <a:off x="1806988" y="3919292"/>
              <a:ext cx="441906" cy="801453"/>
              <a:chOff x="3816307" y="2352225"/>
              <a:chExt cx="1213027" cy="2199981"/>
            </a:xfrm>
          </p:grpSpPr>
          <p:sp>
            <p:nvSpPr>
              <p:cNvPr id="1452" name="Google Shape;1452;p19"/>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9"/>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9"/>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19"/>
            <p:cNvGrpSpPr/>
            <p:nvPr/>
          </p:nvGrpSpPr>
          <p:grpSpPr>
            <a:xfrm>
              <a:off x="2248899" y="4334549"/>
              <a:ext cx="212037" cy="384777"/>
              <a:chOff x="3816307" y="2352225"/>
              <a:chExt cx="1213027" cy="2199981"/>
            </a:xfrm>
          </p:grpSpPr>
          <p:sp>
            <p:nvSpPr>
              <p:cNvPr id="1456" name="Google Shape;1456;p19"/>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9"/>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9"/>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19"/>
            <p:cNvGrpSpPr/>
            <p:nvPr/>
          </p:nvGrpSpPr>
          <p:grpSpPr>
            <a:xfrm>
              <a:off x="1507450" y="4205080"/>
              <a:ext cx="212025" cy="514245"/>
              <a:chOff x="3816313" y="1611982"/>
              <a:chExt cx="1212958" cy="2940225"/>
            </a:xfrm>
          </p:grpSpPr>
          <p:sp>
            <p:nvSpPr>
              <p:cNvPr id="1460" name="Google Shape;1460;p19"/>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9"/>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9"/>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3" name="Google Shape;1463;p19"/>
          <p:cNvGrpSpPr/>
          <p:nvPr/>
        </p:nvGrpSpPr>
        <p:grpSpPr>
          <a:xfrm>
            <a:off x="8430769" y="-2623342"/>
            <a:ext cx="4242221" cy="6761580"/>
            <a:chOff x="1336575" y="1389950"/>
            <a:chExt cx="1583450" cy="2523825"/>
          </a:xfrm>
        </p:grpSpPr>
        <p:sp>
          <p:nvSpPr>
            <p:cNvPr id="1464" name="Google Shape;1464;p19"/>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65" name="Google Shape;1465;p19"/>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9"/>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9"/>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9"/>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9"/>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9"/>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9"/>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9"/>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9"/>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9"/>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9"/>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9"/>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9"/>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9"/>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9"/>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9"/>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9"/>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9"/>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9"/>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9"/>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9"/>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9"/>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9"/>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9"/>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9"/>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9"/>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9"/>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9"/>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9"/>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2" name="Google Shape;1502;p19"/>
          <p:cNvSpPr txBox="1">
            <a:spLocks noGrp="1"/>
          </p:cNvSpPr>
          <p:nvPr>
            <p:ph type="title" hasCustomPrompt="1"/>
          </p:nvPr>
        </p:nvSpPr>
        <p:spPr>
          <a:xfrm>
            <a:off x="697581" y="2119152"/>
            <a:ext cx="3585900" cy="768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03" name="Google Shape;1503;p19"/>
          <p:cNvSpPr txBox="1">
            <a:spLocks noGrp="1"/>
          </p:cNvSpPr>
          <p:nvPr>
            <p:ph type="subTitle" idx="1"/>
          </p:nvPr>
        </p:nvSpPr>
        <p:spPr>
          <a:xfrm>
            <a:off x="697594" y="2931227"/>
            <a:ext cx="3585900" cy="3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5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504" name="Google Shape;1504;p19"/>
          <p:cNvSpPr txBox="1">
            <a:spLocks noGrp="1"/>
          </p:cNvSpPr>
          <p:nvPr>
            <p:ph type="title" idx="2" hasCustomPrompt="1"/>
          </p:nvPr>
        </p:nvSpPr>
        <p:spPr>
          <a:xfrm>
            <a:off x="2779044" y="539500"/>
            <a:ext cx="3585900" cy="768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05" name="Google Shape;1505;p19"/>
          <p:cNvSpPr txBox="1">
            <a:spLocks noGrp="1"/>
          </p:cNvSpPr>
          <p:nvPr>
            <p:ph type="subTitle" idx="3"/>
          </p:nvPr>
        </p:nvSpPr>
        <p:spPr>
          <a:xfrm>
            <a:off x="2779056" y="1351581"/>
            <a:ext cx="3585900" cy="3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5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506" name="Google Shape;1506;p19"/>
          <p:cNvSpPr txBox="1">
            <a:spLocks noGrp="1"/>
          </p:cNvSpPr>
          <p:nvPr>
            <p:ph type="title" idx="4" hasCustomPrompt="1"/>
          </p:nvPr>
        </p:nvSpPr>
        <p:spPr>
          <a:xfrm>
            <a:off x="4860506" y="2119152"/>
            <a:ext cx="3585900" cy="768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07" name="Google Shape;1507;p19"/>
          <p:cNvSpPr txBox="1">
            <a:spLocks noGrp="1"/>
          </p:cNvSpPr>
          <p:nvPr>
            <p:ph type="subTitle" idx="5"/>
          </p:nvPr>
        </p:nvSpPr>
        <p:spPr>
          <a:xfrm>
            <a:off x="4860519" y="2931227"/>
            <a:ext cx="3585900" cy="3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5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11421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4"/>
        <p:cNvGrpSpPr/>
        <p:nvPr/>
      </p:nvGrpSpPr>
      <p:grpSpPr>
        <a:xfrm>
          <a:off x="0" y="0"/>
          <a:ext cx="0" cy="0"/>
          <a:chOff x="0" y="0"/>
          <a:chExt cx="0" cy="0"/>
        </a:xfrm>
      </p:grpSpPr>
      <p:sp>
        <p:nvSpPr>
          <p:cNvPr id="415" name="Google Shape;415;p6"/>
          <p:cNvSpPr/>
          <p:nvPr/>
        </p:nvSpPr>
        <p:spPr>
          <a:xfrm>
            <a:off x="6901213" y="42462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6"/>
          <p:cNvGrpSpPr/>
          <p:nvPr/>
        </p:nvGrpSpPr>
        <p:grpSpPr>
          <a:xfrm rot="5400000" flipH="1">
            <a:off x="-1411213" y="-902645"/>
            <a:ext cx="1103228" cy="3337661"/>
            <a:chOff x="1825573" y="1896181"/>
            <a:chExt cx="964529" cy="2918046"/>
          </a:xfrm>
        </p:grpSpPr>
        <p:sp>
          <p:nvSpPr>
            <p:cNvPr id="417" name="Google Shape;417;p6"/>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6"/>
            <p:cNvGrpSpPr/>
            <p:nvPr/>
          </p:nvGrpSpPr>
          <p:grpSpPr>
            <a:xfrm>
              <a:off x="2001780" y="2072389"/>
              <a:ext cx="612115" cy="2698300"/>
              <a:chOff x="1718105" y="2072389"/>
              <a:chExt cx="612115" cy="2698300"/>
            </a:xfrm>
          </p:grpSpPr>
          <p:sp>
            <p:nvSpPr>
              <p:cNvPr id="419" name="Google Shape;419;p6"/>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0" name="Google Shape;470;p6"/>
          <p:cNvGrpSpPr/>
          <p:nvPr/>
        </p:nvGrpSpPr>
        <p:grpSpPr>
          <a:xfrm rot="5400000">
            <a:off x="3794695" y="3373512"/>
            <a:ext cx="4143889" cy="6604850"/>
            <a:chOff x="1336575" y="1389950"/>
            <a:chExt cx="1583450" cy="2523825"/>
          </a:xfrm>
        </p:grpSpPr>
        <p:sp>
          <p:nvSpPr>
            <p:cNvPr id="471" name="Google Shape;471;p6"/>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2" name="Google Shape;472;p6"/>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6"/>
          <p:cNvGrpSpPr/>
          <p:nvPr/>
        </p:nvGrpSpPr>
        <p:grpSpPr>
          <a:xfrm>
            <a:off x="8243439" y="4320295"/>
            <a:ext cx="374657" cy="463150"/>
            <a:chOff x="8243489" y="4050570"/>
            <a:chExt cx="374657" cy="463150"/>
          </a:xfrm>
        </p:grpSpPr>
        <p:sp>
          <p:nvSpPr>
            <p:cNvPr id="510" name="Google Shape;510;p6"/>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512" name="Google Shape;512;p6"/>
          <p:cNvGrpSpPr/>
          <p:nvPr/>
        </p:nvGrpSpPr>
        <p:grpSpPr>
          <a:xfrm>
            <a:off x="366588" y="4512987"/>
            <a:ext cx="514249" cy="630515"/>
            <a:chOff x="366588" y="4512987"/>
            <a:chExt cx="514249" cy="630515"/>
          </a:xfrm>
        </p:grpSpPr>
        <p:grpSp>
          <p:nvGrpSpPr>
            <p:cNvPr id="513" name="Google Shape;513;p6"/>
            <p:cNvGrpSpPr/>
            <p:nvPr/>
          </p:nvGrpSpPr>
          <p:grpSpPr>
            <a:xfrm>
              <a:off x="366588" y="4512987"/>
              <a:ext cx="347653" cy="630515"/>
              <a:chOff x="3816307" y="2352225"/>
              <a:chExt cx="1213027" cy="2199981"/>
            </a:xfrm>
          </p:grpSpPr>
          <p:sp>
            <p:nvSpPr>
              <p:cNvPr id="514" name="Google Shape;514;p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6"/>
            <p:cNvGrpSpPr/>
            <p:nvPr/>
          </p:nvGrpSpPr>
          <p:grpSpPr>
            <a:xfrm>
              <a:off x="714046" y="4839586"/>
              <a:ext cx="166791" cy="302717"/>
              <a:chOff x="3816307" y="2352225"/>
              <a:chExt cx="1213027" cy="2199981"/>
            </a:xfrm>
          </p:grpSpPr>
          <p:sp>
            <p:nvSpPr>
              <p:cNvPr id="518" name="Google Shape;518;p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1" name="Google Shape;521;p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08"/>
        <p:cNvGrpSpPr/>
        <p:nvPr/>
      </p:nvGrpSpPr>
      <p:grpSpPr>
        <a:xfrm>
          <a:off x="0" y="0"/>
          <a:ext cx="0" cy="0"/>
          <a:chOff x="0" y="0"/>
          <a:chExt cx="0" cy="0"/>
        </a:xfrm>
      </p:grpSpPr>
      <p:sp>
        <p:nvSpPr>
          <p:cNvPr id="1509" name="Google Shape;1509;p20"/>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0" name="Google Shape;1510;p20"/>
          <p:cNvSpPr/>
          <p:nvPr/>
        </p:nvSpPr>
        <p:spPr>
          <a:xfrm>
            <a:off x="6976825" y="44654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20"/>
          <p:cNvGrpSpPr/>
          <p:nvPr/>
        </p:nvGrpSpPr>
        <p:grpSpPr>
          <a:xfrm>
            <a:off x="8024111" y="4358656"/>
            <a:ext cx="964529" cy="2918046"/>
            <a:chOff x="1825573" y="1896181"/>
            <a:chExt cx="964529" cy="2918046"/>
          </a:xfrm>
        </p:grpSpPr>
        <p:sp>
          <p:nvSpPr>
            <p:cNvPr id="1512" name="Google Shape;1512;p20"/>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20"/>
            <p:cNvGrpSpPr/>
            <p:nvPr/>
          </p:nvGrpSpPr>
          <p:grpSpPr>
            <a:xfrm>
              <a:off x="2001780" y="2072389"/>
              <a:ext cx="612115" cy="2698300"/>
              <a:chOff x="1718105" y="2072389"/>
              <a:chExt cx="612115" cy="2698300"/>
            </a:xfrm>
          </p:grpSpPr>
          <p:sp>
            <p:nvSpPr>
              <p:cNvPr id="1514" name="Google Shape;1514;p20"/>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0"/>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0"/>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0"/>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0"/>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0"/>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0"/>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0"/>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0"/>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0"/>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0"/>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0"/>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0"/>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0"/>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0"/>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0"/>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0"/>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0"/>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0"/>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0"/>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0"/>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0"/>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0"/>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0"/>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0"/>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0"/>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0"/>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0"/>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0"/>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0"/>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0"/>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0"/>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0"/>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0"/>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0"/>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0"/>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0"/>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0"/>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0"/>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0"/>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0"/>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0"/>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0"/>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0"/>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0"/>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0"/>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0"/>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0"/>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0"/>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0"/>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0"/>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5" name="Google Shape;1565;p20"/>
          <p:cNvGrpSpPr/>
          <p:nvPr/>
        </p:nvGrpSpPr>
        <p:grpSpPr>
          <a:xfrm flipH="1">
            <a:off x="456093" y="4513162"/>
            <a:ext cx="514249" cy="630515"/>
            <a:chOff x="1551613" y="4513162"/>
            <a:chExt cx="514249" cy="630515"/>
          </a:xfrm>
        </p:grpSpPr>
        <p:grpSp>
          <p:nvGrpSpPr>
            <p:cNvPr id="1566" name="Google Shape;1566;p20"/>
            <p:cNvGrpSpPr/>
            <p:nvPr/>
          </p:nvGrpSpPr>
          <p:grpSpPr>
            <a:xfrm>
              <a:off x="1551613" y="4513162"/>
              <a:ext cx="347653" cy="630515"/>
              <a:chOff x="3816307" y="2352225"/>
              <a:chExt cx="1213027" cy="2199981"/>
            </a:xfrm>
          </p:grpSpPr>
          <p:sp>
            <p:nvSpPr>
              <p:cNvPr id="1567" name="Google Shape;1567;p20"/>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0"/>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0"/>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20"/>
            <p:cNvGrpSpPr/>
            <p:nvPr/>
          </p:nvGrpSpPr>
          <p:grpSpPr>
            <a:xfrm>
              <a:off x="1899071" y="4839761"/>
              <a:ext cx="166791" cy="302717"/>
              <a:chOff x="3816307" y="2352225"/>
              <a:chExt cx="1213027" cy="2199981"/>
            </a:xfrm>
          </p:grpSpPr>
          <p:sp>
            <p:nvSpPr>
              <p:cNvPr id="1571" name="Google Shape;1571;p20"/>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74" name="Google Shape;1574;p20"/>
          <p:cNvGrpSpPr/>
          <p:nvPr/>
        </p:nvGrpSpPr>
        <p:grpSpPr>
          <a:xfrm>
            <a:off x="-1359250" y="-107675"/>
            <a:ext cx="2079250" cy="1802500"/>
            <a:chOff x="349725" y="59275"/>
            <a:chExt cx="2079250" cy="1802500"/>
          </a:xfrm>
        </p:grpSpPr>
        <p:sp>
          <p:nvSpPr>
            <p:cNvPr id="1575" name="Google Shape;1575;p20"/>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76" name="Google Shape;1576;p20"/>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7" name="Google Shape;1577;p20"/>
          <p:cNvGrpSpPr/>
          <p:nvPr/>
        </p:nvGrpSpPr>
        <p:grpSpPr>
          <a:xfrm>
            <a:off x="8319039" y="4002345"/>
            <a:ext cx="374657" cy="463150"/>
            <a:chOff x="8243489" y="4050570"/>
            <a:chExt cx="374657" cy="463150"/>
          </a:xfrm>
        </p:grpSpPr>
        <p:sp>
          <p:nvSpPr>
            <p:cNvPr id="1578" name="Google Shape;1578;p20"/>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extLst>
      <p:ext uri="{BB962C8B-B14F-4D97-AF65-F5344CB8AC3E}">
        <p14:creationId xmlns:p14="http://schemas.microsoft.com/office/powerpoint/2010/main" val="1366364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580"/>
        <p:cNvGrpSpPr/>
        <p:nvPr/>
      </p:nvGrpSpPr>
      <p:grpSpPr>
        <a:xfrm>
          <a:off x="0" y="0"/>
          <a:ext cx="0" cy="0"/>
          <a:chOff x="0" y="0"/>
          <a:chExt cx="0" cy="0"/>
        </a:xfrm>
      </p:grpSpPr>
      <p:grpSp>
        <p:nvGrpSpPr>
          <p:cNvPr id="1581" name="Google Shape;1581;p21"/>
          <p:cNvGrpSpPr/>
          <p:nvPr/>
        </p:nvGrpSpPr>
        <p:grpSpPr>
          <a:xfrm rot="10800000">
            <a:off x="-3430655" y="-422663"/>
            <a:ext cx="4143889" cy="6604850"/>
            <a:chOff x="1336575" y="1389950"/>
            <a:chExt cx="1583450" cy="2523825"/>
          </a:xfrm>
        </p:grpSpPr>
        <p:sp>
          <p:nvSpPr>
            <p:cNvPr id="1582" name="Google Shape;1582;p21"/>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3" name="Google Shape;1583;p21"/>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1"/>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1"/>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1"/>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1"/>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1"/>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1"/>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1"/>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1"/>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1"/>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1"/>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1"/>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1"/>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1"/>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1"/>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1"/>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1"/>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1"/>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1"/>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1"/>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1"/>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1"/>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1"/>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1"/>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1"/>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1"/>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1"/>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1"/>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1"/>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1"/>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1"/>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1"/>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1"/>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1"/>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1"/>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1"/>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1"/>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0" name="Google Shape;1620;p21"/>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1" name="Google Shape;1621;p21"/>
          <p:cNvSpPr/>
          <p:nvPr/>
        </p:nvSpPr>
        <p:spPr>
          <a:xfrm>
            <a:off x="6579850" y="47587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21"/>
          <p:cNvGrpSpPr/>
          <p:nvPr/>
        </p:nvGrpSpPr>
        <p:grpSpPr>
          <a:xfrm rot="10800000">
            <a:off x="8179461" y="-2262169"/>
            <a:ext cx="964529" cy="2918046"/>
            <a:chOff x="1825573" y="1896181"/>
            <a:chExt cx="964529" cy="2918046"/>
          </a:xfrm>
        </p:grpSpPr>
        <p:sp>
          <p:nvSpPr>
            <p:cNvPr id="1623" name="Google Shape;1623;p21"/>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21"/>
            <p:cNvGrpSpPr/>
            <p:nvPr/>
          </p:nvGrpSpPr>
          <p:grpSpPr>
            <a:xfrm>
              <a:off x="2001780" y="2072389"/>
              <a:ext cx="612115" cy="2698300"/>
              <a:chOff x="1718105" y="2072389"/>
              <a:chExt cx="612115" cy="2698300"/>
            </a:xfrm>
          </p:grpSpPr>
          <p:sp>
            <p:nvSpPr>
              <p:cNvPr id="1625" name="Google Shape;1625;p21"/>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1"/>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1"/>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1"/>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1"/>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1"/>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1"/>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1"/>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1"/>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1"/>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1"/>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1"/>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1"/>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1"/>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1"/>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1"/>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1"/>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1"/>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1"/>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1"/>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1"/>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1"/>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1"/>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1"/>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1"/>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1"/>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1"/>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1"/>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1"/>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1"/>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1"/>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1"/>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1"/>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1"/>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1"/>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6" name="Google Shape;1676;p21"/>
          <p:cNvGrpSpPr/>
          <p:nvPr/>
        </p:nvGrpSpPr>
        <p:grpSpPr>
          <a:xfrm flipH="1">
            <a:off x="8070193" y="4512987"/>
            <a:ext cx="514249" cy="630515"/>
            <a:chOff x="1551613" y="4513162"/>
            <a:chExt cx="514249" cy="630515"/>
          </a:xfrm>
        </p:grpSpPr>
        <p:grpSp>
          <p:nvGrpSpPr>
            <p:cNvPr id="1677" name="Google Shape;1677;p21"/>
            <p:cNvGrpSpPr/>
            <p:nvPr/>
          </p:nvGrpSpPr>
          <p:grpSpPr>
            <a:xfrm>
              <a:off x="1551613" y="4513162"/>
              <a:ext cx="347653" cy="630515"/>
              <a:chOff x="3816307" y="2352225"/>
              <a:chExt cx="1213027" cy="2199981"/>
            </a:xfrm>
          </p:grpSpPr>
          <p:sp>
            <p:nvSpPr>
              <p:cNvPr id="1678" name="Google Shape;1678;p21"/>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1681;p21"/>
            <p:cNvGrpSpPr/>
            <p:nvPr/>
          </p:nvGrpSpPr>
          <p:grpSpPr>
            <a:xfrm>
              <a:off x="1899071" y="4839761"/>
              <a:ext cx="166791" cy="302717"/>
              <a:chOff x="3816307" y="2352225"/>
              <a:chExt cx="1213027" cy="2199981"/>
            </a:xfrm>
          </p:grpSpPr>
          <p:sp>
            <p:nvSpPr>
              <p:cNvPr id="1682" name="Google Shape;1682;p21"/>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5" name="Google Shape;1685;p21"/>
          <p:cNvGrpSpPr/>
          <p:nvPr/>
        </p:nvGrpSpPr>
        <p:grpSpPr>
          <a:xfrm>
            <a:off x="338564" y="2885170"/>
            <a:ext cx="374657" cy="463150"/>
            <a:chOff x="8243489" y="4050570"/>
            <a:chExt cx="374657" cy="463150"/>
          </a:xfrm>
        </p:grpSpPr>
        <p:sp>
          <p:nvSpPr>
            <p:cNvPr id="1686" name="Google Shape;1686;p21"/>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extLst>
      <p:ext uri="{BB962C8B-B14F-4D97-AF65-F5344CB8AC3E}">
        <p14:creationId xmlns:p14="http://schemas.microsoft.com/office/powerpoint/2010/main" val="4112186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688"/>
        <p:cNvGrpSpPr/>
        <p:nvPr/>
      </p:nvGrpSpPr>
      <p:grpSpPr>
        <a:xfrm>
          <a:off x="0" y="0"/>
          <a:ext cx="0" cy="0"/>
          <a:chOff x="0" y="0"/>
          <a:chExt cx="0" cy="0"/>
        </a:xfrm>
      </p:grpSpPr>
      <p:sp>
        <p:nvSpPr>
          <p:cNvPr id="1689" name="Google Shape;1689;p22"/>
          <p:cNvSpPr txBox="1">
            <a:spLocks noGrp="1"/>
          </p:cNvSpPr>
          <p:nvPr>
            <p:ph type="title"/>
          </p:nvPr>
        </p:nvSpPr>
        <p:spPr>
          <a:xfrm>
            <a:off x="713263" y="447100"/>
            <a:ext cx="44481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0" name="Google Shape;1690;p22"/>
          <p:cNvSpPr txBox="1">
            <a:spLocks noGrp="1"/>
          </p:cNvSpPr>
          <p:nvPr>
            <p:ph type="subTitle" idx="1"/>
          </p:nvPr>
        </p:nvSpPr>
        <p:spPr>
          <a:xfrm>
            <a:off x="713225" y="1386425"/>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691" name="Google Shape;1691;p22"/>
          <p:cNvSpPr txBox="1"/>
          <p:nvPr/>
        </p:nvSpPr>
        <p:spPr>
          <a:xfrm>
            <a:off x="713225" y="33653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
        <p:nvSpPr>
          <p:cNvPr id="1692" name="Google Shape;1692;p22"/>
          <p:cNvSpPr/>
          <p:nvPr/>
        </p:nvSpPr>
        <p:spPr>
          <a:xfrm>
            <a:off x="515138" y="46039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3" name="Google Shape;1693;p22"/>
          <p:cNvGrpSpPr/>
          <p:nvPr/>
        </p:nvGrpSpPr>
        <p:grpSpPr>
          <a:xfrm>
            <a:off x="2889706" y="4604004"/>
            <a:ext cx="6382937" cy="1623549"/>
            <a:chOff x="713181" y="3935229"/>
            <a:chExt cx="6382937" cy="1623549"/>
          </a:xfrm>
        </p:grpSpPr>
        <p:sp>
          <p:nvSpPr>
            <p:cNvPr id="1694" name="Google Shape;1694;p22"/>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5" name="Google Shape;1695;p22"/>
            <p:cNvGrpSpPr/>
            <p:nvPr/>
          </p:nvGrpSpPr>
          <p:grpSpPr>
            <a:xfrm rot="5400000" flipH="1">
              <a:off x="3392071" y="1847512"/>
              <a:ext cx="1257637" cy="5799004"/>
              <a:chOff x="3563222" y="101822"/>
              <a:chExt cx="1212180" cy="5125965"/>
            </a:xfrm>
          </p:grpSpPr>
          <p:sp>
            <p:nvSpPr>
              <p:cNvPr id="1696" name="Google Shape;1696;p22"/>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2"/>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2"/>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2"/>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2"/>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2"/>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2"/>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2"/>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2"/>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2"/>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2"/>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2"/>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2"/>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2"/>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2"/>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2"/>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2"/>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2"/>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2"/>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2"/>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2"/>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2"/>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2"/>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2"/>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2"/>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2"/>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2"/>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2"/>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2"/>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2"/>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2"/>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2"/>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2"/>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2"/>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2"/>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2"/>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2"/>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2"/>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2"/>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2"/>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2"/>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2"/>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2"/>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2"/>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2"/>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2"/>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2"/>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0" name="Google Shape;1780;p22"/>
          <p:cNvGrpSpPr/>
          <p:nvPr/>
        </p:nvGrpSpPr>
        <p:grpSpPr>
          <a:xfrm>
            <a:off x="467713" y="4562414"/>
            <a:ext cx="750012" cy="630423"/>
            <a:chOff x="1507450" y="3919292"/>
            <a:chExt cx="953486" cy="801453"/>
          </a:xfrm>
        </p:grpSpPr>
        <p:grpSp>
          <p:nvGrpSpPr>
            <p:cNvPr id="1781" name="Google Shape;1781;p22"/>
            <p:cNvGrpSpPr/>
            <p:nvPr/>
          </p:nvGrpSpPr>
          <p:grpSpPr>
            <a:xfrm>
              <a:off x="1806988" y="3919292"/>
              <a:ext cx="441906" cy="801453"/>
              <a:chOff x="3816307" y="2352225"/>
              <a:chExt cx="1213027" cy="2199981"/>
            </a:xfrm>
          </p:grpSpPr>
          <p:sp>
            <p:nvSpPr>
              <p:cNvPr id="1782" name="Google Shape;1782;p2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22"/>
            <p:cNvGrpSpPr/>
            <p:nvPr/>
          </p:nvGrpSpPr>
          <p:grpSpPr>
            <a:xfrm>
              <a:off x="2248899" y="4334549"/>
              <a:ext cx="212037" cy="384777"/>
              <a:chOff x="3816307" y="2352225"/>
              <a:chExt cx="1213027" cy="2199981"/>
            </a:xfrm>
          </p:grpSpPr>
          <p:sp>
            <p:nvSpPr>
              <p:cNvPr id="1786" name="Google Shape;1786;p2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22"/>
            <p:cNvGrpSpPr/>
            <p:nvPr/>
          </p:nvGrpSpPr>
          <p:grpSpPr>
            <a:xfrm>
              <a:off x="1507450" y="4205080"/>
              <a:ext cx="212025" cy="514245"/>
              <a:chOff x="3816313" y="1611982"/>
              <a:chExt cx="1212958" cy="2940225"/>
            </a:xfrm>
          </p:grpSpPr>
          <p:sp>
            <p:nvSpPr>
              <p:cNvPr id="1790" name="Google Shape;1790;p22"/>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66768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93"/>
        <p:cNvGrpSpPr/>
        <p:nvPr/>
      </p:nvGrpSpPr>
      <p:grpSpPr>
        <a:xfrm>
          <a:off x="0" y="0"/>
          <a:ext cx="0" cy="0"/>
          <a:chOff x="0" y="0"/>
          <a:chExt cx="0" cy="0"/>
        </a:xfrm>
      </p:grpSpPr>
      <p:sp>
        <p:nvSpPr>
          <p:cNvPr id="1794" name="Google Shape;1794;p23"/>
          <p:cNvSpPr/>
          <p:nvPr/>
        </p:nvSpPr>
        <p:spPr>
          <a:xfrm flipH="1">
            <a:off x="-820831" y="44816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5" name="Google Shape;1795;p23"/>
          <p:cNvGrpSpPr/>
          <p:nvPr/>
        </p:nvGrpSpPr>
        <p:grpSpPr>
          <a:xfrm flipH="1">
            <a:off x="157091" y="4203130"/>
            <a:ext cx="1103228" cy="3337661"/>
            <a:chOff x="1825573" y="1896181"/>
            <a:chExt cx="964529" cy="2918046"/>
          </a:xfrm>
        </p:grpSpPr>
        <p:sp>
          <p:nvSpPr>
            <p:cNvPr id="1796" name="Google Shape;1796;p23"/>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23"/>
            <p:cNvGrpSpPr/>
            <p:nvPr/>
          </p:nvGrpSpPr>
          <p:grpSpPr>
            <a:xfrm>
              <a:off x="2001780" y="2072389"/>
              <a:ext cx="612115" cy="2698300"/>
              <a:chOff x="1718105" y="2072389"/>
              <a:chExt cx="612115" cy="2698300"/>
            </a:xfrm>
          </p:grpSpPr>
          <p:sp>
            <p:nvSpPr>
              <p:cNvPr id="1798" name="Google Shape;1798;p23"/>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3"/>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3"/>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3"/>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3"/>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3"/>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3"/>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3"/>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3"/>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3"/>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3"/>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3"/>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3"/>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9" name="Google Shape;1849;p23"/>
          <p:cNvGrpSpPr/>
          <p:nvPr/>
        </p:nvGrpSpPr>
        <p:grpSpPr>
          <a:xfrm>
            <a:off x="8430767" y="-1618067"/>
            <a:ext cx="4242221" cy="6761580"/>
            <a:chOff x="1336575" y="1389950"/>
            <a:chExt cx="1583450" cy="2523825"/>
          </a:xfrm>
        </p:grpSpPr>
        <p:sp>
          <p:nvSpPr>
            <p:cNvPr id="1850" name="Google Shape;1850;p23"/>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51" name="Google Shape;1851;p23"/>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23"/>
          <p:cNvGrpSpPr/>
          <p:nvPr/>
        </p:nvGrpSpPr>
        <p:grpSpPr>
          <a:xfrm flipH="1">
            <a:off x="521386" y="3951370"/>
            <a:ext cx="374657" cy="463150"/>
            <a:chOff x="8243489" y="4050570"/>
            <a:chExt cx="374657" cy="463150"/>
          </a:xfrm>
        </p:grpSpPr>
        <p:sp>
          <p:nvSpPr>
            <p:cNvPr id="1889" name="Google Shape;1889;p23"/>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891" name="Google Shape;1891;p23"/>
          <p:cNvGrpSpPr/>
          <p:nvPr/>
        </p:nvGrpSpPr>
        <p:grpSpPr>
          <a:xfrm flipH="1">
            <a:off x="7788215" y="4513090"/>
            <a:ext cx="711583" cy="630414"/>
            <a:chOff x="460371" y="2406765"/>
            <a:chExt cx="711583" cy="630414"/>
          </a:xfrm>
        </p:grpSpPr>
        <p:grpSp>
          <p:nvGrpSpPr>
            <p:cNvPr id="1892" name="Google Shape;1892;p23"/>
            <p:cNvGrpSpPr/>
            <p:nvPr/>
          </p:nvGrpSpPr>
          <p:grpSpPr>
            <a:xfrm>
              <a:off x="666102" y="2406765"/>
              <a:ext cx="505852" cy="630414"/>
              <a:chOff x="666102" y="2406765"/>
              <a:chExt cx="505852" cy="630414"/>
            </a:xfrm>
          </p:grpSpPr>
          <p:grpSp>
            <p:nvGrpSpPr>
              <p:cNvPr id="1893" name="Google Shape;1893;p23"/>
              <p:cNvGrpSpPr/>
              <p:nvPr/>
            </p:nvGrpSpPr>
            <p:grpSpPr>
              <a:xfrm>
                <a:off x="1005172" y="2632603"/>
                <a:ext cx="166782" cy="404575"/>
                <a:chOff x="3816313" y="1611982"/>
                <a:chExt cx="1212958" cy="2940225"/>
              </a:xfrm>
            </p:grpSpPr>
            <p:sp>
              <p:nvSpPr>
                <p:cNvPr id="1894" name="Google Shape;1894;p2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23"/>
              <p:cNvGrpSpPr/>
              <p:nvPr/>
            </p:nvGrpSpPr>
            <p:grpSpPr>
              <a:xfrm>
                <a:off x="666102" y="2406765"/>
                <a:ext cx="259816" cy="630384"/>
                <a:chOff x="3816313" y="1611982"/>
                <a:chExt cx="1212958" cy="2940225"/>
              </a:xfrm>
            </p:grpSpPr>
            <p:sp>
              <p:nvSpPr>
                <p:cNvPr id="1898" name="Google Shape;1898;p2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1" name="Google Shape;1901;p23"/>
            <p:cNvGrpSpPr/>
            <p:nvPr/>
          </p:nvGrpSpPr>
          <p:grpSpPr>
            <a:xfrm>
              <a:off x="460371" y="2728161"/>
              <a:ext cx="166791" cy="302717"/>
              <a:chOff x="3816307" y="2352225"/>
              <a:chExt cx="1213027" cy="2199981"/>
            </a:xfrm>
          </p:grpSpPr>
          <p:sp>
            <p:nvSpPr>
              <p:cNvPr id="1902" name="Google Shape;1902;p23"/>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351168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05"/>
        <p:cNvGrpSpPr/>
        <p:nvPr/>
      </p:nvGrpSpPr>
      <p:grpSpPr>
        <a:xfrm>
          <a:off x="0" y="0"/>
          <a:ext cx="0" cy="0"/>
          <a:chOff x="0" y="0"/>
          <a:chExt cx="0" cy="0"/>
        </a:xfrm>
      </p:grpSpPr>
      <p:sp>
        <p:nvSpPr>
          <p:cNvPr id="1906" name="Google Shape;1906;p24"/>
          <p:cNvSpPr/>
          <p:nvPr/>
        </p:nvSpPr>
        <p:spPr>
          <a:xfrm flipH="1">
            <a:off x="-711725" y="41149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 name="Google Shape;1907;p24"/>
          <p:cNvGrpSpPr/>
          <p:nvPr/>
        </p:nvGrpSpPr>
        <p:grpSpPr>
          <a:xfrm flipH="1">
            <a:off x="335560" y="4358656"/>
            <a:ext cx="964529" cy="2918046"/>
            <a:chOff x="1825573" y="1896181"/>
            <a:chExt cx="964529" cy="2918046"/>
          </a:xfrm>
        </p:grpSpPr>
        <p:sp>
          <p:nvSpPr>
            <p:cNvPr id="1908" name="Google Shape;1908;p24"/>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24"/>
            <p:cNvGrpSpPr/>
            <p:nvPr/>
          </p:nvGrpSpPr>
          <p:grpSpPr>
            <a:xfrm>
              <a:off x="2001780" y="2072389"/>
              <a:ext cx="612115" cy="2698300"/>
              <a:chOff x="1718105" y="2072389"/>
              <a:chExt cx="612115" cy="2698300"/>
            </a:xfrm>
          </p:grpSpPr>
          <p:sp>
            <p:nvSpPr>
              <p:cNvPr id="1910" name="Google Shape;1910;p24"/>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4"/>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4"/>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4"/>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4"/>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4"/>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4"/>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4"/>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4"/>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4"/>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4"/>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4"/>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4"/>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4"/>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4"/>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4"/>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4"/>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4"/>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4"/>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4"/>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24"/>
          <p:cNvGrpSpPr/>
          <p:nvPr/>
        </p:nvGrpSpPr>
        <p:grpSpPr>
          <a:xfrm>
            <a:off x="8173658" y="4513162"/>
            <a:ext cx="514249" cy="630515"/>
            <a:chOff x="1551613" y="4513162"/>
            <a:chExt cx="514249" cy="630515"/>
          </a:xfrm>
        </p:grpSpPr>
        <p:grpSp>
          <p:nvGrpSpPr>
            <p:cNvPr id="1962" name="Google Shape;1962;p24"/>
            <p:cNvGrpSpPr/>
            <p:nvPr/>
          </p:nvGrpSpPr>
          <p:grpSpPr>
            <a:xfrm>
              <a:off x="1551613" y="4513162"/>
              <a:ext cx="347653" cy="630515"/>
              <a:chOff x="3816307" y="2352225"/>
              <a:chExt cx="1213027" cy="2199981"/>
            </a:xfrm>
          </p:grpSpPr>
          <p:sp>
            <p:nvSpPr>
              <p:cNvPr id="1963" name="Google Shape;1963;p2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24"/>
            <p:cNvGrpSpPr/>
            <p:nvPr/>
          </p:nvGrpSpPr>
          <p:grpSpPr>
            <a:xfrm>
              <a:off x="1899071" y="4839761"/>
              <a:ext cx="166791" cy="302717"/>
              <a:chOff x="3816307" y="2352225"/>
              <a:chExt cx="1213027" cy="2199981"/>
            </a:xfrm>
          </p:grpSpPr>
          <p:sp>
            <p:nvSpPr>
              <p:cNvPr id="1967" name="Google Shape;1967;p2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0" name="Google Shape;1970;p24"/>
          <p:cNvGrpSpPr/>
          <p:nvPr/>
        </p:nvGrpSpPr>
        <p:grpSpPr>
          <a:xfrm flipH="1">
            <a:off x="8528600" y="-766400"/>
            <a:ext cx="2079250" cy="1802500"/>
            <a:chOff x="349725" y="59275"/>
            <a:chExt cx="2079250" cy="1802500"/>
          </a:xfrm>
        </p:grpSpPr>
        <p:sp>
          <p:nvSpPr>
            <p:cNvPr id="1971" name="Google Shape;1971;p24"/>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72" name="Google Shape;1972;p24"/>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24"/>
          <p:cNvGrpSpPr/>
          <p:nvPr/>
        </p:nvGrpSpPr>
        <p:grpSpPr>
          <a:xfrm flipH="1">
            <a:off x="630504" y="4002345"/>
            <a:ext cx="374657" cy="463150"/>
            <a:chOff x="8243489" y="4050570"/>
            <a:chExt cx="374657" cy="463150"/>
          </a:xfrm>
        </p:grpSpPr>
        <p:sp>
          <p:nvSpPr>
            <p:cNvPr id="1974" name="Google Shape;1974;p24"/>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4"/>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extLst>
      <p:ext uri="{BB962C8B-B14F-4D97-AF65-F5344CB8AC3E}">
        <p14:creationId xmlns:p14="http://schemas.microsoft.com/office/powerpoint/2010/main" val="163654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2"/>
        <p:cNvGrpSpPr/>
        <p:nvPr/>
      </p:nvGrpSpPr>
      <p:grpSpPr>
        <a:xfrm>
          <a:off x="0" y="0"/>
          <a:ext cx="0" cy="0"/>
          <a:chOff x="0" y="0"/>
          <a:chExt cx="0" cy="0"/>
        </a:xfrm>
      </p:grpSpPr>
      <p:sp>
        <p:nvSpPr>
          <p:cNvPr id="523" name="Google Shape;523;p7"/>
          <p:cNvSpPr txBox="1">
            <a:spLocks noGrp="1"/>
          </p:cNvSpPr>
          <p:nvPr>
            <p:ph type="title"/>
          </p:nvPr>
        </p:nvSpPr>
        <p:spPr>
          <a:xfrm>
            <a:off x="1032800" y="1028200"/>
            <a:ext cx="33270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4" name="Google Shape;524;p7"/>
          <p:cNvSpPr txBox="1">
            <a:spLocks noGrp="1"/>
          </p:cNvSpPr>
          <p:nvPr>
            <p:ph type="subTitle" idx="1"/>
          </p:nvPr>
        </p:nvSpPr>
        <p:spPr>
          <a:xfrm>
            <a:off x="1032800" y="1600900"/>
            <a:ext cx="3327000" cy="185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525" name="Google Shape;525;p7"/>
          <p:cNvSpPr>
            <a:spLocks noGrp="1"/>
          </p:cNvSpPr>
          <p:nvPr>
            <p:ph type="pic" idx="2"/>
          </p:nvPr>
        </p:nvSpPr>
        <p:spPr>
          <a:xfrm rot="573118">
            <a:off x="5391556" y="1391138"/>
            <a:ext cx="1513179" cy="2622381"/>
          </a:xfrm>
          <a:prstGeom prst="rect">
            <a:avLst/>
          </a:prstGeom>
          <a:noFill/>
          <a:ln>
            <a:noFill/>
          </a:ln>
        </p:spPr>
      </p:sp>
      <p:grpSp>
        <p:nvGrpSpPr>
          <p:cNvPr id="526" name="Google Shape;526;p7"/>
          <p:cNvGrpSpPr/>
          <p:nvPr/>
        </p:nvGrpSpPr>
        <p:grpSpPr>
          <a:xfrm>
            <a:off x="544013" y="4513064"/>
            <a:ext cx="750012" cy="630423"/>
            <a:chOff x="1507450" y="3919292"/>
            <a:chExt cx="953486" cy="801453"/>
          </a:xfrm>
        </p:grpSpPr>
        <p:grpSp>
          <p:nvGrpSpPr>
            <p:cNvPr id="527" name="Google Shape;527;p7"/>
            <p:cNvGrpSpPr/>
            <p:nvPr/>
          </p:nvGrpSpPr>
          <p:grpSpPr>
            <a:xfrm>
              <a:off x="1806988" y="3919292"/>
              <a:ext cx="441906" cy="801453"/>
              <a:chOff x="3816307" y="2352225"/>
              <a:chExt cx="1213027" cy="2199981"/>
            </a:xfrm>
          </p:grpSpPr>
          <p:sp>
            <p:nvSpPr>
              <p:cNvPr id="528" name="Google Shape;528;p7"/>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7"/>
            <p:cNvGrpSpPr/>
            <p:nvPr/>
          </p:nvGrpSpPr>
          <p:grpSpPr>
            <a:xfrm>
              <a:off x="2248899" y="4334549"/>
              <a:ext cx="212037" cy="384777"/>
              <a:chOff x="3816307" y="2352225"/>
              <a:chExt cx="1213027" cy="2199981"/>
            </a:xfrm>
          </p:grpSpPr>
          <p:sp>
            <p:nvSpPr>
              <p:cNvPr id="532" name="Google Shape;532;p7"/>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7"/>
            <p:cNvGrpSpPr/>
            <p:nvPr/>
          </p:nvGrpSpPr>
          <p:grpSpPr>
            <a:xfrm>
              <a:off x="1507450" y="4205080"/>
              <a:ext cx="212025" cy="514245"/>
              <a:chOff x="3816313" y="1611982"/>
              <a:chExt cx="1212958" cy="2940225"/>
            </a:xfrm>
          </p:grpSpPr>
          <p:sp>
            <p:nvSpPr>
              <p:cNvPr id="536" name="Google Shape;536;p7"/>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9"/>
        <p:cNvGrpSpPr/>
        <p:nvPr/>
      </p:nvGrpSpPr>
      <p:grpSpPr>
        <a:xfrm>
          <a:off x="0" y="0"/>
          <a:ext cx="0" cy="0"/>
          <a:chOff x="0" y="0"/>
          <a:chExt cx="0" cy="0"/>
        </a:xfrm>
      </p:grpSpPr>
      <p:sp>
        <p:nvSpPr>
          <p:cNvPr id="540" name="Google Shape;54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1"/>
        <p:cNvGrpSpPr/>
        <p:nvPr/>
      </p:nvGrpSpPr>
      <p:grpSpPr>
        <a:xfrm>
          <a:off x="0" y="0"/>
          <a:ext cx="0" cy="0"/>
          <a:chOff x="0" y="0"/>
          <a:chExt cx="0" cy="0"/>
        </a:xfrm>
      </p:grpSpPr>
      <p:sp>
        <p:nvSpPr>
          <p:cNvPr id="542" name="Google Shape;542;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43" name="Google Shape;54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4"/>
        <p:cNvGrpSpPr/>
        <p:nvPr/>
      </p:nvGrpSpPr>
      <p:grpSpPr>
        <a:xfrm>
          <a:off x="0" y="0"/>
          <a:ext cx="0" cy="0"/>
          <a:chOff x="0" y="0"/>
          <a:chExt cx="0" cy="0"/>
        </a:xfrm>
      </p:grpSpPr>
      <p:sp>
        <p:nvSpPr>
          <p:cNvPr id="545" name="Google Shape;545;p10"/>
          <p:cNvSpPr txBox="1">
            <a:spLocks noGrp="1"/>
          </p:cNvSpPr>
          <p:nvPr>
            <p:ph type="title"/>
          </p:nvPr>
        </p:nvSpPr>
        <p:spPr>
          <a:xfrm>
            <a:off x="720000" y="4014450"/>
            <a:ext cx="7704000" cy="572700"/>
          </a:xfrm>
          <a:prstGeom prst="rect">
            <a:avLst/>
          </a:prstGeom>
          <a:solidFill>
            <a:schemeClr val="accent5"/>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4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36"/>
        <p:cNvGrpSpPr/>
        <p:nvPr/>
      </p:nvGrpSpPr>
      <p:grpSpPr>
        <a:xfrm>
          <a:off x="0" y="0"/>
          <a:ext cx="0" cy="0"/>
          <a:chOff x="0" y="0"/>
          <a:chExt cx="0" cy="0"/>
        </a:xfrm>
      </p:grpSpPr>
      <p:sp>
        <p:nvSpPr>
          <p:cNvPr id="1037" name="Google Shape;1037;p18"/>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8" name="Google Shape;1038;p18"/>
          <p:cNvSpPr txBox="1">
            <a:spLocks noGrp="1"/>
          </p:cNvSpPr>
          <p:nvPr>
            <p:ph type="subTitle" idx="1"/>
          </p:nvPr>
        </p:nvSpPr>
        <p:spPr>
          <a:xfrm>
            <a:off x="720002" y="1467436"/>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39" name="Google Shape;1039;p18"/>
          <p:cNvSpPr txBox="1">
            <a:spLocks noGrp="1"/>
          </p:cNvSpPr>
          <p:nvPr>
            <p:ph type="subTitle" idx="2"/>
          </p:nvPr>
        </p:nvSpPr>
        <p:spPr>
          <a:xfrm>
            <a:off x="3579000" y="1467436"/>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0" name="Google Shape;1040;p18"/>
          <p:cNvSpPr txBox="1">
            <a:spLocks noGrp="1"/>
          </p:cNvSpPr>
          <p:nvPr>
            <p:ph type="subTitle" idx="3"/>
          </p:nvPr>
        </p:nvSpPr>
        <p:spPr>
          <a:xfrm>
            <a:off x="720002" y="3045325"/>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1" name="Google Shape;1041;p18"/>
          <p:cNvSpPr txBox="1">
            <a:spLocks noGrp="1"/>
          </p:cNvSpPr>
          <p:nvPr>
            <p:ph type="subTitle" idx="4"/>
          </p:nvPr>
        </p:nvSpPr>
        <p:spPr>
          <a:xfrm>
            <a:off x="3579000" y="3045325"/>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2" name="Google Shape;1042;p18"/>
          <p:cNvSpPr txBox="1">
            <a:spLocks noGrp="1"/>
          </p:cNvSpPr>
          <p:nvPr>
            <p:ph type="subTitle" idx="5"/>
          </p:nvPr>
        </p:nvSpPr>
        <p:spPr>
          <a:xfrm>
            <a:off x="6437998" y="1467436"/>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3" name="Google Shape;1043;p18"/>
          <p:cNvSpPr txBox="1">
            <a:spLocks noGrp="1"/>
          </p:cNvSpPr>
          <p:nvPr>
            <p:ph type="subTitle" idx="6"/>
          </p:nvPr>
        </p:nvSpPr>
        <p:spPr>
          <a:xfrm>
            <a:off x="6437998" y="3045325"/>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4" name="Google Shape;1044;p18"/>
          <p:cNvSpPr txBox="1">
            <a:spLocks noGrp="1"/>
          </p:cNvSpPr>
          <p:nvPr>
            <p:ph type="subTitle" idx="7"/>
          </p:nvPr>
        </p:nvSpPr>
        <p:spPr>
          <a:xfrm>
            <a:off x="723902" y="11838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5" name="Google Shape;1045;p18"/>
          <p:cNvSpPr txBox="1">
            <a:spLocks noGrp="1"/>
          </p:cNvSpPr>
          <p:nvPr>
            <p:ph type="subTitle" idx="8"/>
          </p:nvPr>
        </p:nvSpPr>
        <p:spPr>
          <a:xfrm>
            <a:off x="3582900" y="11838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6" name="Google Shape;1046;p18"/>
          <p:cNvSpPr txBox="1">
            <a:spLocks noGrp="1"/>
          </p:cNvSpPr>
          <p:nvPr>
            <p:ph type="subTitle" idx="9"/>
          </p:nvPr>
        </p:nvSpPr>
        <p:spPr>
          <a:xfrm>
            <a:off x="6441898" y="11838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7" name="Google Shape;1047;p18"/>
          <p:cNvSpPr txBox="1">
            <a:spLocks noGrp="1"/>
          </p:cNvSpPr>
          <p:nvPr>
            <p:ph type="subTitle" idx="13"/>
          </p:nvPr>
        </p:nvSpPr>
        <p:spPr>
          <a:xfrm>
            <a:off x="723902" y="27585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8" name="Google Shape;1048;p18"/>
          <p:cNvSpPr txBox="1">
            <a:spLocks noGrp="1"/>
          </p:cNvSpPr>
          <p:nvPr>
            <p:ph type="subTitle" idx="14"/>
          </p:nvPr>
        </p:nvSpPr>
        <p:spPr>
          <a:xfrm>
            <a:off x="3582900" y="27585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 name="Google Shape;1049;p18"/>
          <p:cNvSpPr txBox="1">
            <a:spLocks noGrp="1"/>
          </p:cNvSpPr>
          <p:nvPr>
            <p:ph type="subTitle" idx="15"/>
          </p:nvPr>
        </p:nvSpPr>
        <p:spPr>
          <a:xfrm>
            <a:off x="6441898" y="27585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0" name="Google Shape;1050;p18"/>
          <p:cNvSpPr/>
          <p:nvPr/>
        </p:nvSpPr>
        <p:spPr>
          <a:xfrm>
            <a:off x="7653349" y="4173425"/>
            <a:ext cx="2989500" cy="29895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oogle Shape;1051;p18"/>
          <p:cNvGrpSpPr/>
          <p:nvPr/>
        </p:nvGrpSpPr>
        <p:grpSpPr>
          <a:xfrm flipH="1">
            <a:off x="-1191848" y="3286771"/>
            <a:ext cx="13848078" cy="1717216"/>
            <a:chOff x="3225200" y="1878300"/>
            <a:chExt cx="5251850" cy="651250"/>
          </a:xfrm>
        </p:grpSpPr>
        <p:sp>
          <p:nvSpPr>
            <p:cNvPr id="1052" name="Google Shape;1052;p18"/>
            <p:cNvSpPr/>
            <p:nvPr/>
          </p:nvSpPr>
          <p:spPr>
            <a:xfrm>
              <a:off x="3225200" y="1878300"/>
              <a:ext cx="5240150" cy="651250"/>
            </a:xfrm>
            <a:custGeom>
              <a:avLst/>
              <a:gdLst/>
              <a:ahLst/>
              <a:cxnLst/>
              <a:rect l="l" t="t" r="r" b="b"/>
              <a:pathLst>
                <a:path w="209606" h="26050" extrusionOk="0">
                  <a:moveTo>
                    <a:pt x="1" y="0"/>
                  </a:moveTo>
                  <a:lnTo>
                    <a:pt x="1" y="6104"/>
                  </a:lnTo>
                  <a:lnTo>
                    <a:pt x="55231" y="6104"/>
                  </a:lnTo>
                  <a:cubicBezTo>
                    <a:pt x="56305" y="6104"/>
                    <a:pt x="57177" y="6976"/>
                    <a:pt x="57177" y="8023"/>
                  </a:cubicBezTo>
                  <a:cubicBezTo>
                    <a:pt x="57177" y="9097"/>
                    <a:pt x="56305" y="9969"/>
                    <a:pt x="55231" y="9969"/>
                  </a:cubicBezTo>
                  <a:lnTo>
                    <a:pt x="36074" y="9969"/>
                  </a:lnTo>
                  <a:cubicBezTo>
                    <a:pt x="31714" y="9969"/>
                    <a:pt x="28170" y="13429"/>
                    <a:pt x="28052" y="17761"/>
                  </a:cubicBezTo>
                  <a:lnTo>
                    <a:pt x="28024" y="17761"/>
                  </a:lnTo>
                  <a:lnTo>
                    <a:pt x="28024" y="18026"/>
                  </a:lnTo>
                  <a:cubicBezTo>
                    <a:pt x="28024" y="22442"/>
                    <a:pt x="31630" y="26049"/>
                    <a:pt x="36074" y="26049"/>
                  </a:cubicBezTo>
                  <a:lnTo>
                    <a:pt x="209606" y="26049"/>
                  </a:lnTo>
                  <a:lnTo>
                    <a:pt x="209606" y="19945"/>
                  </a:lnTo>
                  <a:lnTo>
                    <a:pt x="36074" y="19945"/>
                  </a:lnTo>
                  <a:cubicBezTo>
                    <a:pt x="35091" y="19945"/>
                    <a:pt x="34274" y="19212"/>
                    <a:pt x="34156" y="18257"/>
                  </a:cubicBezTo>
                  <a:cubicBezTo>
                    <a:pt x="34156" y="18166"/>
                    <a:pt x="34128" y="18082"/>
                    <a:pt x="34128" y="17992"/>
                  </a:cubicBezTo>
                  <a:cubicBezTo>
                    <a:pt x="34128" y="16945"/>
                    <a:pt x="35000" y="16073"/>
                    <a:pt x="36074" y="16073"/>
                  </a:cubicBezTo>
                  <a:lnTo>
                    <a:pt x="55231" y="16073"/>
                  </a:lnTo>
                  <a:cubicBezTo>
                    <a:pt x="59682" y="16073"/>
                    <a:pt x="63281" y="12473"/>
                    <a:pt x="63281" y="8023"/>
                  </a:cubicBezTo>
                  <a:cubicBezTo>
                    <a:pt x="63281" y="3607"/>
                    <a:pt x="59682" y="0"/>
                    <a:pt x="55231" y="0"/>
                  </a:cubicBez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3" name="Google Shape;1053;p18"/>
            <p:cNvSpPr/>
            <p:nvPr/>
          </p:nvSpPr>
          <p:spPr>
            <a:xfrm>
              <a:off x="3468675"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a:off x="34222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8"/>
            <p:cNvSpPr/>
            <p:nvPr/>
          </p:nvSpPr>
          <p:spPr>
            <a:xfrm>
              <a:off x="35159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8"/>
            <p:cNvSpPr/>
            <p:nvPr/>
          </p:nvSpPr>
          <p:spPr>
            <a:xfrm>
              <a:off x="33750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8"/>
            <p:cNvSpPr/>
            <p:nvPr/>
          </p:nvSpPr>
          <p:spPr>
            <a:xfrm>
              <a:off x="38459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8"/>
            <p:cNvSpPr/>
            <p:nvPr/>
          </p:nvSpPr>
          <p:spPr>
            <a:xfrm>
              <a:off x="379865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8"/>
            <p:cNvSpPr/>
            <p:nvPr/>
          </p:nvSpPr>
          <p:spPr>
            <a:xfrm>
              <a:off x="3939550"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8"/>
            <p:cNvSpPr/>
            <p:nvPr/>
          </p:nvSpPr>
          <p:spPr>
            <a:xfrm>
              <a:off x="3892300"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8"/>
            <p:cNvSpPr/>
            <p:nvPr/>
          </p:nvSpPr>
          <p:spPr>
            <a:xfrm>
              <a:off x="3752075"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8"/>
            <p:cNvSpPr/>
            <p:nvPr/>
          </p:nvSpPr>
          <p:spPr>
            <a:xfrm>
              <a:off x="3704825" y="1951725"/>
              <a:ext cx="23375" cy="5775"/>
            </a:xfrm>
            <a:custGeom>
              <a:avLst/>
              <a:gdLst/>
              <a:ahLst/>
              <a:cxnLst/>
              <a:rect l="l" t="t" r="r" b="b"/>
              <a:pathLst>
                <a:path w="935"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8"/>
            <p:cNvSpPr/>
            <p:nvPr/>
          </p:nvSpPr>
          <p:spPr>
            <a:xfrm>
              <a:off x="3657725" y="1951725"/>
              <a:ext cx="23925" cy="5775"/>
            </a:xfrm>
            <a:custGeom>
              <a:avLst/>
              <a:gdLst/>
              <a:ahLst/>
              <a:cxnLst/>
              <a:rect l="l" t="t" r="r" b="b"/>
              <a:pathLst>
                <a:path w="957"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8"/>
            <p:cNvSpPr/>
            <p:nvPr/>
          </p:nvSpPr>
          <p:spPr>
            <a:xfrm>
              <a:off x="3563200" y="1951725"/>
              <a:ext cx="24775" cy="5775"/>
            </a:xfrm>
            <a:custGeom>
              <a:avLst/>
              <a:gdLst/>
              <a:ahLst/>
              <a:cxnLst/>
              <a:rect l="l" t="t" r="r" b="b"/>
              <a:pathLst>
                <a:path w="991" h="231" extrusionOk="0">
                  <a:moveTo>
                    <a:pt x="0" y="0"/>
                  </a:moveTo>
                  <a:lnTo>
                    <a:pt x="0" y="230"/>
                  </a:lnTo>
                  <a:lnTo>
                    <a:pt x="991" y="230"/>
                  </a:lnTo>
                  <a:lnTo>
                    <a:pt x="9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8"/>
            <p:cNvSpPr/>
            <p:nvPr/>
          </p:nvSpPr>
          <p:spPr>
            <a:xfrm>
              <a:off x="36111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8"/>
            <p:cNvSpPr/>
            <p:nvPr/>
          </p:nvSpPr>
          <p:spPr>
            <a:xfrm>
              <a:off x="4715650" y="2028100"/>
              <a:ext cx="13100" cy="23925"/>
            </a:xfrm>
            <a:custGeom>
              <a:avLst/>
              <a:gdLst/>
              <a:ahLst/>
              <a:cxnLst/>
              <a:rect l="l" t="t" r="r" b="b"/>
              <a:pathLst>
                <a:path w="524" h="957" extrusionOk="0">
                  <a:moveTo>
                    <a:pt x="238" y="1"/>
                  </a:moveTo>
                  <a:lnTo>
                    <a:pt x="1" y="84"/>
                  </a:lnTo>
                  <a:cubicBezTo>
                    <a:pt x="147" y="349"/>
                    <a:pt x="238" y="635"/>
                    <a:pt x="294" y="956"/>
                  </a:cubicBezTo>
                  <a:lnTo>
                    <a:pt x="524" y="901"/>
                  </a:lnTo>
                  <a:cubicBezTo>
                    <a:pt x="468" y="580"/>
                    <a:pt x="350" y="287"/>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8"/>
            <p:cNvSpPr/>
            <p:nvPr/>
          </p:nvSpPr>
          <p:spPr>
            <a:xfrm>
              <a:off x="44198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8"/>
            <p:cNvSpPr/>
            <p:nvPr/>
          </p:nvSpPr>
          <p:spPr>
            <a:xfrm>
              <a:off x="43734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8"/>
            <p:cNvSpPr/>
            <p:nvPr/>
          </p:nvSpPr>
          <p:spPr>
            <a:xfrm>
              <a:off x="45144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8"/>
            <p:cNvSpPr/>
            <p:nvPr/>
          </p:nvSpPr>
          <p:spPr>
            <a:xfrm>
              <a:off x="4652525" y="1961825"/>
              <a:ext cx="23225" cy="16075"/>
            </a:xfrm>
            <a:custGeom>
              <a:avLst/>
              <a:gdLst/>
              <a:ahLst/>
              <a:cxnLst/>
              <a:rect l="l" t="t" r="r" b="b"/>
              <a:pathLst>
                <a:path w="929" h="643" extrusionOk="0">
                  <a:moveTo>
                    <a:pt x="84" y="1"/>
                  </a:moveTo>
                  <a:lnTo>
                    <a:pt x="0" y="210"/>
                  </a:lnTo>
                  <a:cubicBezTo>
                    <a:pt x="259" y="322"/>
                    <a:pt x="552" y="468"/>
                    <a:pt x="810" y="642"/>
                  </a:cubicBezTo>
                  <a:lnTo>
                    <a:pt x="928" y="468"/>
                  </a:lnTo>
                  <a:cubicBezTo>
                    <a:pt x="670" y="266"/>
                    <a:pt x="377" y="119"/>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8"/>
            <p:cNvSpPr/>
            <p:nvPr/>
          </p:nvSpPr>
          <p:spPr>
            <a:xfrm>
              <a:off x="45609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8"/>
            <p:cNvSpPr/>
            <p:nvPr/>
          </p:nvSpPr>
          <p:spPr>
            <a:xfrm>
              <a:off x="4690200" y="1988000"/>
              <a:ext cx="19725" cy="21825"/>
            </a:xfrm>
            <a:custGeom>
              <a:avLst/>
              <a:gdLst/>
              <a:ahLst/>
              <a:cxnLst/>
              <a:rect l="l" t="t" r="r" b="b"/>
              <a:pathLst>
                <a:path w="789" h="873" extrusionOk="0">
                  <a:moveTo>
                    <a:pt x="175" y="0"/>
                  </a:moveTo>
                  <a:lnTo>
                    <a:pt x="0" y="175"/>
                  </a:lnTo>
                  <a:cubicBezTo>
                    <a:pt x="210" y="412"/>
                    <a:pt x="412" y="642"/>
                    <a:pt x="586" y="872"/>
                  </a:cubicBezTo>
                  <a:lnTo>
                    <a:pt x="789" y="761"/>
                  </a:lnTo>
                  <a:cubicBezTo>
                    <a:pt x="586" y="495"/>
                    <a:pt x="384" y="237"/>
                    <a:pt x="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8"/>
            <p:cNvSpPr/>
            <p:nvPr/>
          </p:nvSpPr>
          <p:spPr>
            <a:xfrm>
              <a:off x="4608225" y="1951725"/>
              <a:ext cx="23925" cy="8725"/>
            </a:xfrm>
            <a:custGeom>
              <a:avLst/>
              <a:gdLst/>
              <a:ahLst/>
              <a:cxnLst/>
              <a:rect l="l" t="t" r="r" b="b"/>
              <a:pathLst>
                <a:path w="957" h="349" extrusionOk="0">
                  <a:moveTo>
                    <a:pt x="0" y="0"/>
                  </a:moveTo>
                  <a:lnTo>
                    <a:pt x="0" y="230"/>
                  </a:lnTo>
                  <a:cubicBezTo>
                    <a:pt x="286" y="230"/>
                    <a:pt x="607" y="265"/>
                    <a:pt x="900" y="349"/>
                  </a:cubicBezTo>
                  <a:lnTo>
                    <a:pt x="956" y="119"/>
                  </a:lnTo>
                  <a:cubicBezTo>
                    <a:pt x="635" y="28"/>
                    <a:pt x="31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446712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8"/>
            <p:cNvSpPr/>
            <p:nvPr/>
          </p:nvSpPr>
          <p:spPr>
            <a:xfrm>
              <a:off x="40914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8"/>
            <p:cNvSpPr/>
            <p:nvPr/>
          </p:nvSpPr>
          <p:spPr>
            <a:xfrm>
              <a:off x="4044900"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a:off x="43262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8"/>
            <p:cNvSpPr/>
            <p:nvPr/>
          </p:nvSpPr>
          <p:spPr>
            <a:xfrm>
              <a:off x="3965725" y="1951725"/>
              <a:ext cx="8750" cy="5775"/>
            </a:xfrm>
            <a:custGeom>
              <a:avLst/>
              <a:gdLst/>
              <a:ahLst/>
              <a:cxnLst/>
              <a:rect l="l" t="t" r="r" b="b"/>
              <a:pathLst>
                <a:path w="350" h="231" extrusionOk="0">
                  <a:moveTo>
                    <a:pt x="0" y="0"/>
                  </a:moveTo>
                  <a:lnTo>
                    <a:pt x="0" y="230"/>
                  </a:lnTo>
                  <a:lnTo>
                    <a:pt x="349" y="230"/>
                  </a:ln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8"/>
            <p:cNvSpPr/>
            <p:nvPr/>
          </p:nvSpPr>
          <p:spPr>
            <a:xfrm>
              <a:off x="39978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8"/>
            <p:cNvSpPr/>
            <p:nvPr/>
          </p:nvSpPr>
          <p:spPr>
            <a:xfrm>
              <a:off x="4279650" y="1951725"/>
              <a:ext cx="23400" cy="5775"/>
            </a:xfrm>
            <a:custGeom>
              <a:avLst/>
              <a:gdLst/>
              <a:ahLst/>
              <a:cxnLst/>
              <a:rect l="l" t="t" r="r" b="b"/>
              <a:pathLst>
                <a:path w="936"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8"/>
            <p:cNvSpPr/>
            <p:nvPr/>
          </p:nvSpPr>
          <p:spPr>
            <a:xfrm>
              <a:off x="423237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41387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41860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431242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454717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450062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8"/>
            <p:cNvSpPr/>
            <p:nvPr/>
          </p:nvSpPr>
          <p:spPr>
            <a:xfrm>
              <a:off x="44533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41249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3998500" y="2296850"/>
              <a:ext cx="8750" cy="24100"/>
            </a:xfrm>
            <a:custGeom>
              <a:avLst/>
              <a:gdLst/>
              <a:ahLst/>
              <a:cxnLst/>
              <a:rect l="l" t="t" r="r" b="b"/>
              <a:pathLst>
                <a:path w="350" h="964" extrusionOk="0">
                  <a:moveTo>
                    <a:pt x="147" y="1"/>
                  </a:moveTo>
                  <a:cubicBezTo>
                    <a:pt x="57" y="322"/>
                    <a:pt x="1" y="643"/>
                    <a:pt x="1" y="964"/>
                  </a:cubicBezTo>
                  <a:lnTo>
                    <a:pt x="231" y="964"/>
                  </a:lnTo>
                  <a:cubicBezTo>
                    <a:pt x="231" y="671"/>
                    <a:pt x="287" y="350"/>
                    <a:pt x="350" y="64"/>
                  </a:cubicBezTo>
                  <a:lnTo>
                    <a:pt x="1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440610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4077700" y="2203200"/>
              <a:ext cx="24775" cy="12400"/>
            </a:xfrm>
            <a:custGeom>
              <a:avLst/>
              <a:gdLst/>
              <a:ahLst/>
              <a:cxnLst/>
              <a:rect l="l" t="t" r="r" b="b"/>
              <a:pathLst>
                <a:path w="991" h="496" extrusionOk="0">
                  <a:moveTo>
                    <a:pt x="928" y="1"/>
                  </a:moveTo>
                  <a:cubicBezTo>
                    <a:pt x="607" y="56"/>
                    <a:pt x="321" y="147"/>
                    <a:pt x="0" y="259"/>
                  </a:cubicBezTo>
                  <a:lnTo>
                    <a:pt x="84" y="496"/>
                  </a:lnTo>
                  <a:cubicBezTo>
                    <a:pt x="377" y="377"/>
                    <a:pt x="670" y="287"/>
                    <a:pt x="991" y="231"/>
                  </a:cubicBez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4010025" y="2253950"/>
              <a:ext cx="16750" cy="23400"/>
            </a:xfrm>
            <a:custGeom>
              <a:avLst/>
              <a:gdLst/>
              <a:ahLst/>
              <a:cxnLst/>
              <a:rect l="l" t="t" r="r" b="b"/>
              <a:pathLst>
                <a:path w="670" h="936" extrusionOk="0">
                  <a:moveTo>
                    <a:pt x="468" y="1"/>
                  </a:moveTo>
                  <a:cubicBezTo>
                    <a:pt x="293" y="266"/>
                    <a:pt x="119" y="524"/>
                    <a:pt x="0" y="817"/>
                  </a:cubicBezTo>
                  <a:lnTo>
                    <a:pt x="210" y="936"/>
                  </a:lnTo>
                  <a:cubicBezTo>
                    <a:pt x="321" y="643"/>
                    <a:pt x="496" y="384"/>
                    <a:pt x="670" y="119"/>
                  </a:cubicBez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4037750" y="2221350"/>
              <a:ext cx="21825" cy="18850"/>
            </a:xfrm>
            <a:custGeom>
              <a:avLst/>
              <a:gdLst/>
              <a:ahLst/>
              <a:cxnLst/>
              <a:rect l="l" t="t" r="r" b="b"/>
              <a:pathLst>
                <a:path w="873" h="754" extrusionOk="0">
                  <a:moveTo>
                    <a:pt x="754" y="0"/>
                  </a:moveTo>
                  <a:cubicBezTo>
                    <a:pt x="496" y="147"/>
                    <a:pt x="231" y="349"/>
                    <a:pt x="0" y="579"/>
                  </a:cubicBezTo>
                  <a:lnTo>
                    <a:pt x="175" y="754"/>
                  </a:lnTo>
                  <a:cubicBezTo>
                    <a:pt x="377" y="551"/>
                    <a:pt x="635" y="349"/>
                    <a:pt x="873" y="175"/>
                  </a:cubicBezTo>
                  <a:lnTo>
                    <a:pt x="7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4725075" y="2074500"/>
              <a:ext cx="7350" cy="24075"/>
            </a:xfrm>
            <a:custGeom>
              <a:avLst/>
              <a:gdLst/>
              <a:ahLst/>
              <a:cxnLst/>
              <a:rect l="l" t="t" r="r" b="b"/>
              <a:pathLst>
                <a:path w="294" h="963" extrusionOk="0">
                  <a:moveTo>
                    <a:pt x="35" y="0"/>
                  </a:moveTo>
                  <a:cubicBezTo>
                    <a:pt x="63" y="63"/>
                    <a:pt x="63" y="119"/>
                    <a:pt x="63" y="175"/>
                  </a:cubicBezTo>
                  <a:cubicBezTo>
                    <a:pt x="63" y="440"/>
                    <a:pt x="35" y="670"/>
                    <a:pt x="0" y="900"/>
                  </a:cubicBezTo>
                  <a:lnTo>
                    <a:pt x="238" y="963"/>
                  </a:lnTo>
                  <a:cubicBezTo>
                    <a:pt x="266" y="698"/>
                    <a:pt x="293" y="440"/>
                    <a:pt x="293" y="175"/>
                  </a:cubicBezTo>
                  <a:lnTo>
                    <a:pt x="2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4594275" y="2200250"/>
              <a:ext cx="23400" cy="6650"/>
            </a:xfrm>
            <a:custGeom>
              <a:avLst/>
              <a:gdLst/>
              <a:ahLst/>
              <a:cxnLst/>
              <a:rect l="l" t="t" r="r" b="b"/>
              <a:pathLst>
                <a:path w="936" h="266" extrusionOk="0">
                  <a:moveTo>
                    <a:pt x="935" y="0"/>
                  </a:moveTo>
                  <a:cubicBezTo>
                    <a:pt x="761" y="28"/>
                    <a:pt x="586" y="28"/>
                    <a:pt x="412" y="28"/>
                  </a:cubicBezTo>
                  <a:lnTo>
                    <a:pt x="0" y="28"/>
                  </a:lnTo>
                  <a:lnTo>
                    <a:pt x="0" y="265"/>
                  </a:lnTo>
                  <a:lnTo>
                    <a:pt x="412" y="265"/>
                  </a:lnTo>
                  <a:cubicBezTo>
                    <a:pt x="586" y="265"/>
                    <a:pt x="761" y="265"/>
                    <a:pt x="935" y="230"/>
                  </a:cubicBez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8"/>
            <p:cNvSpPr/>
            <p:nvPr/>
          </p:nvSpPr>
          <p:spPr>
            <a:xfrm>
              <a:off x="4639450" y="2187150"/>
              <a:ext cx="23900" cy="14500"/>
            </a:xfrm>
            <a:custGeom>
              <a:avLst/>
              <a:gdLst/>
              <a:ahLst/>
              <a:cxnLst/>
              <a:rect l="l" t="t" r="r" b="b"/>
              <a:pathLst>
                <a:path w="956" h="580" extrusionOk="0">
                  <a:moveTo>
                    <a:pt x="872" y="1"/>
                  </a:moveTo>
                  <a:cubicBezTo>
                    <a:pt x="579" y="147"/>
                    <a:pt x="286" y="266"/>
                    <a:pt x="0" y="350"/>
                  </a:cubicBezTo>
                  <a:lnTo>
                    <a:pt x="84" y="580"/>
                  </a:lnTo>
                  <a:cubicBezTo>
                    <a:pt x="377" y="468"/>
                    <a:pt x="698" y="350"/>
                    <a:pt x="956" y="203"/>
                  </a:cubicBezTo>
                  <a:lnTo>
                    <a:pt x="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8"/>
            <p:cNvSpPr/>
            <p:nvPr/>
          </p:nvSpPr>
          <p:spPr>
            <a:xfrm>
              <a:off x="4680075" y="2158900"/>
              <a:ext cx="21125" cy="20250"/>
            </a:xfrm>
            <a:custGeom>
              <a:avLst/>
              <a:gdLst/>
              <a:ahLst/>
              <a:cxnLst/>
              <a:rect l="l" t="t" r="r" b="b"/>
              <a:pathLst>
                <a:path w="845" h="810" extrusionOk="0">
                  <a:moveTo>
                    <a:pt x="670" y="1"/>
                  </a:moveTo>
                  <a:cubicBezTo>
                    <a:pt x="468" y="231"/>
                    <a:pt x="231" y="433"/>
                    <a:pt x="1" y="636"/>
                  </a:cubicBezTo>
                  <a:lnTo>
                    <a:pt x="147" y="810"/>
                  </a:lnTo>
                  <a:cubicBezTo>
                    <a:pt x="405" y="608"/>
                    <a:pt x="642" y="405"/>
                    <a:pt x="845" y="140"/>
                  </a:cubicBezTo>
                  <a:lnTo>
                    <a:pt x="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4709900" y="2119675"/>
              <a:ext cx="15200" cy="23200"/>
            </a:xfrm>
            <a:custGeom>
              <a:avLst/>
              <a:gdLst/>
              <a:ahLst/>
              <a:cxnLst/>
              <a:rect l="l" t="t" r="r" b="b"/>
              <a:pathLst>
                <a:path w="608" h="928" extrusionOk="0">
                  <a:moveTo>
                    <a:pt x="377" y="0"/>
                  </a:moveTo>
                  <a:cubicBezTo>
                    <a:pt x="294" y="286"/>
                    <a:pt x="147" y="551"/>
                    <a:pt x="1" y="809"/>
                  </a:cubicBezTo>
                  <a:lnTo>
                    <a:pt x="203" y="928"/>
                  </a:lnTo>
                  <a:cubicBezTo>
                    <a:pt x="377" y="663"/>
                    <a:pt x="496" y="377"/>
                    <a:pt x="607" y="84"/>
                  </a:cubicBezTo>
                  <a:lnTo>
                    <a:pt x="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417135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426587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4359700"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4218600" y="2200925"/>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50172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4970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5111025"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50637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46881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p:nvPr/>
          </p:nvSpPr>
          <p:spPr>
            <a:xfrm>
              <a:off x="464152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8"/>
            <p:cNvSpPr/>
            <p:nvPr/>
          </p:nvSpPr>
          <p:spPr>
            <a:xfrm>
              <a:off x="49228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8"/>
            <p:cNvSpPr/>
            <p:nvPr/>
          </p:nvSpPr>
          <p:spPr>
            <a:xfrm>
              <a:off x="459427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8"/>
            <p:cNvSpPr/>
            <p:nvPr/>
          </p:nvSpPr>
          <p:spPr>
            <a:xfrm>
              <a:off x="48762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8"/>
            <p:cNvSpPr/>
            <p:nvPr/>
          </p:nvSpPr>
          <p:spPr>
            <a:xfrm>
              <a:off x="482902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8"/>
            <p:cNvSpPr/>
            <p:nvPr/>
          </p:nvSpPr>
          <p:spPr>
            <a:xfrm>
              <a:off x="47353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8"/>
            <p:cNvSpPr/>
            <p:nvPr/>
          </p:nvSpPr>
          <p:spPr>
            <a:xfrm>
              <a:off x="47826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8"/>
            <p:cNvSpPr/>
            <p:nvPr/>
          </p:nvSpPr>
          <p:spPr>
            <a:xfrm>
              <a:off x="53937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8"/>
            <p:cNvSpPr/>
            <p:nvPr/>
          </p:nvSpPr>
          <p:spPr>
            <a:xfrm>
              <a:off x="53464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8"/>
            <p:cNvSpPr/>
            <p:nvPr/>
          </p:nvSpPr>
          <p:spPr>
            <a:xfrm>
              <a:off x="54874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8"/>
            <p:cNvSpPr/>
            <p:nvPr/>
          </p:nvSpPr>
          <p:spPr>
            <a:xfrm>
              <a:off x="5440125"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8"/>
            <p:cNvSpPr/>
            <p:nvPr/>
          </p:nvSpPr>
          <p:spPr>
            <a:xfrm>
              <a:off x="52999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8"/>
            <p:cNvSpPr/>
            <p:nvPr/>
          </p:nvSpPr>
          <p:spPr>
            <a:xfrm>
              <a:off x="52526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8"/>
            <p:cNvSpPr/>
            <p:nvPr/>
          </p:nvSpPr>
          <p:spPr>
            <a:xfrm>
              <a:off x="52062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8"/>
            <p:cNvSpPr/>
            <p:nvPr/>
          </p:nvSpPr>
          <p:spPr>
            <a:xfrm>
              <a:off x="51590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8"/>
            <p:cNvSpPr/>
            <p:nvPr/>
          </p:nvSpPr>
          <p:spPr>
            <a:xfrm>
              <a:off x="43131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8"/>
            <p:cNvSpPr/>
            <p:nvPr/>
          </p:nvSpPr>
          <p:spPr>
            <a:xfrm>
              <a:off x="45478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8"/>
            <p:cNvSpPr/>
            <p:nvPr/>
          </p:nvSpPr>
          <p:spPr>
            <a:xfrm>
              <a:off x="4500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8"/>
            <p:cNvSpPr/>
            <p:nvPr/>
          </p:nvSpPr>
          <p:spPr>
            <a:xfrm>
              <a:off x="44533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8"/>
            <p:cNvSpPr/>
            <p:nvPr/>
          </p:nvSpPr>
          <p:spPr>
            <a:xfrm>
              <a:off x="4126350"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8"/>
            <p:cNvSpPr/>
            <p:nvPr/>
          </p:nvSpPr>
          <p:spPr>
            <a:xfrm>
              <a:off x="3998500" y="2336100"/>
              <a:ext cx="9450" cy="24100"/>
            </a:xfrm>
            <a:custGeom>
              <a:avLst/>
              <a:gdLst/>
              <a:ahLst/>
              <a:cxnLst/>
              <a:rect l="l" t="t" r="r" b="b"/>
              <a:pathLst>
                <a:path w="378" h="964" extrusionOk="0">
                  <a:moveTo>
                    <a:pt x="1" y="0"/>
                  </a:moveTo>
                  <a:cubicBezTo>
                    <a:pt x="29" y="321"/>
                    <a:pt x="57" y="642"/>
                    <a:pt x="147" y="963"/>
                  </a:cubicBezTo>
                  <a:lnTo>
                    <a:pt x="378" y="900"/>
                  </a:lnTo>
                  <a:cubicBezTo>
                    <a:pt x="287" y="614"/>
                    <a:pt x="259" y="293"/>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a:off x="44068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a:off x="4079775" y="2441450"/>
              <a:ext cx="24100" cy="12400"/>
            </a:xfrm>
            <a:custGeom>
              <a:avLst/>
              <a:gdLst/>
              <a:ahLst/>
              <a:cxnLst/>
              <a:rect l="l" t="t" r="r" b="b"/>
              <a:pathLst>
                <a:path w="964" h="496" extrusionOk="0">
                  <a:moveTo>
                    <a:pt x="91" y="0"/>
                  </a:moveTo>
                  <a:lnTo>
                    <a:pt x="1" y="237"/>
                  </a:lnTo>
                  <a:cubicBezTo>
                    <a:pt x="294" y="349"/>
                    <a:pt x="615" y="440"/>
                    <a:pt x="908" y="495"/>
                  </a:cubicBezTo>
                  <a:lnTo>
                    <a:pt x="963" y="265"/>
                  </a:lnTo>
                  <a:cubicBezTo>
                    <a:pt x="670" y="209"/>
                    <a:pt x="384" y="119"/>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a:off x="4010025" y="2380400"/>
              <a:ext cx="16750" cy="22700"/>
            </a:xfrm>
            <a:custGeom>
              <a:avLst/>
              <a:gdLst/>
              <a:ahLst/>
              <a:cxnLst/>
              <a:rect l="l" t="t" r="r" b="b"/>
              <a:pathLst>
                <a:path w="670" h="908" extrusionOk="0">
                  <a:moveTo>
                    <a:pt x="210" y="0"/>
                  </a:moveTo>
                  <a:lnTo>
                    <a:pt x="0" y="91"/>
                  </a:lnTo>
                  <a:cubicBezTo>
                    <a:pt x="147" y="384"/>
                    <a:pt x="293" y="642"/>
                    <a:pt x="496" y="907"/>
                  </a:cubicBezTo>
                  <a:lnTo>
                    <a:pt x="670" y="789"/>
                  </a:lnTo>
                  <a:cubicBezTo>
                    <a:pt x="496" y="524"/>
                    <a:pt x="349" y="266"/>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a:off x="4039850" y="2416850"/>
              <a:ext cx="21825" cy="19550"/>
            </a:xfrm>
            <a:custGeom>
              <a:avLst/>
              <a:gdLst/>
              <a:ahLst/>
              <a:cxnLst/>
              <a:rect l="l" t="t" r="r" b="b"/>
              <a:pathLst>
                <a:path w="873" h="782" extrusionOk="0">
                  <a:moveTo>
                    <a:pt x="147" y="0"/>
                  </a:moveTo>
                  <a:lnTo>
                    <a:pt x="0" y="175"/>
                  </a:lnTo>
                  <a:cubicBezTo>
                    <a:pt x="237" y="405"/>
                    <a:pt x="468" y="607"/>
                    <a:pt x="761" y="782"/>
                  </a:cubicBezTo>
                  <a:lnTo>
                    <a:pt x="872" y="579"/>
                  </a:lnTo>
                  <a:cubicBezTo>
                    <a:pt x="614" y="405"/>
                    <a:pt x="377" y="231"/>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a:off x="41713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a:off x="42658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a:off x="435970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a:off x="42186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a:off x="6381200" y="2450150"/>
              <a:ext cx="24100" cy="5975"/>
            </a:xfrm>
            <a:custGeom>
              <a:avLst/>
              <a:gdLst/>
              <a:ahLst/>
              <a:cxnLst/>
              <a:rect l="l" t="t" r="r" b="b"/>
              <a:pathLst>
                <a:path w="964" h="239" extrusionOk="0">
                  <a:moveTo>
                    <a:pt x="1" y="1"/>
                  </a:moveTo>
                  <a:lnTo>
                    <a:pt x="1" y="238"/>
                  </a:lnTo>
                  <a:lnTo>
                    <a:pt x="964" y="238"/>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a:off x="63348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8"/>
            <p:cNvSpPr/>
            <p:nvPr/>
          </p:nvSpPr>
          <p:spPr>
            <a:xfrm>
              <a:off x="6475050" y="2450150"/>
              <a:ext cx="24600" cy="5975"/>
            </a:xfrm>
            <a:custGeom>
              <a:avLst/>
              <a:gdLst/>
              <a:ahLst/>
              <a:cxnLst/>
              <a:rect l="l" t="t" r="r" b="b"/>
              <a:pathLst>
                <a:path w="984" h="239" extrusionOk="0">
                  <a:moveTo>
                    <a:pt x="0" y="1"/>
                  </a:moveTo>
                  <a:lnTo>
                    <a:pt x="0" y="238"/>
                  </a:lnTo>
                  <a:lnTo>
                    <a:pt x="984" y="238"/>
                  </a:lnTo>
                  <a:lnTo>
                    <a:pt x="9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8"/>
            <p:cNvSpPr/>
            <p:nvPr/>
          </p:nvSpPr>
          <p:spPr>
            <a:xfrm>
              <a:off x="642847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8"/>
            <p:cNvSpPr/>
            <p:nvPr/>
          </p:nvSpPr>
          <p:spPr>
            <a:xfrm>
              <a:off x="60528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8"/>
            <p:cNvSpPr/>
            <p:nvPr/>
          </p:nvSpPr>
          <p:spPr>
            <a:xfrm>
              <a:off x="60062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8"/>
            <p:cNvSpPr/>
            <p:nvPr/>
          </p:nvSpPr>
          <p:spPr>
            <a:xfrm>
              <a:off x="62875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8"/>
            <p:cNvSpPr/>
            <p:nvPr/>
          </p:nvSpPr>
          <p:spPr>
            <a:xfrm>
              <a:off x="595897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8"/>
            <p:cNvSpPr/>
            <p:nvPr/>
          </p:nvSpPr>
          <p:spPr>
            <a:xfrm>
              <a:off x="62403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8"/>
            <p:cNvSpPr/>
            <p:nvPr/>
          </p:nvSpPr>
          <p:spPr>
            <a:xfrm>
              <a:off x="61937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8"/>
            <p:cNvSpPr/>
            <p:nvPr/>
          </p:nvSpPr>
          <p:spPr>
            <a:xfrm>
              <a:off x="61000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8"/>
            <p:cNvSpPr/>
            <p:nvPr/>
          </p:nvSpPr>
          <p:spPr>
            <a:xfrm>
              <a:off x="614647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8"/>
            <p:cNvSpPr/>
            <p:nvPr/>
          </p:nvSpPr>
          <p:spPr>
            <a:xfrm>
              <a:off x="675845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8"/>
            <p:cNvSpPr/>
            <p:nvPr/>
          </p:nvSpPr>
          <p:spPr>
            <a:xfrm>
              <a:off x="67111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8"/>
            <p:cNvSpPr/>
            <p:nvPr/>
          </p:nvSpPr>
          <p:spPr>
            <a:xfrm>
              <a:off x="68521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8"/>
            <p:cNvSpPr/>
            <p:nvPr/>
          </p:nvSpPr>
          <p:spPr>
            <a:xfrm>
              <a:off x="680485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8"/>
            <p:cNvSpPr/>
            <p:nvPr/>
          </p:nvSpPr>
          <p:spPr>
            <a:xfrm>
              <a:off x="666392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8"/>
            <p:cNvSpPr/>
            <p:nvPr/>
          </p:nvSpPr>
          <p:spPr>
            <a:xfrm>
              <a:off x="6617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8"/>
            <p:cNvSpPr/>
            <p:nvPr/>
          </p:nvSpPr>
          <p:spPr>
            <a:xfrm>
              <a:off x="65702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8"/>
            <p:cNvSpPr/>
            <p:nvPr/>
          </p:nvSpPr>
          <p:spPr>
            <a:xfrm>
              <a:off x="65237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8"/>
            <p:cNvSpPr/>
            <p:nvPr/>
          </p:nvSpPr>
          <p:spPr>
            <a:xfrm>
              <a:off x="56771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8"/>
            <p:cNvSpPr/>
            <p:nvPr/>
          </p:nvSpPr>
          <p:spPr>
            <a:xfrm>
              <a:off x="59119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8"/>
            <p:cNvSpPr/>
            <p:nvPr/>
          </p:nvSpPr>
          <p:spPr>
            <a:xfrm>
              <a:off x="5865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8"/>
            <p:cNvSpPr/>
            <p:nvPr/>
          </p:nvSpPr>
          <p:spPr>
            <a:xfrm>
              <a:off x="58180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8"/>
            <p:cNvSpPr/>
            <p:nvPr/>
          </p:nvSpPr>
          <p:spPr>
            <a:xfrm>
              <a:off x="57715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8"/>
            <p:cNvSpPr/>
            <p:nvPr/>
          </p:nvSpPr>
          <p:spPr>
            <a:xfrm>
              <a:off x="553605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8"/>
            <p:cNvSpPr/>
            <p:nvPr/>
          </p:nvSpPr>
          <p:spPr>
            <a:xfrm>
              <a:off x="56298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8"/>
            <p:cNvSpPr/>
            <p:nvPr/>
          </p:nvSpPr>
          <p:spPr>
            <a:xfrm>
              <a:off x="57244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8"/>
            <p:cNvSpPr/>
            <p:nvPr/>
          </p:nvSpPr>
          <p:spPr>
            <a:xfrm>
              <a:off x="558332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8"/>
            <p:cNvSpPr/>
            <p:nvPr/>
          </p:nvSpPr>
          <p:spPr>
            <a:xfrm>
              <a:off x="699390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8"/>
            <p:cNvSpPr/>
            <p:nvPr/>
          </p:nvSpPr>
          <p:spPr>
            <a:xfrm>
              <a:off x="6947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8"/>
            <p:cNvSpPr/>
            <p:nvPr/>
          </p:nvSpPr>
          <p:spPr>
            <a:xfrm>
              <a:off x="7087550" y="2450150"/>
              <a:ext cx="24775" cy="5975"/>
            </a:xfrm>
            <a:custGeom>
              <a:avLst/>
              <a:gdLst/>
              <a:ahLst/>
              <a:cxnLst/>
              <a:rect l="l" t="t" r="r" b="b"/>
              <a:pathLst>
                <a:path w="991" h="239" extrusionOk="0">
                  <a:moveTo>
                    <a:pt x="0" y="1"/>
                  </a:moveTo>
                  <a:lnTo>
                    <a:pt x="0"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8"/>
            <p:cNvSpPr/>
            <p:nvPr/>
          </p:nvSpPr>
          <p:spPr>
            <a:xfrm>
              <a:off x="70411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8"/>
            <p:cNvSpPr/>
            <p:nvPr/>
          </p:nvSpPr>
          <p:spPr>
            <a:xfrm>
              <a:off x="690007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8"/>
            <p:cNvSpPr/>
            <p:nvPr/>
          </p:nvSpPr>
          <p:spPr>
            <a:xfrm>
              <a:off x="73702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8"/>
            <p:cNvSpPr/>
            <p:nvPr/>
          </p:nvSpPr>
          <p:spPr>
            <a:xfrm>
              <a:off x="73237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8"/>
            <p:cNvSpPr/>
            <p:nvPr/>
          </p:nvSpPr>
          <p:spPr>
            <a:xfrm>
              <a:off x="74647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8"/>
            <p:cNvSpPr/>
            <p:nvPr/>
          </p:nvSpPr>
          <p:spPr>
            <a:xfrm>
              <a:off x="74175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8"/>
            <p:cNvSpPr/>
            <p:nvPr/>
          </p:nvSpPr>
          <p:spPr>
            <a:xfrm>
              <a:off x="72766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8"/>
            <p:cNvSpPr/>
            <p:nvPr/>
          </p:nvSpPr>
          <p:spPr>
            <a:xfrm>
              <a:off x="72300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8"/>
            <p:cNvSpPr/>
            <p:nvPr/>
          </p:nvSpPr>
          <p:spPr>
            <a:xfrm>
              <a:off x="71827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8"/>
            <p:cNvSpPr/>
            <p:nvPr/>
          </p:nvSpPr>
          <p:spPr>
            <a:xfrm>
              <a:off x="71362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8"/>
            <p:cNvSpPr/>
            <p:nvPr/>
          </p:nvSpPr>
          <p:spPr>
            <a:xfrm>
              <a:off x="83586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8"/>
            <p:cNvSpPr/>
            <p:nvPr/>
          </p:nvSpPr>
          <p:spPr>
            <a:xfrm>
              <a:off x="831135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8"/>
            <p:cNvSpPr/>
            <p:nvPr/>
          </p:nvSpPr>
          <p:spPr>
            <a:xfrm>
              <a:off x="8452250"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8"/>
            <p:cNvSpPr/>
            <p:nvPr/>
          </p:nvSpPr>
          <p:spPr>
            <a:xfrm>
              <a:off x="84050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8"/>
            <p:cNvSpPr/>
            <p:nvPr/>
          </p:nvSpPr>
          <p:spPr>
            <a:xfrm>
              <a:off x="80300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8"/>
            <p:cNvSpPr/>
            <p:nvPr/>
          </p:nvSpPr>
          <p:spPr>
            <a:xfrm>
              <a:off x="7982925"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8"/>
            <p:cNvSpPr/>
            <p:nvPr/>
          </p:nvSpPr>
          <p:spPr>
            <a:xfrm>
              <a:off x="8264775"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8"/>
            <p:cNvSpPr/>
            <p:nvPr/>
          </p:nvSpPr>
          <p:spPr>
            <a:xfrm>
              <a:off x="79363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8"/>
            <p:cNvSpPr/>
            <p:nvPr/>
          </p:nvSpPr>
          <p:spPr>
            <a:xfrm>
              <a:off x="82175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8"/>
            <p:cNvSpPr/>
            <p:nvPr/>
          </p:nvSpPr>
          <p:spPr>
            <a:xfrm>
              <a:off x="81711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8"/>
            <p:cNvSpPr/>
            <p:nvPr/>
          </p:nvSpPr>
          <p:spPr>
            <a:xfrm>
              <a:off x="80766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8"/>
            <p:cNvSpPr/>
            <p:nvPr/>
          </p:nvSpPr>
          <p:spPr>
            <a:xfrm>
              <a:off x="81238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8"/>
            <p:cNvSpPr/>
            <p:nvPr/>
          </p:nvSpPr>
          <p:spPr>
            <a:xfrm>
              <a:off x="7654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8"/>
            <p:cNvSpPr/>
            <p:nvPr/>
          </p:nvSpPr>
          <p:spPr>
            <a:xfrm>
              <a:off x="7889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8"/>
            <p:cNvSpPr/>
            <p:nvPr/>
          </p:nvSpPr>
          <p:spPr>
            <a:xfrm>
              <a:off x="78418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8"/>
            <p:cNvSpPr/>
            <p:nvPr/>
          </p:nvSpPr>
          <p:spPr>
            <a:xfrm>
              <a:off x="779545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8"/>
            <p:cNvSpPr/>
            <p:nvPr/>
          </p:nvSpPr>
          <p:spPr>
            <a:xfrm>
              <a:off x="77482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8"/>
            <p:cNvSpPr/>
            <p:nvPr/>
          </p:nvSpPr>
          <p:spPr>
            <a:xfrm>
              <a:off x="75134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8"/>
            <p:cNvSpPr/>
            <p:nvPr/>
          </p:nvSpPr>
          <p:spPr>
            <a:xfrm>
              <a:off x="76071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8"/>
            <p:cNvSpPr/>
            <p:nvPr/>
          </p:nvSpPr>
          <p:spPr>
            <a:xfrm>
              <a:off x="7701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8"/>
            <p:cNvSpPr/>
            <p:nvPr/>
          </p:nvSpPr>
          <p:spPr>
            <a:xfrm>
              <a:off x="7560000"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18"/>
          <p:cNvGrpSpPr/>
          <p:nvPr/>
        </p:nvGrpSpPr>
        <p:grpSpPr>
          <a:xfrm flipH="1">
            <a:off x="7595343" y="4513137"/>
            <a:ext cx="514249" cy="630515"/>
            <a:chOff x="1551613" y="4513162"/>
            <a:chExt cx="514249" cy="630515"/>
          </a:xfrm>
        </p:grpSpPr>
        <p:grpSp>
          <p:nvGrpSpPr>
            <p:cNvPr id="1201" name="Google Shape;1201;p18"/>
            <p:cNvGrpSpPr/>
            <p:nvPr/>
          </p:nvGrpSpPr>
          <p:grpSpPr>
            <a:xfrm>
              <a:off x="1551613" y="4513162"/>
              <a:ext cx="347653" cy="630515"/>
              <a:chOff x="3816307" y="2352225"/>
              <a:chExt cx="1213027" cy="2199981"/>
            </a:xfrm>
          </p:grpSpPr>
          <p:sp>
            <p:nvSpPr>
              <p:cNvPr id="1202" name="Google Shape;1202;p18"/>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8"/>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8"/>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18"/>
            <p:cNvGrpSpPr/>
            <p:nvPr/>
          </p:nvGrpSpPr>
          <p:grpSpPr>
            <a:xfrm>
              <a:off x="1899071" y="4839761"/>
              <a:ext cx="166791" cy="302717"/>
              <a:chOff x="3816307" y="2352225"/>
              <a:chExt cx="1213027" cy="2199981"/>
            </a:xfrm>
          </p:grpSpPr>
          <p:sp>
            <p:nvSpPr>
              <p:cNvPr id="1206" name="Google Shape;1206;p18"/>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8"/>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8"/>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9" name="Google Shape;1209;p18"/>
          <p:cNvGrpSpPr/>
          <p:nvPr/>
        </p:nvGrpSpPr>
        <p:grpSpPr>
          <a:xfrm>
            <a:off x="525889" y="4302920"/>
            <a:ext cx="374657" cy="463150"/>
            <a:chOff x="8243489" y="4050570"/>
            <a:chExt cx="374657" cy="463150"/>
          </a:xfrm>
        </p:grpSpPr>
        <p:sp>
          <p:nvSpPr>
            <p:cNvPr id="1210" name="Google Shape;1210;p18"/>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8"/>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212" name="Google Shape;1212;p18"/>
          <p:cNvGrpSpPr/>
          <p:nvPr/>
        </p:nvGrpSpPr>
        <p:grpSpPr>
          <a:xfrm rot="5400000" flipH="1">
            <a:off x="-3012219" y="-1504721"/>
            <a:ext cx="6382937" cy="1623549"/>
            <a:chOff x="713181" y="3935229"/>
            <a:chExt cx="6382937" cy="1623549"/>
          </a:xfrm>
        </p:grpSpPr>
        <p:sp>
          <p:nvSpPr>
            <p:cNvPr id="1213" name="Google Shape;1213;p18"/>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18"/>
            <p:cNvGrpSpPr/>
            <p:nvPr/>
          </p:nvGrpSpPr>
          <p:grpSpPr>
            <a:xfrm rot="5400000" flipH="1">
              <a:off x="3392071" y="1847512"/>
              <a:ext cx="1257637" cy="5799004"/>
              <a:chOff x="3563222" y="101822"/>
              <a:chExt cx="1212180" cy="5125965"/>
            </a:xfrm>
          </p:grpSpPr>
          <p:sp>
            <p:nvSpPr>
              <p:cNvPr id="1215" name="Google Shape;1215;p18"/>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8"/>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8"/>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8"/>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8"/>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8"/>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8"/>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8"/>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8"/>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8"/>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8"/>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8"/>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8"/>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8"/>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8"/>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8"/>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8"/>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8"/>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8"/>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8"/>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8"/>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8"/>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8"/>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8"/>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8"/>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8"/>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8"/>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8"/>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8"/>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8"/>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8"/>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8"/>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8"/>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8"/>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8"/>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8"/>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8"/>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8"/>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8"/>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8"/>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8"/>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8"/>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8"/>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8"/>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8"/>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8"/>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8"/>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8"/>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8"/>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8"/>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8"/>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8"/>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8"/>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8"/>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8"/>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8"/>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8"/>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8"/>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8"/>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8"/>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8"/>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8"/>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8"/>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8"/>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8"/>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8"/>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8"/>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8"/>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8"/>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8"/>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8"/>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8"/>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8"/>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8"/>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8"/>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8"/>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8"/>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688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1pPr>
            <a:lvl2pPr lvl="1"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8" r:id="rId8"/>
    <p:sldLayoutId id="2147483664"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688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1pPr>
            <a:lvl2pPr lvl="1"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2111690626"/>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28"/>
          <p:cNvSpPr/>
          <p:nvPr/>
        </p:nvSpPr>
        <p:spPr>
          <a:xfrm>
            <a:off x="5167288" y="133603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8"/>
          <p:cNvSpPr txBox="1">
            <a:spLocks noGrp="1"/>
          </p:cNvSpPr>
          <p:nvPr>
            <p:ph type="ctrTitle"/>
          </p:nvPr>
        </p:nvSpPr>
        <p:spPr>
          <a:xfrm>
            <a:off x="483236" y="261168"/>
            <a:ext cx="4783500" cy="243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100" dirty="0">
                <a:latin typeface="Bookman Old Style" panose="02050604050505020204" pitchFamily="18" charset="0"/>
                <a:ea typeface="Poppins"/>
                <a:cs typeface="Poppins"/>
                <a:sym typeface="Poppins"/>
              </a:rPr>
              <a:t>Traffic/Route Optimization</a:t>
            </a:r>
            <a:endParaRPr sz="4100" dirty="0">
              <a:latin typeface="Bookman Old Style" panose="02050604050505020204" pitchFamily="18" charset="0"/>
              <a:ea typeface="Poppins"/>
              <a:cs typeface="Poppins"/>
              <a:sym typeface="Poppins"/>
            </a:endParaRPr>
          </a:p>
        </p:txBody>
      </p:sp>
      <p:grpSp>
        <p:nvGrpSpPr>
          <p:cNvPr id="1989" name="Google Shape;1989;p28"/>
          <p:cNvGrpSpPr/>
          <p:nvPr/>
        </p:nvGrpSpPr>
        <p:grpSpPr>
          <a:xfrm>
            <a:off x="713181" y="582145"/>
            <a:ext cx="11949650" cy="4976633"/>
            <a:chOff x="713181" y="582145"/>
            <a:chExt cx="11949650" cy="4976633"/>
          </a:xfrm>
        </p:grpSpPr>
        <p:grpSp>
          <p:nvGrpSpPr>
            <p:cNvPr id="1990" name="Google Shape;1990;p28"/>
            <p:cNvGrpSpPr/>
            <p:nvPr/>
          </p:nvGrpSpPr>
          <p:grpSpPr>
            <a:xfrm>
              <a:off x="6279940" y="582145"/>
              <a:ext cx="6382891" cy="1623545"/>
              <a:chOff x="6371290" y="314120"/>
              <a:chExt cx="6382891" cy="1623545"/>
            </a:xfrm>
          </p:grpSpPr>
          <p:sp>
            <p:nvSpPr>
              <p:cNvPr id="1991" name="Google Shape;1991;p28"/>
              <p:cNvSpPr/>
              <p:nvPr/>
            </p:nvSpPr>
            <p:spPr>
              <a:xfrm rot="-5400000" flipH="1">
                <a:off x="8750963" y="-2065553"/>
                <a:ext cx="1623545" cy="6382891"/>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66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2" name="Google Shape;1992;p28"/>
              <p:cNvGrpSpPr/>
              <p:nvPr/>
            </p:nvGrpSpPr>
            <p:grpSpPr>
              <a:xfrm rot="-5400000" flipH="1">
                <a:off x="8817700" y="-1773617"/>
                <a:ext cx="1257637" cy="5799004"/>
                <a:chOff x="3563222" y="101822"/>
                <a:chExt cx="1212180" cy="5125965"/>
              </a:xfrm>
            </p:grpSpPr>
            <p:sp>
              <p:nvSpPr>
                <p:cNvPr id="1993" name="Google Shape;1993;p28"/>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8"/>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8"/>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8"/>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8"/>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8"/>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8"/>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8"/>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8"/>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8"/>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8"/>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8"/>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8"/>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8"/>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8"/>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8"/>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8"/>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8"/>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8"/>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8"/>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8"/>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8"/>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8"/>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8"/>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8"/>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8"/>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8"/>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8"/>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8"/>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8"/>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8"/>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8"/>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8"/>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8"/>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8"/>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8"/>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8"/>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8"/>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8"/>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8"/>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8"/>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8"/>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8"/>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8"/>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8"/>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8"/>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8"/>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8"/>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8"/>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8"/>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8"/>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8"/>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8"/>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8"/>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8"/>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8"/>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8"/>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8"/>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8"/>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8"/>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8"/>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8"/>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8"/>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8"/>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8"/>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8"/>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8"/>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8"/>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8"/>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8"/>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8"/>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8"/>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8"/>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8"/>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8"/>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8"/>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8"/>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8"/>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8"/>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8"/>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8"/>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8"/>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8"/>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8"/>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7" name="Google Shape;2077;p28"/>
            <p:cNvGrpSpPr/>
            <p:nvPr/>
          </p:nvGrpSpPr>
          <p:grpSpPr>
            <a:xfrm>
              <a:off x="713181" y="3935229"/>
              <a:ext cx="6382937" cy="1623549"/>
              <a:chOff x="713181" y="3935229"/>
              <a:chExt cx="6382937" cy="1623549"/>
            </a:xfrm>
          </p:grpSpPr>
          <p:sp>
            <p:nvSpPr>
              <p:cNvPr id="2078" name="Google Shape;2078;p28"/>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9" name="Google Shape;2079;p28"/>
              <p:cNvGrpSpPr/>
              <p:nvPr/>
            </p:nvGrpSpPr>
            <p:grpSpPr>
              <a:xfrm rot="5400000" flipH="1">
                <a:off x="3392071" y="1847512"/>
                <a:ext cx="1257637" cy="5799004"/>
                <a:chOff x="3563222" y="101822"/>
                <a:chExt cx="1212180" cy="5125965"/>
              </a:xfrm>
            </p:grpSpPr>
            <p:sp>
              <p:nvSpPr>
                <p:cNvPr id="2080" name="Google Shape;2080;p28"/>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8"/>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8"/>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8"/>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8"/>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8"/>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8"/>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8"/>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8"/>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8"/>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8"/>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8"/>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8"/>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8"/>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8"/>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8"/>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8"/>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8"/>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8"/>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8"/>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8"/>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8"/>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8"/>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8"/>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8"/>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8"/>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8"/>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8"/>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8"/>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8"/>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8"/>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8"/>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8"/>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8"/>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8"/>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8"/>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8"/>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8"/>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8"/>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8"/>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8"/>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8"/>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8"/>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8"/>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8"/>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8"/>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8"/>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8"/>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8"/>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8"/>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8"/>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8"/>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8"/>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8"/>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8"/>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8"/>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8"/>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8"/>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8"/>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8"/>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8"/>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8"/>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8"/>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8"/>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8"/>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8"/>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8"/>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8"/>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8"/>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8"/>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8"/>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8"/>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8"/>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8"/>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8"/>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8"/>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8"/>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8"/>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8"/>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8"/>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8"/>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8"/>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8"/>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8"/>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65" name="Google Shape;2165;p28"/>
          <p:cNvGrpSpPr/>
          <p:nvPr/>
        </p:nvGrpSpPr>
        <p:grpSpPr>
          <a:xfrm rot="706112">
            <a:off x="5814837" y="1291729"/>
            <a:ext cx="1764001" cy="3301203"/>
            <a:chOff x="5120779" y="818439"/>
            <a:chExt cx="1836564" cy="3437000"/>
          </a:xfrm>
        </p:grpSpPr>
        <p:sp>
          <p:nvSpPr>
            <p:cNvPr id="2166" name="Google Shape;2166;p28"/>
            <p:cNvSpPr/>
            <p:nvPr/>
          </p:nvSpPr>
          <p:spPr>
            <a:xfrm>
              <a:off x="5120779" y="818439"/>
              <a:ext cx="1836564" cy="3437000"/>
            </a:xfrm>
            <a:custGeom>
              <a:avLst/>
              <a:gdLst/>
              <a:ahLst/>
              <a:cxnLst/>
              <a:rect l="l" t="t" r="r" b="b"/>
              <a:pathLst>
                <a:path w="37357" h="69911" extrusionOk="0">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8"/>
            <p:cNvSpPr/>
            <p:nvPr/>
          </p:nvSpPr>
          <p:spPr>
            <a:xfrm>
              <a:off x="5819675" y="947325"/>
              <a:ext cx="438600" cy="72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8"/>
            <p:cNvSpPr/>
            <p:nvPr/>
          </p:nvSpPr>
          <p:spPr>
            <a:xfrm>
              <a:off x="5878717" y="3947980"/>
              <a:ext cx="320700" cy="19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70" name="Google Shape;2170;p28"/>
          <p:cNvPicPr preferRelativeResize="0"/>
          <p:nvPr/>
        </p:nvPicPr>
        <p:blipFill rotWithShape="1">
          <a:blip r:embed="rId3">
            <a:alphaModFix/>
          </a:blip>
          <a:srcRect/>
          <a:stretch/>
        </p:blipFill>
        <p:spPr>
          <a:xfrm rot="706114">
            <a:off x="5933114" y="1540753"/>
            <a:ext cx="1551288" cy="26885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8" name="Google Shape;2538;p36"/>
          <p:cNvSpPr txBox="1">
            <a:spLocks noGrp="1"/>
          </p:cNvSpPr>
          <p:nvPr>
            <p:ph type="subTitle" idx="1"/>
          </p:nvPr>
        </p:nvSpPr>
        <p:spPr>
          <a:xfrm>
            <a:off x="83713" y="270457"/>
            <a:ext cx="8989453" cy="41856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Bookman Old Style" panose="02050604050505020204" pitchFamily="18" charset="0"/>
              </a:rPr>
              <a:t>Inspiration…</a:t>
            </a:r>
          </a:p>
          <a:p>
            <a:pPr marL="0" lvl="0" indent="0" rtl="0">
              <a:spcBef>
                <a:spcPts val="0"/>
              </a:spcBef>
              <a:spcAft>
                <a:spcPts val="0"/>
              </a:spcAft>
              <a:buNone/>
            </a:pPr>
            <a:endParaRPr lang="en-US" sz="1700" dirty="0">
              <a:latin typeface="Bookman Old Style" panose="02050604050505020204" pitchFamily="18" charset="0"/>
            </a:endParaRPr>
          </a:p>
          <a:p>
            <a:pPr marL="0" lvl="0" indent="0" rtl="0">
              <a:spcBef>
                <a:spcPts val="0"/>
              </a:spcBef>
              <a:spcAft>
                <a:spcPts val="0"/>
              </a:spcAft>
              <a:buNone/>
            </a:pPr>
            <a:endParaRPr lang="en-US" sz="1700" dirty="0">
              <a:latin typeface="Bookman Old Style" panose="02050604050505020204" pitchFamily="18" charset="0"/>
            </a:endParaRPr>
          </a:p>
          <a:p>
            <a:pPr marL="0" lvl="0" indent="0" rtl="0">
              <a:spcBef>
                <a:spcPts val="0"/>
              </a:spcBef>
              <a:spcAft>
                <a:spcPts val="0"/>
              </a:spcAft>
              <a:buNone/>
            </a:pPr>
            <a:r>
              <a:rPr lang="en-US" sz="1900" dirty="0">
                <a:latin typeface="Bookman Old Style" panose="02050604050505020204" pitchFamily="18" charset="0"/>
              </a:rPr>
              <a:t>We took inspiration from the research paper “</a:t>
            </a:r>
            <a:r>
              <a:rPr lang="en-US" sz="1900" b="1" dirty="0">
                <a:latin typeface="Bookman Old Style" panose="02050604050505020204" pitchFamily="18" charset="0"/>
              </a:rPr>
              <a:t>Intelligent Traffic Control System Based on Density and Time Delay in Vehicle Networks</a:t>
            </a:r>
            <a:r>
              <a:rPr lang="en-US" sz="1900" dirty="0">
                <a:latin typeface="Bookman Old Style" panose="02050604050505020204" pitchFamily="18" charset="0"/>
              </a:rPr>
              <a:t>” By </a:t>
            </a:r>
            <a:r>
              <a:rPr lang="en-US" sz="1900" dirty="0" err="1">
                <a:latin typeface="Bookman Old Style" panose="02050604050505020204" pitchFamily="18" charset="0"/>
              </a:rPr>
              <a:t>Q.Liu</a:t>
            </a:r>
            <a:r>
              <a:rPr lang="en-US" sz="1900" dirty="0">
                <a:latin typeface="Bookman Old Style" panose="02050604050505020204" pitchFamily="18" charset="0"/>
              </a:rPr>
              <a:t>, </a:t>
            </a:r>
            <a:r>
              <a:rPr lang="en-US" sz="1900" dirty="0" err="1">
                <a:latin typeface="Bookman Old Style" panose="02050604050505020204" pitchFamily="18" charset="0"/>
              </a:rPr>
              <a:t>H.Gao</a:t>
            </a:r>
            <a:r>
              <a:rPr lang="en-US" sz="1900" dirty="0">
                <a:latin typeface="Bookman Old Style" panose="02050604050505020204" pitchFamily="18" charset="0"/>
              </a:rPr>
              <a:t> and </a:t>
            </a:r>
            <a:r>
              <a:rPr lang="en-US" sz="1900" dirty="0" err="1">
                <a:latin typeface="Bookman Old Style" panose="02050604050505020204" pitchFamily="18" charset="0"/>
              </a:rPr>
              <a:t>Z.cai</a:t>
            </a:r>
            <a:r>
              <a:rPr lang="en-US" sz="1900" dirty="0">
                <a:latin typeface="Bookman Old Style" panose="02050604050505020204" pitchFamily="18" charset="0"/>
              </a:rPr>
              <a:t>:-</a:t>
            </a:r>
          </a:p>
          <a:p>
            <a:pPr marL="0" lvl="0" indent="0" rtl="0">
              <a:spcBef>
                <a:spcPts val="0"/>
              </a:spcBef>
              <a:spcAft>
                <a:spcPts val="0"/>
              </a:spcAft>
              <a:buNone/>
            </a:pPr>
            <a:r>
              <a:rPr lang="en-US" sz="1900" dirty="0">
                <a:latin typeface="Bookman Old Style" panose="02050604050505020204" pitchFamily="18" charset="0"/>
              </a:rPr>
              <a:t>As in it a vague idea was presented that we could factor in various factors happening in our day-to-day life like processions(in Indian context the most relatable one was Marriage processions),as well as Traffic Density to formulate a way to give the most efficient path for travel that would the least amount of time.</a:t>
            </a:r>
          </a:p>
          <a:p>
            <a:pPr marL="0" lvl="0" indent="0" algn="l" rtl="0">
              <a:spcBef>
                <a:spcPts val="0"/>
              </a:spcBef>
              <a:spcAft>
                <a:spcPts val="0"/>
              </a:spcAft>
              <a:buNone/>
            </a:pPr>
            <a:endParaRPr lang="en-US" sz="1800" dirty="0">
              <a:latin typeface="Bookman Old Style" panose="02050604050505020204" pitchFamily="18" charset="0"/>
            </a:endParaRPr>
          </a:p>
        </p:txBody>
      </p:sp>
    </p:spTree>
    <p:extLst>
      <p:ext uri="{BB962C8B-B14F-4D97-AF65-F5344CB8AC3E}">
        <p14:creationId xmlns:p14="http://schemas.microsoft.com/office/powerpoint/2010/main" val="153775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8" name="Google Shape;2538;p36"/>
          <p:cNvSpPr txBox="1">
            <a:spLocks noGrp="1"/>
          </p:cNvSpPr>
          <p:nvPr>
            <p:ph type="subTitle" idx="1"/>
          </p:nvPr>
        </p:nvSpPr>
        <p:spPr>
          <a:xfrm>
            <a:off x="83713" y="270457"/>
            <a:ext cx="8873543" cy="418563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endParaRPr lang="en-US" sz="2800" dirty="0">
              <a:latin typeface="Bookman Old Style" panose="02050604050505020204" pitchFamily="18" charset="0"/>
            </a:endParaRPr>
          </a:p>
          <a:p>
            <a:pPr marL="285750" indent="-285750" algn="l">
              <a:buFont typeface="Wingdings" panose="05000000000000000000" pitchFamily="2" charset="2"/>
              <a:buChar char="v"/>
            </a:pPr>
            <a:r>
              <a:rPr lang="en-US" sz="2800" u="sng" dirty="0">
                <a:latin typeface="Bookman Old Style" panose="02050604050505020204" pitchFamily="18" charset="0"/>
              </a:rPr>
              <a:t>Novelty</a:t>
            </a:r>
            <a:r>
              <a:rPr lang="en-US" sz="2800" dirty="0">
                <a:latin typeface="Bookman Old Style" panose="02050604050505020204" pitchFamily="18" charset="0"/>
              </a:rPr>
              <a:t>:-</a:t>
            </a:r>
            <a:r>
              <a:rPr lang="en-US" sz="1600" dirty="0">
                <a:latin typeface="Bookman Old Style" panose="02050604050505020204" pitchFamily="18" charset="0"/>
              </a:rPr>
              <a:t>Formulated a method to factor in the traffic density as well as solved a major reason of slow traffic/road blockages in India…processions much more in Indian context..(Marriage Processions).</a:t>
            </a:r>
          </a:p>
          <a:p>
            <a:pPr marL="285750" lvl="0" indent="-285750" algn="l" rtl="0">
              <a:spcBef>
                <a:spcPts val="0"/>
              </a:spcBef>
              <a:spcAft>
                <a:spcPts val="0"/>
              </a:spcAft>
              <a:buFont typeface="Wingdings" panose="05000000000000000000" pitchFamily="2" charset="2"/>
              <a:buChar char="v"/>
            </a:pPr>
            <a:endParaRPr lang="en-US" sz="2800" dirty="0">
              <a:latin typeface="Bookman Old Style" panose="02050604050505020204" pitchFamily="18" charset="0"/>
            </a:endParaRPr>
          </a:p>
          <a:p>
            <a:pPr marL="285750" lvl="0" indent="-285750" algn="l" rtl="0">
              <a:spcBef>
                <a:spcPts val="0"/>
              </a:spcBef>
              <a:spcAft>
                <a:spcPts val="0"/>
              </a:spcAft>
              <a:buFont typeface="Wingdings" panose="05000000000000000000" pitchFamily="2" charset="2"/>
              <a:buChar char="v"/>
            </a:pPr>
            <a:r>
              <a:rPr lang="en-US" sz="2800" u="sng" dirty="0">
                <a:latin typeface="Bookman Old Style" panose="02050604050505020204" pitchFamily="18" charset="0"/>
              </a:rPr>
              <a:t>Future Scope</a:t>
            </a:r>
            <a:r>
              <a:rPr lang="en-US" sz="2800" dirty="0">
                <a:latin typeface="Bookman Old Style" panose="02050604050505020204" pitchFamily="18" charset="0"/>
              </a:rPr>
              <a:t>:- </a:t>
            </a:r>
            <a:r>
              <a:rPr lang="en-US" sz="1600" dirty="0">
                <a:latin typeface="Bookman Old Style" panose="02050604050505020204" pitchFamily="18" charset="0"/>
              </a:rPr>
              <a:t>Could be integrated in Navigation platforms like google Maps, Apple Maps etc. Also in food delivery apps such as Swiggy, Zomato etc. as they have to deliver food within a very short interval of time and this could give them the most efficient path bypassing the processions which could otherwise slow them down. Also we could map it to a UI like that of Google Maps where we could display the shortest path we get by formulating.</a:t>
            </a:r>
          </a:p>
          <a:p>
            <a:pPr marL="285750" lvl="0" indent="-285750" algn="l" rtl="0">
              <a:spcBef>
                <a:spcPts val="0"/>
              </a:spcBef>
              <a:spcAft>
                <a:spcPts val="0"/>
              </a:spcAft>
              <a:buFont typeface="Wingdings" panose="05000000000000000000" pitchFamily="2" charset="2"/>
              <a:buChar char="v"/>
            </a:pPr>
            <a:endParaRPr sz="2800" dirty="0">
              <a:latin typeface="Bookman Old Style" panose="02050604050505020204" pitchFamily="18" charset="0"/>
            </a:endParaRPr>
          </a:p>
        </p:txBody>
      </p:sp>
    </p:spTree>
    <p:extLst>
      <p:ext uri="{BB962C8B-B14F-4D97-AF65-F5344CB8AC3E}">
        <p14:creationId xmlns:p14="http://schemas.microsoft.com/office/powerpoint/2010/main" val="401311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8" name="Google Shape;2538;p36"/>
          <p:cNvSpPr txBox="1">
            <a:spLocks noGrp="1"/>
          </p:cNvSpPr>
          <p:nvPr>
            <p:ph type="subTitle" idx="1"/>
          </p:nvPr>
        </p:nvSpPr>
        <p:spPr>
          <a:xfrm>
            <a:off x="83713" y="270457"/>
            <a:ext cx="8873543" cy="4185634"/>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sz="2800" b="1" dirty="0">
                <a:latin typeface="Bookman Old Style" panose="02050604050505020204" pitchFamily="18" charset="0"/>
              </a:rPr>
              <a:t>Salient Features</a:t>
            </a:r>
          </a:p>
          <a:p>
            <a:pPr marL="285750" lvl="0" indent="-285750" algn="l" rtl="0">
              <a:spcBef>
                <a:spcPts val="0"/>
              </a:spcBef>
              <a:spcAft>
                <a:spcPts val="0"/>
              </a:spcAft>
              <a:buFont typeface="Wingdings" panose="05000000000000000000" pitchFamily="2" charset="2"/>
              <a:buChar char="q"/>
            </a:pPr>
            <a:endParaRPr lang="en-US" sz="1800" dirty="0">
              <a:latin typeface="Bookman Old Style" panose="02050604050505020204" pitchFamily="18" charset="0"/>
            </a:endParaRPr>
          </a:p>
          <a:p>
            <a:pPr marL="285750" lvl="0" indent="-285750" algn="l" rtl="0">
              <a:spcBef>
                <a:spcPts val="0"/>
              </a:spcBef>
              <a:spcAft>
                <a:spcPts val="0"/>
              </a:spcAft>
              <a:buFont typeface="Wingdings" panose="05000000000000000000" pitchFamily="2" charset="2"/>
              <a:buChar char="q"/>
            </a:pPr>
            <a:endParaRPr lang="en-US" sz="1800" dirty="0">
              <a:latin typeface="Bookman Old Style" panose="02050604050505020204" pitchFamily="18" charset="0"/>
            </a:endParaRPr>
          </a:p>
          <a:p>
            <a:pPr marL="285750" lvl="0" indent="-285750" algn="l" rtl="0">
              <a:spcBef>
                <a:spcPts val="0"/>
              </a:spcBef>
              <a:spcAft>
                <a:spcPts val="0"/>
              </a:spcAft>
              <a:buFont typeface="Wingdings" panose="05000000000000000000" pitchFamily="2" charset="2"/>
              <a:buChar char="q"/>
            </a:pPr>
            <a:r>
              <a:rPr lang="en-US" sz="1800" dirty="0">
                <a:latin typeface="Bookman Old Style" panose="02050604050505020204" pitchFamily="18" charset="0"/>
              </a:rPr>
              <a:t>Modularity :- We have ensured code Modularity by making separate .h and </a:t>
            </a:r>
          </a:p>
          <a:p>
            <a:pPr marL="0" lvl="0" indent="0" algn="l" rtl="0">
              <a:spcBef>
                <a:spcPts val="0"/>
              </a:spcBef>
              <a:spcAft>
                <a:spcPts val="0"/>
              </a:spcAft>
            </a:pPr>
            <a:r>
              <a:rPr lang="en-US" sz="1800" dirty="0">
                <a:latin typeface="Bookman Old Style" panose="02050604050505020204" pitchFamily="18" charset="0"/>
              </a:rPr>
              <a:t>                         .c files.</a:t>
            </a:r>
          </a:p>
          <a:p>
            <a:pPr marL="0" lvl="0" indent="0" algn="l" rtl="0">
              <a:spcBef>
                <a:spcPts val="0"/>
              </a:spcBef>
              <a:spcAft>
                <a:spcPts val="0"/>
              </a:spcAft>
            </a:pPr>
            <a:endParaRPr lang="en-US" sz="1800" dirty="0">
              <a:latin typeface="Bookman Old Style" panose="02050604050505020204" pitchFamily="18" charset="0"/>
            </a:endParaRPr>
          </a:p>
          <a:p>
            <a:pPr marL="285750" lvl="0" indent="-285750" algn="l" rtl="0">
              <a:spcBef>
                <a:spcPts val="0"/>
              </a:spcBef>
              <a:spcAft>
                <a:spcPts val="0"/>
              </a:spcAft>
              <a:buFont typeface="Wingdings" panose="05000000000000000000" pitchFamily="2" charset="2"/>
              <a:buChar char="q"/>
            </a:pPr>
            <a:r>
              <a:rPr lang="en-US" sz="1800" dirty="0">
                <a:latin typeface="Bookman Old Style" panose="02050604050505020204" pitchFamily="18" charset="0"/>
              </a:rPr>
              <a:t>Readability :- We have made our project readable for others by adding </a:t>
            </a:r>
          </a:p>
          <a:p>
            <a:pPr marL="0" lvl="0" indent="0" algn="l" rtl="0">
              <a:spcBef>
                <a:spcPts val="0"/>
              </a:spcBef>
              <a:spcAft>
                <a:spcPts val="0"/>
              </a:spcAft>
            </a:pPr>
            <a:r>
              <a:rPr lang="en-US" sz="1800" dirty="0">
                <a:latin typeface="Bookman Old Style" panose="02050604050505020204" pitchFamily="18" charset="0"/>
              </a:rPr>
              <a:t>                         comments and also made a readme file for configuring out</a:t>
            </a:r>
          </a:p>
          <a:p>
            <a:pPr marL="0" lvl="0" indent="0" algn="l" rtl="0">
              <a:spcBef>
                <a:spcPts val="0"/>
              </a:spcBef>
              <a:spcAft>
                <a:spcPts val="0"/>
              </a:spcAft>
            </a:pPr>
            <a:r>
              <a:rPr lang="en-US" sz="1800" dirty="0">
                <a:latin typeface="Bookman Old Style" panose="02050604050505020204" pitchFamily="18" charset="0"/>
              </a:rPr>
              <a:t>                         the input method.</a:t>
            </a:r>
          </a:p>
          <a:p>
            <a:pPr marL="285750" lvl="0" indent="-285750" algn="l" rtl="0">
              <a:spcBef>
                <a:spcPts val="0"/>
              </a:spcBef>
              <a:spcAft>
                <a:spcPts val="0"/>
              </a:spcAft>
              <a:buFont typeface="Wingdings" panose="05000000000000000000" pitchFamily="2" charset="2"/>
              <a:buChar char="q"/>
            </a:pPr>
            <a:endParaRPr lang="en-US" sz="1800">
              <a:latin typeface="Bookman Old Style" panose="02050604050505020204" pitchFamily="18" charset="0"/>
            </a:endParaRPr>
          </a:p>
          <a:p>
            <a:pPr marL="285750" lvl="0" indent="-285750" algn="l" rtl="0">
              <a:spcBef>
                <a:spcPts val="0"/>
              </a:spcBef>
              <a:spcAft>
                <a:spcPts val="0"/>
              </a:spcAft>
              <a:buFont typeface="Wingdings" panose="05000000000000000000" pitchFamily="2" charset="2"/>
              <a:buChar char="q"/>
            </a:pPr>
            <a:r>
              <a:rPr lang="en-US" sz="1800">
                <a:latin typeface="Bookman Old Style" panose="02050604050505020204" pitchFamily="18" charset="0"/>
              </a:rPr>
              <a:t>Graphics </a:t>
            </a:r>
            <a:r>
              <a:rPr lang="en-US" sz="1800" dirty="0">
                <a:latin typeface="Bookman Old Style" panose="02050604050505020204" pitchFamily="18" charset="0"/>
              </a:rPr>
              <a:t>:- We are also showing graphically all our nodes and as well as </a:t>
            </a:r>
          </a:p>
          <a:p>
            <a:pPr marL="0" lvl="0" indent="0" algn="l" rtl="0">
              <a:spcBef>
                <a:spcPts val="0"/>
              </a:spcBef>
              <a:spcAft>
                <a:spcPts val="0"/>
              </a:spcAft>
            </a:pPr>
            <a:r>
              <a:rPr lang="en-US" sz="1800" dirty="0">
                <a:latin typeface="Bookman Old Style" panose="02050604050505020204" pitchFamily="18" charset="0"/>
              </a:rPr>
              <a:t>                      the shortest path taken for better visualization of the user.</a:t>
            </a:r>
            <a:endParaRPr sz="1800" dirty="0">
              <a:latin typeface="Bookman Old Style" panose="02050604050505020204" pitchFamily="18" charset="0"/>
            </a:endParaRPr>
          </a:p>
        </p:txBody>
      </p:sp>
    </p:spTree>
    <p:extLst>
      <p:ext uri="{BB962C8B-B14F-4D97-AF65-F5344CB8AC3E}">
        <p14:creationId xmlns:p14="http://schemas.microsoft.com/office/powerpoint/2010/main" val="383286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35"/>
          <p:cNvSpPr txBox="1">
            <a:spLocks noGrp="1"/>
          </p:cNvSpPr>
          <p:nvPr>
            <p:ph type="subTitle" idx="6"/>
          </p:nvPr>
        </p:nvSpPr>
        <p:spPr>
          <a:xfrm>
            <a:off x="1823546" y="3121074"/>
            <a:ext cx="2811000" cy="377100"/>
          </a:xfrm>
          <a:prstGeom prst="rect">
            <a:avLst/>
          </a:prstGeom>
        </p:spPr>
        <p:txBody>
          <a:bodyPr spcFirstLastPara="1" wrap="square" lIns="91425" tIns="91425" rIns="91425" bIns="91425" anchor="b" anchorCtr="0">
            <a:noAutofit/>
          </a:bodyPr>
          <a:lstStyle/>
          <a:p>
            <a:pPr marL="0" indent="0"/>
            <a:r>
              <a:rPr lang="en-US" dirty="0" err="1">
                <a:latin typeface="Bookman Old Style" panose="02050604050505020204" pitchFamily="18" charset="0"/>
              </a:rPr>
              <a:t>Gaurish</a:t>
            </a:r>
            <a:r>
              <a:rPr lang="en-US" dirty="0">
                <a:latin typeface="Bookman Old Style" panose="02050604050505020204" pitchFamily="18" charset="0"/>
              </a:rPr>
              <a:t> </a:t>
            </a:r>
            <a:r>
              <a:rPr lang="en-US" dirty="0" err="1">
                <a:latin typeface="Bookman Old Style" panose="02050604050505020204" pitchFamily="18" charset="0"/>
              </a:rPr>
              <a:t>Dodke</a:t>
            </a:r>
            <a:endParaRPr lang="en-US" dirty="0">
              <a:latin typeface="Bookman Old Style" panose="02050604050505020204" pitchFamily="18" charset="0"/>
            </a:endParaRPr>
          </a:p>
          <a:p>
            <a:pPr marL="0" lvl="0" indent="0" algn="l" rtl="0">
              <a:spcBef>
                <a:spcPts val="0"/>
              </a:spcBef>
              <a:spcAft>
                <a:spcPts val="0"/>
              </a:spcAft>
              <a:buNone/>
            </a:pPr>
            <a:endParaRPr dirty="0"/>
          </a:p>
        </p:txBody>
      </p:sp>
      <p:sp>
        <p:nvSpPr>
          <p:cNvPr id="2517" name="Google Shape;2517;p3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Bookman Old Style" panose="02050604050505020204" pitchFamily="18" charset="0"/>
              </a:rPr>
              <a:t>Contributions:</a:t>
            </a:r>
            <a:endParaRPr b="1" dirty="0">
              <a:latin typeface="Bookman Old Style" panose="02050604050505020204" pitchFamily="18" charset="0"/>
            </a:endParaRPr>
          </a:p>
        </p:txBody>
      </p:sp>
      <p:sp>
        <p:nvSpPr>
          <p:cNvPr id="2518" name="Google Shape;2518;p35"/>
          <p:cNvSpPr txBox="1">
            <a:spLocks noGrp="1"/>
          </p:cNvSpPr>
          <p:nvPr>
            <p:ph type="subTitle" idx="1"/>
          </p:nvPr>
        </p:nvSpPr>
        <p:spPr>
          <a:xfrm>
            <a:off x="1823546" y="1623775"/>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Implemented the Dijkstra’s algorithm(</a:t>
            </a:r>
            <a:r>
              <a:rPr lang="en-US" dirty="0" err="1"/>
              <a:t>Dijkstra.h</a:t>
            </a:r>
            <a:r>
              <a:rPr lang="en-US" dirty="0"/>
              <a:t> &amp; </a:t>
            </a:r>
            <a:r>
              <a:rPr lang="en-US" dirty="0" err="1"/>
              <a:t>Dijkstra.c</a:t>
            </a:r>
            <a:r>
              <a:rPr lang="en-US" dirty="0"/>
              <a:t>),brainstormed over our novelty(formulating the path),debugging.</a:t>
            </a:r>
            <a:endParaRPr dirty="0"/>
          </a:p>
        </p:txBody>
      </p:sp>
      <p:sp>
        <p:nvSpPr>
          <p:cNvPr id="2519" name="Google Shape;2519;p35"/>
          <p:cNvSpPr txBox="1">
            <a:spLocks noGrp="1"/>
          </p:cNvSpPr>
          <p:nvPr>
            <p:ph type="subTitle" idx="2"/>
          </p:nvPr>
        </p:nvSpPr>
        <p:spPr>
          <a:xfrm>
            <a:off x="5517024" y="1623775"/>
            <a:ext cx="2811000" cy="954900"/>
          </a:xfrm>
          <a:prstGeom prst="rect">
            <a:avLst/>
          </a:prstGeom>
        </p:spPr>
        <p:txBody>
          <a:bodyPr spcFirstLastPara="1" wrap="square" lIns="91425" tIns="91425" rIns="91425" bIns="91425" anchor="t" anchorCtr="0">
            <a:noAutofit/>
          </a:bodyPr>
          <a:lstStyle/>
          <a:p>
            <a:pPr marL="0" indent="0"/>
            <a:r>
              <a:rPr lang="en-US" dirty="0"/>
              <a:t>Implemented the Heap(</a:t>
            </a:r>
            <a:r>
              <a:rPr lang="en-US" dirty="0" err="1"/>
              <a:t>Heap.h</a:t>
            </a:r>
            <a:r>
              <a:rPr lang="en-US" dirty="0"/>
              <a:t> &amp; </a:t>
            </a:r>
            <a:r>
              <a:rPr lang="en-US" dirty="0" err="1"/>
              <a:t>Heap.c</a:t>
            </a:r>
            <a:r>
              <a:rPr lang="en-US" dirty="0"/>
              <a:t>),brainstormed over our novelty(formulating the path),debugging.</a:t>
            </a:r>
          </a:p>
          <a:p>
            <a:pPr marL="0" lvl="0" indent="0" algn="l" rtl="0">
              <a:spcBef>
                <a:spcPts val="0"/>
              </a:spcBef>
              <a:spcAft>
                <a:spcPts val="0"/>
              </a:spcAft>
              <a:buNone/>
            </a:pPr>
            <a:endParaRPr dirty="0"/>
          </a:p>
        </p:txBody>
      </p:sp>
      <p:sp>
        <p:nvSpPr>
          <p:cNvPr id="2520" name="Google Shape;2520;p35"/>
          <p:cNvSpPr txBox="1">
            <a:spLocks noGrp="1"/>
          </p:cNvSpPr>
          <p:nvPr>
            <p:ph type="subTitle" idx="3"/>
          </p:nvPr>
        </p:nvSpPr>
        <p:spPr>
          <a:xfrm>
            <a:off x="1823546" y="3131949"/>
            <a:ext cx="2887876" cy="1073003"/>
          </a:xfrm>
          <a:prstGeom prst="rect">
            <a:avLst/>
          </a:prstGeom>
        </p:spPr>
        <p:txBody>
          <a:bodyPr spcFirstLastPara="1" wrap="square" lIns="91425" tIns="91425" rIns="91425" bIns="91425" anchor="t" anchorCtr="0">
            <a:noAutofit/>
          </a:bodyPr>
          <a:lstStyle/>
          <a:p>
            <a:pPr marL="0" indent="0"/>
            <a:r>
              <a:rPr lang="en-US" dirty="0"/>
              <a:t>Implemented the Graph(</a:t>
            </a:r>
            <a:r>
              <a:rPr lang="en-US" dirty="0" err="1"/>
              <a:t>graph.h</a:t>
            </a:r>
            <a:r>
              <a:rPr lang="en-US" dirty="0"/>
              <a:t> &amp;  </a:t>
            </a:r>
            <a:r>
              <a:rPr lang="en-US" dirty="0" err="1"/>
              <a:t>graph.c</a:t>
            </a:r>
            <a:r>
              <a:rPr lang="en-US" dirty="0"/>
              <a:t>),brainstormed over our novelty(formulating the path),debugging.</a:t>
            </a:r>
          </a:p>
          <a:p>
            <a:pPr marL="0" lvl="0" indent="0" algn="l" rtl="0">
              <a:spcBef>
                <a:spcPts val="0"/>
              </a:spcBef>
              <a:spcAft>
                <a:spcPts val="0"/>
              </a:spcAft>
              <a:buNone/>
            </a:pPr>
            <a:endParaRPr dirty="0"/>
          </a:p>
        </p:txBody>
      </p:sp>
      <p:sp>
        <p:nvSpPr>
          <p:cNvPr id="2521" name="Google Shape;2521;p35"/>
          <p:cNvSpPr txBox="1">
            <a:spLocks noGrp="1"/>
          </p:cNvSpPr>
          <p:nvPr>
            <p:ph type="subTitle" idx="4"/>
          </p:nvPr>
        </p:nvSpPr>
        <p:spPr>
          <a:xfrm>
            <a:off x="5517024" y="3131950"/>
            <a:ext cx="3279246" cy="954900"/>
          </a:xfrm>
          <a:prstGeom prst="rect">
            <a:avLst/>
          </a:prstGeom>
        </p:spPr>
        <p:txBody>
          <a:bodyPr spcFirstLastPara="1" wrap="square" lIns="91425" tIns="91425" rIns="91425" bIns="91425" anchor="t" anchorCtr="0">
            <a:noAutofit/>
          </a:bodyPr>
          <a:lstStyle/>
          <a:p>
            <a:pPr marL="0" indent="0"/>
            <a:r>
              <a:rPr lang="en-US" dirty="0"/>
              <a:t>Implemented the graphics and integration amongst the C and python code of our project, brainstormed over our novelty(formulating the path),debugging.</a:t>
            </a:r>
          </a:p>
          <a:p>
            <a:pPr marL="0" lvl="0" indent="0" algn="l" rtl="0">
              <a:spcBef>
                <a:spcPts val="0"/>
              </a:spcBef>
              <a:spcAft>
                <a:spcPts val="0"/>
              </a:spcAft>
              <a:buNone/>
            </a:pPr>
            <a:endParaRPr dirty="0"/>
          </a:p>
        </p:txBody>
      </p:sp>
      <p:sp>
        <p:nvSpPr>
          <p:cNvPr id="2522" name="Google Shape;2522;p35"/>
          <p:cNvSpPr txBox="1">
            <a:spLocks noGrp="1"/>
          </p:cNvSpPr>
          <p:nvPr>
            <p:ph type="subTitle" idx="5"/>
          </p:nvPr>
        </p:nvSpPr>
        <p:spPr>
          <a:xfrm>
            <a:off x="1823546" y="1326050"/>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ookman Old Style" panose="02050604050505020204" pitchFamily="18" charset="0"/>
              </a:rPr>
              <a:t>Snehasish Bose</a:t>
            </a:r>
            <a:endParaRPr dirty="0">
              <a:latin typeface="Bookman Old Style" panose="02050604050505020204" pitchFamily="18" charset="0"/>
            </a:endParaRPr>
          </a:p>
        </p:txBody>
      </p:sp>
      <p:sp>
        <p:nvSpPr>
          <p:cNvPr id="2523" name="Google Shape;2523;p35"/>
          <p:cNvSpPr txBox="1">
            <a:spLocks noGrp="1"/>
          </p:cNvSpPr>
          <p:nvPr>
            <p:ph type="subTitle" idx="7"/>
          </p:nvPr>
        </p:nvSpPr>
        <p:spPr>
          <a:xfrm>
            <a:off x="5517024" y="1595694"/>
            <a:ext cx="2811000" cy="377100"/>
          </a:xfrm>
          <a:prstGeom prst="rect">
            <a:avLst/>
          </a:prstGeom>
        </p:spPr>
        <p:txBody>
          <a:bodyPr spcFirstLastPara="1" wrap="square" lIns="91425" tIns="91425" rIns="91425" bIns="91425" anchor="b" anchorCtr="0">
            <a:noAutofit/>
          </a:bodyPr>
          <a:lstStyle/>
          <a:p>
            <a:pPr marL="0" indent="0"/>
            <a:r>
              <a:rPr lang="en-US" dirty="0">
                <a:latin typeface="Bookman Old Style" panose="02050604050505020204" pitchFamily="18" charset="0"/>
              </a:rPr>
              <a:t>Ananta </a:t>
            </a:r>
            <a:r>
              <a:rPr lang="en-US" dirty="0" err="1">
                <a:latin typeface="Bookman Old Style" panose="02050604050505020204" pitchFamily="18" charset="0"/>
              </a:rPr>
              <a:t>Hatwar</a:t>
            </a:r>
            <a:endParaRPr lang="en-US" dirty="0">
              <a:latin typeface="Bookman Old Style" panose="02050604050505020204" pitchFamily="18" charset="0"/>
            </a:endParaRPr>
          </a:p>
          <a:p>
            <a:pPr marL="0" lvl="0" indent="0" algn="l" rtl="0">
              <a:spcBef>
                <a:spcPts val="0"/>
              </a:spcBef>
              <a:spcAft>
                <a:spcPts val="0"/>
              </a:spcAft>
              <a:buNone/>
            </a:pPr>
            <a:endParaRPr dirty="0"/>
          </a:p>
        </p:txBody>
      </p:sp>
      <p:sp>
        <p:nvSpPr>
          <p:cNvPr id="2524" name="Google Shape;2524;p35"/>
          <p:cNvSpPr txBox="1">
            <a:spLocks noGrp="1"/>
          </p:cNvSpPr>
          <p:nvPr>
            <p:ph type="subTitle" idx="8"/>
          </p:nvPr>
        </p:nvSpPr>
        <p:spPr>
          <a:xfrm>
            <a:off x="5517024" y="3085100"/>
            <a:ext cx="2811000" cy="377100"/>
          </a:xfrm>
          <a:prstGeom prst="rect">
            <a:avLst/>
          </a:prstGeom>
        </p:spPr>
        <p:txBody>
          <a:bodyPr spcFirstLastPara="1" wrap="square" lIns="91425" tIns="91425" rIns="91425" bIns="91425" anchor="b" anchorCtr="0">
            <a:noAutofit/>
          </a:bodyPr>
          <a:lstStyle/>
          <a:p>
            <a:pPr marL="0" indent="0"/>
            <a:r>
              <a:rPr lang="en-US" dirty="0">
                <a:latin typeface="Bookman Old Style" panose="02050604050505020204" pitchFamily="18" charset="0"/>
              </a:rPr>
              <a:t>Aryan Thakre</a:t>
            </a:r>
          </a:p>
          <a:p>
            <a:pPr marL="0" lvl="0" indent="0" algn="l" rtl="0">
              <a:spcBef>
                <a:spcPts val="0"/>
              </a:spcBef>
              <a:spcAft>
                <a:spcPts val="0"/>
              </a:spcAft>
              <a:buNone/>
            </a:pPr>
            <a:endParaRPr dirty="0"/>
          </a:p>
        </p:txBody>
      </p:sp>
      <p:sp>
        <p:nvSpPr>
          <p:cNvPr id="2525" name="Google Shape;2525;p35"/>
          <p:cNvSpPr/>
          <p:nvPr/>
        </p:nvSpPr>
        <p:spPr>
          <a:xfrm>
            <a:off x="1120750" y="1326050"/>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6" name="Google Shape;2526;p35"/>
          <p:cNvSpPr/>
          <p:nvPr/>
        </p:nvSpPr>
        <p:spPr>
          <a:xfrm>
            <a:off x="1120750" y="2834300"/>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7" name="Google Shape;2527;p35"/>
          <p:cNvSpPr/>
          <p:nvPr/>
        </p:nvSpPr>
        <p:spPr>
          <a:xfrm>
            <a:off x="4812925" y="1326050"/>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8" name="Google Shape;2528;p35"/>
          <p:cNvSpPr/>
          <p:nvPr/>
        </p:nvSpPr>
        <p:spPr>
          <a:xfrm>
            <a:off x="4812925" y="2834300"/>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9" name="Google Shape;2529;p35"/>
          <p:cNvSpPr/>
          <p:nvPr/>
        </p:nvSpPr>
        <p:spPr>
          <a:xfrm>
            <a:off x="1274450" y="2937527"/>
            <a:ext cx="320498" cy="372097"/>
          </a:xfrm>
          <a:custGeom>
            <a:avLst/>
            <a:gdLst/>
            <a:ahLst/>
            <a:cxnLst/>
            <a:rect l="l" t="t" r="r" b="b"/>
            <a:pathLst>
              <a:path w="3379" h="3923" extrusionOk="0">
                <a:moveTo>
                  <a:pt x="1751" y="1"/>
                </a:moveTo>
                <a:cubicBezTo>
                  <a:pt x="1751" y="1"/>
                  <a:pt x="1722" y="1"/>
                  <a:pt x="1686" y="30"/>
                </a:cubicBezTo>
                <a:cubicBezTo>
                  <a:pt x="1505" y="211"/>
                  <a:pt x="1360" y="457"/>
                  <a:pt x="1324" y="724"/>
                </a:cubicBezTo>
                <a:cubicBezTo>
                  <a:pt x="1324" y="905"/>
                  <a:pt x="1324" y="1086"/>
                  <a:pt x="1418" y="1238"/>
                </a:cubicBezTo>
                <a:cubicBezTo>
                  <a:pt x="1179" y="1180"/>
                  <a:pt x="1085" y="876"/>
                  <a:pt x="1208" y="544"/>
                </a:cubicBezTo>
                <a:cubicBezTo>
                  <a:pt x="1228" y="544"/>
                  <a:pt x="1221" y="531"/>
                  <a:pt x="1195" y="531"/>
                </a:cubicBezTo>
                <a:cubicBezTo>
                  <a:pt x="1183" y="531"/>
                  <a:pt x="1165" y="534"/>
                  <a:pt x="1143" y="544"/>
                </a:cubicBezTo>
                <a:cubicBezTo>
                  <a:pt x="962" y="695"/>
                  <a:pt x="846" y="934"/>
                  <a:pt x="846" y="1180"/>
                </a:cubicBezTo>
                <a:cubicBezTo>
                  <a:pt x="846" y="1658"/>
                  <a:pt x="1237" y="2056"/>
                  <a:pt x="1686" y="2056"/>
                </a:cubicBezTo>
                <a:cubicBezTo>
                  <a:pt x="2170" y="2056"/>
                  <a:pt x="2532" y="1694"/>
                  <a:pt x="2532" y="1209"/>
                </a:cubicBezTo>
                <a:cubicBezTo>
                  <a:pt x="2532" y="934"/>
                  <a:pt x="2409" y="695"/>
                  <a:pt x="2199" y="515"/>
                </a:cubicBezTo>
                <a:cubicBezTo>
                  <a:pt x="2182" y="506"/>
                  <a:pt x="2168" y="503"/>
                  <a:pt x="2156" y="503"/>
                </a:cubicBezTo>
                <a:cubicBezTo>
                  <a:pt x="2127" y="503"/>
                  <a:pt x="2113" y="523"/>
                  <a:pt x="2113" y="544"/>
                </a:cubicBezTo>
                <a:cubicBezTo>
                  <a:pt x="2113" y="667"/>
                  <a:pt x="2019" y="847"/>
                  <a:pt x="1867" y="847"/>
                </a:cubicBezTo>
                <a:cubicBezTo>
                  <a:pt x="1751" y="667"/>
                  <a:pt x="1722" y="457"/>
                  <a:pt x="1751" y="211"/>
                </a:cubicBezTo>
                <a:cubicBezTo>
                  <a:pt x="1751" y="153"/>
                  <a:pt x="1751" y="95"/>
                  <a:pt x="1780" y="66"/>
                </a:cubicBezTo>
                <a:cubicBezTo>
                  <a:pt x="1780" y="30"/>
                  <a:pt x="1751" y="1"/>
                  <a:pt x="1751" y="1"/>
                </a:cubicBezTo>
                <a:close/>
                <a:moveTo>
                  <a:pt x="543" y="2714"/>
                </a:moveTo>
                <a:cubicBezTo>
                  <a:pt x="695" y="2714"/>
                  <a:pt x="818" y="2837"/>
                  <a:pt x="818" y="2989"/>
                </a:cubicBezTo>
                <a:cubicBezTo>
                  <a:pt x="818" y="3141"/>
                  <a:pt x="695" y="3228"/>
                  <a:pt x="543" y="3228"/>
                </a:cubicBezTo>
                <a:cubicBezTo>
                  <a:pt x="391" y="3228"/>
                  <a:pt x="275" y="3105"/>
                  <a:pt x="275" y="2989"/>
                </a:cubicBezTo>
                <a:cubicBezTo>
                  <a:pt x="275" y="2837"/>
                  <a:pt x="391" y="2714"/>
                  <a:pt x="543" y="2714"/>
                </a:cubicBezTo>
                <a:close/>
                <a:moveTo>
                  <a:pt x="2836" y="2714"/>
                </a:moveTo>
                <a:cubicBezTo>
                  <a:pt x="2988" y="2714"/>
                  <a:pt x="3104" y="2837"/>
                  <a:pt x="3104" y="2989"/>
                </a:cubicBezTo>
                <a:cubicBezTo>
                  <a:pt x="3104" y="3141"/>
                  <a:pt x="2988" y="3228"/>
                  <a:pt x="2836" y="3228"/>
                </a:cubicBezTo>
                <a:cubicBezTo>
                  <a:pt x="2684" y="3228"/>
                  <a:pt x="2561" y="3105"/>
                  <a:pt x="2561" y="2989"/>
                </a:cubicBezTo>
                <a:cubicBezTo>
                  <a:pt x="2561" y="2837"/>
                  <a:pt x="2684" y="2714"/>
                  <a:pt x="2836" y="2714"/>
                </a:cubicBezTo>
                <a:close/>
                <a:moveTo>
                  <a:pt x="723" y="1238"/>
                </a:moveTo>
                <a:cubicBezTo>
                  <a:pt x="666" y="1267"/>
                  <a:pt x="600" y="1332"/>
                  <a:pt x="572" y="1390"/>
                </a:cubicBezTo>
                <a:lnTo>
                  <a:pt x="58" y="2475"/>
                </a:lnTo>
                <a:cubicBezTo>
                  <a:pt x="0" y="2598"/>
                  <a:pt x="0" y="2656"/>
                  <a:pt x="0" y="2743"/>
                </a:cubicBezTo>
                <a:lnTo>
                  <a:pt x="0" y="3712"/>
                </a:lnTo>
                <a:lnTo>
                  <a:pt x="0" y="3828"/>
                </a:lnTo>
                <a:cubicBezTo>
                  <a:pt x="0" y="3864"/>
                  <a:pt x="29" y="3922"/>
                  <a:pt x="58" y="3922"/>
                </a:cubicBezTo>
                <a:lnTo>
                  <a:pt x="485" y="3922"/>
                </a:lnTo>
                <a:cubicBezTo>
                  <a:pt x="543" y="3922"/>
                  <a:pt x="572" y="3893"/>
                  <a:pt x="572" y="3828"/>
                </a:cubicBezTo>
                <a:lnTo>
                  <a:pt x="572" y="3712"/>
                </a:lnTo>
                <a:lnTo>
                  <a:pt x="572" y="3561"/>
                </a:lnTo>
                <a:lnTo>
                  <a:pt x="2807" y="3561"/>
                </a:lnTo>
                <a:lnTo>
                  <a:pt x="2807" y="3712"/>
                </a:lnTo>
                <a:lnTo>
                  <a:pt x="2807" y="3828"/>
                </a:lnTo>
                <a:cubicBezTo>
                  <a:pt x="2807" y="3864"/>
                  <a:pt x="2836" y="3922"/>
                  <a:pt x="2865" y="3922"/>
                </a:cubicBezTo>
                <a:lnTo>
                  <a:pt x="3285" y="3922"/>
                </a:lnTo>
                <a:cubicBezTo>
                  <a:pt x="3350" y="3922"/>
                  <a:pt x="3379" y="3864"/>
                  <a:pt x="3379" y="3828"/>
                </a:cubicBezTo>
                <a:lnTo>
                  <a:pt x="3379" y="3712"/>
                </a:lnTo>
                <a:lnTo>
                  <a:pt x="3379" y="2743"/>
                </a:lnTo>
                <a:cubicBezTo>
                  <a:pt x="3379" y="2656"/>
                  <a:pt x="3379" y="2562"/>
                  <a:pt x="3314" y="2475"/>
                </a:cubicBezTo>
                <a:lnTo>
                  <a:pt x="2807" y="1390"/>
                </a:lnTo>
                <a:cubicBezTo>
                  <a:pt x="2771" y="1332"/>
                  <a:pt x="2713" y="1267"/>
                  <a:pt x="2655" y="1238"/>
                </a:cubicBezTo>
                <a:cubicBezTo>
                  <a:pt x="2655" y="1390"/>
                  <a:pt x="2626" y="1542"/>
                  <a:pt x="2532" y="1658"/>
                </a:cubicBezTo>
                <a:lnTo>
                  <a:pt x="2561" y="1694"/>
                </a:lnTo>
                <a:lnTo>
                  <a:pt x="2923" y="2446"/>
                </a:lnTo>
                <a:lnTo>
                  <a:pt x="456" y="2446"/>
                </a:lnTo>
                <a:lnTo>
                  <a:pt x="818" y="1694"/>
                </a:lnTo>
                <a:lnTo>
                  <a:pt x="818" y="1658"/>
                </a:lnTo>
                <a:cubicBezTo>
                  <a:pt x="752" y="1542"/>
                  <a:pt x="723" y="1390"/>
                  <a:pt x="723" y="123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553868"/>
              </a:solidFill>
              <a:effectLst/>
              <a:uLnTx/>
              <a:uFillTx/>
              <a:latin typeface="Arial"/>
              <a:cs typeface="Arial"/>
              <a:sym typeface="Arial"/>
            </a:endParaRPr>
          </a:p>
        </p:txBody>
      </p:sp>
      <p:sp>
        <p:nvSpPr>
          <p:cNvPr id="2530" name="Google Shape;2530;p35"/>
          <p:cNvSpPr/>
          <p:nvPr/>
        </p:nvSpPr>
        <p:spPr>
          <a:xfrm>
            <a:off x="4908874" y="1489476"/>
            <a:ext cx="436002" cy="301049"/>
          </a:xfrm>
          <a:custGeom>
            <a:avLst/>
            <a:gdLst/>
            <a:ahLst/>
            <a:cxnLst/>
            <a:rect l="l" t="t" r="r" b="b"/>
            <a:pathLst>
              <a:path w="3408" h="2353" extrusionOk="0">
                <a:moveTo>
                  <a:pt x="1208" y="276"/>
                </a:moveTo>
                <a:cubicBezTo>
                  <a:pt x="1208" y="276"/>
                  <a:pt x="1237" y="305"/>
                  <a:pt x="1266" y="305"/>
                </a:cubicBezTo>
                <a:lnTo>
                  <a:pt x="2113" y="515"/>
                </a:lnTo>
                <a:cubicBezTo>
                  <a:pt x="2199" y="543"/>
                  <a:pt x="2265" y="609"/>
                  <a:pt x="2265" y="695"/>
                </a:cubicBezTo>
                <a:lnTo>
                  <a:pt x="2380" y="1332"/>
                </a:lnTo>
                <a:lnTo>
                  <a:pt x="2380" y="1332"/>
                </a:lnTo>
                <a:lnTo>
                  <a:pt x="637" y="847"/>
                </a:lnTo>
                <a:lnTo>
                  <a:pt x="1027" y="363"/>
                </a:lnTo>
                <a:cubicBezTo>
                  <a:pt x="1085" y="305"/>
                  <a:pt x="1114" y="276"/>
                  <a:pt x="1179" y="276"/>
                </a:cubicBezTo>
                <a:close/>
                <a:moveTo>
                  <a:pt x="637" y="1057"/>
                </a:moveTo>
                <a:cubicBezTo>
                  <a:pt x="723" y="1086"/>
                  <a:pt x="789" y="1209"/>
                  <a:pt x="789" y="1296"/>
                </a:cubicBezTo>
                <a:cubicBezTo>
                  <a:pt x="759" y="1398"/>
                  <a:pt x="674" y="1455"/>
                  <a:pt x="592" y="1455"/>
                </a:cubicBezTo>
                <a:cubicBezTo>
                  <a:pt x="575" y="1455"/>
                  <a:pt x="559" y="1453"/>
                  <a:pt x="543" y="1448"/>
                </a:cubicBezTo>
                <a:cubicBezTo>
                  <a:pt x="427" y="1419"/>
                  <a:pt x="362" y="1296"/>
                  <a:pt x="391" y="1209"/>
                </a:cubicBezTo>
                <a:cubicBezTo>
                  <a:pt x="427" y="1115"/>
                  <a:pt x="485" y="1057"/>
                  <a:pt x="543" y="1057"/>
                </a:cubicBezTo>
                <a:close/>
                <a:moveTo>
                  <a:pt x="1150" y="1"/>
                </a:moveTo>
                <a:cubicBezTo>
                  <a:pt x="1056" y="1"/>
                  <a:pt x="969" y="66"/>
                  <a:pt x="904" y="124"/>
                </a:cubicBezTo>
                <a:lnTo>
                  <a:pt x="333" y="789"/>
                </a:lnTo>
                <a:cubicBezTo>
                  <a:pt x="275" y="847"/>
                  <a:pt x="246" y="905"/>
                  <a:pt x="246" y="999"/>
                </a:cubicBezTo>
                <a:lnTo>
                  <a:pt x="65" y="1658"/>
                </a:lnTo>
                <a:lnTo>
                  <a:pt x="29" y="1752"/>
                </a:lnTo>
                <a:cubicBezTo>
                  <a:pt x="0" y="1781"/>
                  <a:pt x="29" y="1810"/>
                  <a:pt x="65" y="1810"/>
                </a:cubicBezTo>
                <a:lnTo>
                  <a:pt x="362" y="1904"/>
                </a:lnTo>
                <a:cubicBezTo>
                  <a:pt x="370" y="1912"/>
                  <a:pt x="379" y="1916"/>
                  <a:pt x="389" y="1916"/>
                </a:cubicBezTo>
                <a:cubicBezTo>
                  <a:pt x="411" y="1916"/>
                  <a:pt x="435" y="1895"/>
                  <a:pt x="456" y="1875"/>
                </a:cubicBezTo>
                <a:lnTo>
                  <a:pt x="456" y="1781"/>
                </a:lnTo>
                <a:lnTo>
                  <a:pt x="485" y="1694"/>
                </a:lnTo>
                <a:lnTo>
                  <a:pt x="904" y="1781"/>
                </a:lnTo>
                <a:lnTo>
                  <a:pt x="904" y="1723"/>
                </a:lnTo>
                <a:lnTo>
                  <a:pt x="998" y="1694"/>
                </a:lnTo>
                <a:cubicBezTo>
                  <a:pt x="1027" y="1694"/>
                  <a:pt x="1056" y="1658"/>
                  <a:pt x="1085" y="1658"/>
                </a:cubicBezTo>
                <a:cubicBezTo>
                  <a:pt x="1208" y="1600"/>
                  <a:pt x="1331" y="1542"/>
                  <a:pt x="1541" y="1542"/>
                </a:cubicBezTo>
                <a:cubicBezTo>
                  <a:pt x="1722" y="1542"/>
                  <a:pt x="1838" y="1600"/>
                  <a:pt x="1961" y="1658"/>
                </a:cubicBezTo>
                <a:cubicBezTo>
                  <a:pt x="1990" y="1658"/>
                  <a:pt x="1990" y="1658"/>
                  <a:pt x="2019" y="1694"/>
                </a:cubicBezTo>
                <a:lnTo>
                  <a:pt x="2019" y="1629"/>
                </a:lnTo>
                <a:cubicBezTo>
                  <a:pt x="2048" y="1559"/>
                  <a:pt x="2129" y="1503"/>
                  <a:pt x="2208" y="1503"/>
                </a:cubicBezTo>
                <a:cubicBezTo>
                  <a:pt x="2227" y="1503"/>
                  <a:pt x="2246" y="1506"/>
                  <a:pt x="2265" y="1513"/>
                </a:cubicBezTo>
                <a:cubicBezTo>
                  <a:pt x="2351" y="1542"/>
                  <a:pt x="2416" y="1600"/>
                  <a:pt x="2416" y="1658"/>
                </a:cubicBezTo>
                <a:lnTo>
                  <a:pt x="2445" y="1658"/>
                </a:lnTo>
                <a:cubicBezTo>
                  <a:pt x="2503" y="1629"/>
                  <a:pt x="2597" y="1600"/>
                  <a:pt x="2655" y="1571"/>
                </a:cubicBezTo>
                <a:cubicBezTo>
                  <a:pt x="2684" y="1513"/>
                  <a:pt x="2684" y="1477"/>
                  <a:pt x="2655" y="1419"/>
                </a:cubicBezTo>
                <a:lnTo>
                  <a:pt x="2503" y="543"/>
                </a:lnTo>
                <a:cubicBezTo>
                  <a:pt x="2474" y="428"/>
                  <a:pt x="2380" y="334"/>
                  <a:pt x="2265" y="305"/>
                </a:cubicBezTo>
                <a:lnTo>
                  <a:pt x="1208" y="1"/>
                </a:lnTo>
                <a:close/>
                <a:moveTo>
                  <a:pt x="1541" y="1629"/>
                </a:moveTo>
                <a:cubicBezTo>
                  <a:pt x="1360" y="1629"/>
                  <a:pt x="1237" y="1694"/>
                  <a:pt x="1150" y="1723"/>
                </a:cubicBezTo>
                <a:cubicBezTo>
                  <a:pt x="1085" y="1752"/>
                  <a:pt x="1056" y="1781"/>
                  <a:pt x="1027" y="1781"/>
                </a:cubicBezTo>
                <a:lnTo>
                  <a:pt x="1027" y="1990"/>
                </a:lnTo>
                <a:cubicBezTo>
                  <a:pt x="1114" y="1962"/>
                  <a:pt x="1179" y="1933"/>
                  <a:pt x="1237" y="1904"/>
                </a:cubicBezTo>
                <a:cubicBezTo>
                  <a:pt x="1331" y="1875"/>
                  <a:pt x="1418" y="1810"/>
                  <a:pt x="1541" y="1810"/>
                </a:cubicBezTo>
                <a:cubicBezTo>
                  <a:pt x="1628" y="1810"/>
                  <a:pt x="1722" y="1839"/>
                  <a:pt x="1809" y="1904"/>
                </a:cubicBezTo>
                <a:cubicBezTo>
                  <a:pt x="1903" y="1962"/>
                  <a:pt x="2055" y="1990"/>
                  <a:pt x="2199" y="1990"/>
                </a:cubicBezTo>
                <a:cubicBezTo>
                  <a:pt x="2380" y="1990"/>
                  <a:pt x="2503" y="1933"/>
                  <a:pt x="2597" y="1904"/>
                </a:cubicBezTo>
                <a:cubicBezTo>
                  <a:pt x="2684" y="1875"/>
                  <a:pt x="2778" y="1810"/>
                  <a:pt x="2894" y="1810"/>
                </a:cubicBezTo>
                <a:cubicBezTo>
                  <a:pt x="2988" y="1810"/>
                  <a:pt x="3075" y="1839"/>
                  <a:pt x="3169" y="1904"/>
                </a:cubicBezTo>
                <a:cubicBezTo>
                  <a:pt x="3227" y="1933"/>
                  <a:pt x="3321" y="1962"/>
                  <a:pt x="3408" y="1990"/>
                </a:cubicBezTo>
                <a:lnTo>
                  <a:pt x="3408" y="1781"/>
                </a:lnTo>
                <a:cubicBezTo>
                  <a:pt x="3350" y="1781"/>
                  <a:pt x="3321" y="1752"/>
                  <a:pt x="3285" y="1723"/>
                </a:cubicBezTo>
                <a:cubicBezTo>
                  <a:pt x="3169" y="1694"/>
                  <a:pt x="3046" y="1629"/>
                  <a:pt x="2894" y="1629"/>
                </a:cubicBezTo>
                <a:cubicBezTo>
                  <a:pt x="2713" y="1629"/>
                  <a:pt x="2597" y="1694"/>
                  <a:pt x="2503" y="1723"/>
                </a:cubicBezTo>
                <a:cubicBezTo>
                  <a:pt x="2416" y="1781"/>
                  <a:pt x="2322" y="1810"/>
                  <a:pt x="2199" y="1810"/>
                </a:cubicBezTo>
                <a:cubicBezTo>
                  <a:pt x="2084" y="1810"/>
                  <a:pt x="2019" y="1781"/>
                  <a:pt x="1903" y="1723"/>
                </a:cubicBezTo>
                <a:cubicBezTo>
                  <a:pt x="1809" y="1694"/>
                  <a:pt x="1693" y="1629"/>
                  <a:pt x="1541" y="1629"/>
                </a:cubicBezTo>
                <a:close/>
                <a:moveTo>
                  <a:pt x="1541" y="1962"/>
                </a:moveTo>
                <a:cubicBezTo>
                  <a:pt x="1360" y="1962"/>
                  <a:pt x="1237" y="2019"/>
                  <a:pt x="1150" y="2085"/>
                </a:cubicBezTo>
                <a:cubicBezTo>
                  <a:pt x="1114" y="2085"/>
                  <a:pt x="1056" y="2113"/>
                  <a:pt x="1027" y="2113"/>
                </a:cubicBezTo>
                <a:lnTo>
                  <a:pt x="1027" y="2323"/>
                </a:lnTo>
                <a:cubicBezTo>
                  <a:pt x="1114" y="2294"/>
                  <a:pt x="1179" y="2265"/>
                  <a:pt x="1237" y="2236"/>
                </a:cubicBezTo>
                <a:cubicBezTo>
                  <a:pt x="1360" y="2200"/>
                  <a:pt x="1418" y="2142"/>
                  <a:pt x="1541" y="2142"/>
                </a:cubicBezTo>
                <a:cubicBezTo>
                  <a:pt x="1657" y="2142"/>
                  <a:pt x="1722" y="2200"/>
                  <a:pt x="1809" y="2236"/>
                </a:cubicBezTo>
                <a:cubicBezTo>
                  <a:pt x="1932" y="2294"/>
                  <a:pt x="2055" y="2352"/>
                  <a:pt x="2199" y="2352"/>
                </a:cubicBezTo>
                <a:cubicBezTo>
                  <a:pt x="2380" y="2352"/>
                  <a:pt x="2503" y="2294"/>
                  <a:pt x="2597" y="2236"/>
                </a:cubicBezTo>
                <a:cubicBezTo>
                  <a:pt x="2713" y="2200"/>
                  <a:pt x="2778" y="2142"/>
                  <a:pt x="2894" y="2142"/>
                </a:cubicBezTo>
                <a:cubicBezTo>
                  <a:pt x="3017" y="2142"/>
                  <a:pt x="3075" y="2200"/>
                  <a:pt x="3169" y="2236"/>
                </a:cubicBezTo>
                <a:cubicBezTo>
                  <a:pt x="3256" y="2265"/>
                  <a:pt x="3321" y="2294"/>
                  <a:pt x="3408" y="2323"/>
                </a:cubicBezTo>
                <a:lnTo>
                  <a:pt x="3408" y="2113"/>
                </a:lnTo>
                <a:cubicBezTo>
                  <a:pt x="3379" y="2113"/>
                  <a:pt x="3321" y="2085"/>
                  <a:pt x="3285" y="2085"/>
                </a:cubicBezTo>
                <a:cubicBezTo>
                  <a:pt x="3198" y="2019"/>
                  <a:pt x="3075" y="1962"/>
                  <a:pt x="2894" y="1962"/>
                </a:cubicBezTo>
                <a:cubicBezTo>
                  <a:pt x="2713" y="1962"/>
                  <a:pt x="2597" y="2019"/>
                  <a:pt x="2503" y="2085"/>
                </a:cubicBezTo>
                <a:cubicBezTo>
                  <a:pt x="2416" y="2113"/>
                  <a:pt x="2322" y="2142"/>
                  <a:pt x="2199" y="2142"/>
                </a:cubicBezTo>
                <a:cubicBezTo>
                  <a:pt x="2084" y="2142"/>
                  <a:pt x="2019" y="2113"/>
                  <a:pt x="1932" y="2085"/>
                </a:cubicBezTo>
                <a:cubicBezTo>
                  <a:pt x="1809" y="2019"/>
                  <a:pt x="1693" y="1962"/>
                  <a:pt x="1541" y="1962"/>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553868"/>
              </a:solidFill>
              <a:effectLst/>
              <a:uLnTx/>
              <a:uFillTx/>
              <a:latin typeface="Arial"/>
              <a:cs typeface="Arial"/>
              <a:sym typeface="Arial"/>
            </a:endParaRPr>
          </a:p>
        </p:txBody>
      </p:sp>
      <p:sp>
        <p:nvSpPr>
          <p:cNvPr id="2531" name="Google Shape;2531;p35"/>
          <p:cNvSpPr/>
          <p:nvPr/>
        </p:nvSpPr>
        <p:spPr>
          <a:xfrm>
            <a:off x="4889123" y="3026899"/>
            <a:ext cx="450199" cy="242677"/>
          </a:xfrm>
          <a:custGeom>
            <a:avLst/>
            <a:gdLst/>
            <a:ahLst/>
            <a:cxnLst/>
            <a:rect l="l" t="t" r="r" b="b"/>
            <a:pathLst>
              <a:path w="3380" h="1822" extrusionOk="0">
                <a:moveTo>
                  <a:pt x="1600" y="42"/>
                </a:moveTo>
                <a:lnTo>
                  <a:pt x="1542" y="100"/>
                </a:lnTo>
                <a:lnTo>
                  <a:pt x="1513" y="136"/>
                </a:lnTo>
                <a:cubicBezTo>
                  <a:pt x="1513" y="165"/>
                  <a:pt x="1542" y="165"/>
                  <a:pt x="1571" y="165"/>
                </a:cubicBezTo>
                <a:lnTo>
                  <a:pt x="2019" y="527"/>
                </a:lnTo>
                <a:lnTo>
                  <a:pt x="2019" y="527"/>
                </a:lnTo>
                <a:lnTo>
                  <a:pt x="1657" y="71"/>
                </a:lnTo>
                <a:lnTo>
                  <a:pt x="1628" y="42"/>
                </a:lnTo>
                <a:close/>
                <a:moveTo>
                  <a:pt x="1986" y="1"/>
                </a:moveTo>
                <a:cubicBezTo>
                  <a:pt x="1978" y="1"/>
                  <a:pt x="1970" y="4"/>
                  <a:pt x="1961" y="13"/>
                </a:cubicBezTo>
                <a:lnTo>
                  <a:pt x="1903" y="13"/>
                </a:lnTo>
                <a:lnTo>
                  <a:pt x="1903" y="42"/>
                </a:lnTo>
                <a:cubicBezTo>
                  <a:pt x="1874" y="42"/>
                  <a:pt x="1903" y="71"/>
                  <a:pt x="1903" y="71"/>
                </a:cubicBezTo>
                <a:lnTo>
                  <a:pt x="2084" y="527"/>
                </a:lnTo>
                <a:lnTo>
                  <a:pt x="2019" y="42"/>
                </a:lnTo>
                <a:cubicBezTo>
                  <a:pt x="2019" y="21"/>
                  <a:pt x="2005" y="1"/>
                  <a:pt x="1986" y="1"/>
                </a:cubicBezTo>
                <a:close/>
                <a:moveTo>
                  <a:pt x="1477" y="281"/>
                </a:moveTo>
                <a:lnTo>
                  <a:pt x="1477" y="317"/>
                </a:lnTo>
                <a:lnTo>
                  <a:pt x="1419" y="346"/>
                </a:lnTo>
                <a:lnTo>
                  <a:pt x="1419" y="375"/>
                </a:lnTo>
                <a:cubicBezTo>
                  <a:pt x="1419" y="375"/>
                  <a:pt x="1448" y="404"/>
                  <a:pt x="1477" y="404"/>
                </a:cubicBezTo>
                <a:lnTo>
                  <a:pt x="1903" y="584"/>
                </a:lnTo>
                <a:lnTo>
                  <a:pt x="1903" y="584"/>
                </a:lnTo>
                <a:lnTo>
                  <a:pt x="1542" y="317"/>
                </a:lnTo>
                <a:cubicBezTo>
                  <a:pt x="1513" y="281"/>
                  <a:pt x="1513" y="281"/>
                  <a:pt x="1477" y="281"/>
                </a:cubicBezTo>
                <a:close/>
                <a:moveTo>
                  <a:pt x="608" y="317"/>
                </a:moveTo>
                <a:cubicBezTo>
                  <a:pt x="666" y="317"/>
                  <a:pt x="724" y="346"/>
                  <a:pt x="753" y="433"/>
                </a:cubicBezTo>
                <a:lnTo>
                  <a:pt x="970" y="736"/>
                </a:lnTo>
                <a:lnTo>
                  <a:pt x="182" y="736"/>
                </a:lnTo>
                <a:lnTo>
                  <a:pt x="182" y="317"/>
                </a:lnTo>
                <a:close/>
                <a:moveTo>
                  <a:pt x="2598" y="1040"/>
                </a:moveTo>
                <a:cubicBezTo>
                  <a:pt x="2685" y="1040"/>
                  <a:pt x="2743" y="1098"/>
                  <a:pt x="2743" y="1185"/>
                </a:cubicBezTo>
                <a:cubicBezTo>
                  <a:pt x="2743" y="1279"/>
                  <a:pt x="2685" y="1366"/>
                  <a:pt x="2598" y="1366"/>
                </a:cubicBezTo>
                <a:cubicBezTo>
                  <a:pt x="2504" y="1366"/>
                  <a:pt x="2417" y="1279"/>
                  <a:pt x="2417" y="1185"/>
                </a:cubicBezTo>
                <a:cubicBezTo>
                  <a:pt x="2417" y="1098"/>
                  <a:pt x="2504" y="1040"/>
                  <a:pt x="2598" y="1040"/>
                </a:cubicBezTo>
                <a:close/>
                <a:moveTo>
                  <a:pt x="1180" y="1366"/>
                </a:moveTo>
                <a:cubicBezTo>
                  <a:pt x="1267" y="1366"/>
                  <a:pt x="1361" y="1431"/>
                  <a:pt x="1361" y="1518"/>
                </a:cubicBezTo>
                <a:cubicBezTo>
                  <a:pt x="1361" y="1612"/>
                  <a:pt x="1267" y="1699"/>
                  <a:pt x="1180" y="1699"/>
                </a:cubicBezTo>
                <a:cubicBezTo>
                  <a:pt x="1115" y="1699"/>
                  <a:pt x="1028" y="1612"/>
                  <a:pt x="1028" y="1518"/>
                </a:cubicBezTo>
                <a:cubicBezTo>
                  <a:pt x="1028" y="1431"/>
                  <a:pt x="1086" y="1366"/>
                  <a:pt x="1180" y="1366"/>
                </a:cubicBezTo>
                <a:close/>
                <a:moveTo>
                  <a:pt x="2837" y="42"/>
                </a:moveTo>
                <a:cubicBezTo>
                  <a:pt x="2743" y="42"/>
                  <a:pt x="2656" y="136"/>
                  <a:pt x="2627" y="194"/>
                </a:cubicBezTo>
                <a:lnTo>
                  <a:pt x="2294" y="888"/>
                </a:lnTo>
                <a:cubicBezTo>
                  <a:pt x="2265" y="946"/>
                  <a:pt x="2236" y="1004"/>
                  <a:pt x="2236" y="1069"/>
                </a:cubicBezTo>
                <a:lnTo>
                  <a:pt x="2236" y="1641"/>
                </a:lnTo>
                <a:lnTo>
                  <a:pt x="2236" y="1728"/>
                </a:lnTo>
                <a:cubicBezTo>
                  <a:pt x="2236" y="1764"/>
                  <a:pt x="2265" y="1793"/>
                  <a:pt x="2294" y="1793"/>
                </a:cubicBezTo>
                <a:lnTo>
                  <a:pt x="2562" y="1793"/>
                </a:lnTo>
                <a:cubicBezTo>
                  <a:pt x="2598" y="1793"/>
                  <a:pt x="2627" y="1764"/>
                  <a:pt x="2627" y="1728"/>
                </a:cubicBezTo>
                <a:lnTo>
                  <a:pt x="2627" y="1670"/>
                </a:lnTo>
                <a:lnTo>
                  <a:pt x="2627" y="1583"/>
                </a:lnTo>
                <a:lnTo>
                  <a:pt x="3379" y="1583"/>
                </a:lnTo>
                <a:lnTo>
                  <a:pt x="3379" y="859"/>
                </a:lnTo>
                <a:lnTo>
                  <a:pt x="2533" y="859"/>
                </a:lnTo>
                <a:lnTo>
                  <a:pt x="2779" y="404"/>
                </a:lnTo>
                <a:cubicBezTo>
                  <a:pt x="2808" y="317"/>
                  <a:pt x="2837" y="281"/>
                  <a:pt x="2960" y="281"/>
                </a:cubicBezTo>
                <a:lnTo>
                  <a:pt x="3379" y="281"/>
                </a:lnTo>
                <a:lnTo>
                  <a:pt x="3379" y="42"/>
                </a:lnTo>
                <a:close/>
                <a:moveTo>
                  <a:pt x="1" y="136"/>
                </a:moveTo>
                <a:lnTo>
                  <a:pt x="1" y="1547"/>
                </a:lnTo>
                <a:lnTo>
                  <a:pt x="876" y="1547"/>
                </a:lnTo>
                <a:cubicBezTo>
                  <a:pt x="905" y="1699"/>
                  <a:pt x="1028" y="1822"/>
                  <a:pt x="1180" y="1822"/>
                </a:cubicBezTo>
                <a:cubicBezTo>
                  <a:pt x="1361" y="1822"/>
                  <a:pt x="1477" y="1699"/>
                  <a:pt x="1477" y="1547"/>
                </a:cubicBezTo>
                <a:lnTo>
                  <a:pt x="1809" y="1547"/>
                </a:lnTo>
                <a:cubicBezTo>
                  <a:pt x="1874" y="1547"/>
                  <a:pt x="1932" y="1518"/>
                  <a:pt x="1932" y="1431"/>
                </a:cubicBezTo>
                <a:lnTo>
                  <a:pt x="1932" y="1069"/>
                </a:lnTo>
                <a:cubicBezTo>
                  <a:pt x="1932" y="975"/>
                  <a:pt x="1903" y="888"/>
                  <a:pt x="1751" y="859"/>
                </a:cubicBezTo>
                <a:lnTo>
                  <a:pt x="1180" y="736"/>
                </a:lnTo>
                <a:lnTo>
                  <a:pt x="905" y="281"/>
                </a:lnTo>
                <a:cubicBezTo>
                  <a:pt x="847" y="194"/>
                  <a:pt x="753" y="136"/>
                  <a:pt x="666" y="136"/>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553868"/>
              </a:solidFill>
              <a:effectLst/>
              <a:uLnTx/>
              <a:uFillTx/>
              <a:latin typeface="Arial"/>
              <a:cs typeface="Arial"/>
              <a:sym typeface="Arial"/>
            </a:endParaRPr>
          </a:p>
        </p:txBody>
      </p:sp>
      <p:sp>
        <p:nvSpPr>
          <p:cNvPr id="2532" name="Google Shape;2532;p35"/>
          <p:cNvSpPr/>
          <p:nvPr/>
        </p:nvSpPr>
        <p:spPr>
          <a:xfrm>
            <a:off x="1239725" y="1470974"/>
            <a:ext cx="389978" cy="338051"/>
          </a:xfrm>
          <a:custGeom>
            <a:avLst/>
            <a:gdLst/>
            <a:ahLst/>
            <a:cxnLst/>
            <a:rect l="l" t="t" r="r" b="b"/>
            <a:pathLst>
              <a:path w="3373" h="2924" extrusionOk="0">
                <a:moveTo>
                  <a:pt x="1448" y="240"/>
                </a:moveTo>
                <a:cubicBezTo>
                  <a:pt x="1411" y="240"/>
                  <a:pt x="1382" y="269"/>
                  <a:pt x="1382" y="305"/>
                </a:cubicBezTo>
                <a:lnTo>
                  <a:pt x="1144" y="876"/>
                </a:lnTo>
                <a:lnTo>
                  <a:pt x="1534" y="363"/>
                </a:lnTo>
                <a:cubicBezTo>
                  <a:pt x="1563" y="334"/>
                  <a:pt x="1563" y="305"/>
                  <a:pt x="1534" y="305"/>
                </a:cubicBezTo>
                <a:lnTo>
                  <a:pt x="1477" y="269"/>
                </a:lnTo>
                <a:lnTo>
                  <a:pt x="1448" y="269"/>
                </a:lnTo>
                <a:lnTo>
                  <a:pt x="1448" y="240"/>
                </a:lnTo>
                <a:close/>
                <a:moveTo>
                  <a:pt x="572" y="305"/>
                </a:moveTo>
                <a:lnTo>
                  <a:pt x="507" y="334"/>
                </a:lnTo>
                <a:lnTo>
                  <a:pt x="478" y="334"/>
                </a:lnTo>
                <a:cubicBezTo>
                  <a:pt x="449" y="363"/>
                  <a:pt x="449" y="392"/>
                  <a:pt x="478" y="421"/>
                </a:cubicBezTo>
                <a:lnTo>
                  <a:pt x="869" y="934"/>
                </a:lnTo>
                <a:lnTo>
                  <a:pt x="869" y="934"/>
                </a:lnTo>
                <a:lnTo>
                  <a:pt x="630" y="363"/>
                </a:lnTo>
                <a:cubicBezTo>
                  <a:pt x="630" y="334"/>
                  <a:pt x="601" y="305"/>
                  <a:pt x="572" y="305"/>
                </a:cubicBezTo>
                <a:close/>
                <a:moveTo>
                  <a:pt x="934" y="1"/>
                </a:moveTo>
                <a:cubicBezTo>
                  <a:pt x="905" y="1"/>
                  <a:pt x="869" y="30"/>
                  <a:pt x="905" y="88"/>
                </a:cubicBezTo>
                <a:lnTo>
                  <a:pt x="992" y="934"/>
                </a:lnTo>
                <a:lnTo>
                  <a:pt x="1115" y="88"/>
                </a:lnTo>
                <a:cubicBezTo>
                  <a:pt x="1115" y="30"/>
                  <a:pt x="1086" y="1"/>
                  <a:pt x="1050" y="1"/>
                </a:cubicBezTo>
                <a:close/>
                <a:moveTo>
                  <a:pt x="992" y="934"/>
                </a:moveTo>
                <a:lnTo>
                  <a:pt x="992" y="934"/>
                </a:lnTo>
                <a:lnTo>
                  <a:pt x="992" y="934"/>
                </a:lnTo>
                <a:close/>
                <a:moveTo>
                  <a:pt x="1883" y="741"/>
                </a:moveTo>
                <a:cubicBezTo>
                  <a:pt x="1903" y="741"/>
                  <a:pt x="1935" y="753"/>
                  <a:pt x="1954" y="753"/>
                </a:cubicBezTo>
                <a:lnTo>
                  <a:pt x="2800" y="963"/>
                </a:lnTo>
                <a:cubicBezTo>
                  <a:pt x="2895" y="992"/>
                  <a:pt x="2952" y="1057"/>
                  <a:pt x="2952" y="1173"/>
                </a:cubicBezTo>
                <a:lnTo>
                  <a:pt x="3075" y="1781"/>
                </a:lnTo>
                <a:lnTo>
                  <a:pt x="1325" y="1296"/>
                </a:lnTo>
                <a:lnTo>
                  <a:pt x="1715" y="847"/>
                </a:lnTo>
                <a:cubicBezTo>
                  <a:pt x="1773" y="782"/>
                  <a:pt x="1809" y="753"/>
                  <a:pt x="1867" y="753"/>
                </a:cubicBezTo>
                <a:cubicBezTo>
                  <a:pt x="1867" y="744"/>
                  <a:pt x="1874" y="741"/>
                  <a:pt x="1883" y="741"/>
                </a:cubicBezTo>
                <a:close/>
                <a:moveTo>
                  <a:pt x="1325" y="1506"/>
                </a:moveTo>
                <a:cubicBezTo>
                  <a:pt x="1411" y="1535"/>
                  <a:pt x="1477" y="1658"/>
                  <a:pt x="1448" y="1752"/>
                </a:cubicBezTo>
                <a:cubicBezTo>
                  <a:pt x="1418" y="1846"/>
                  <a:pt x="1355" y="1906"/>
                  <a:pt x="1267" y="1906"/>
                </a:cubicBezTo>
                <a:cubicBezTo>
                  <a:pt x="1246" y="1906"/>
                  <a:pt x="1225" y="1903"/>
                  <a:pt x="1202" y="1896"/>
                </a:cubicBezTo>
                <a:cubicBezTo>
                  <a:pt x="1115" y="1868"/>
                  <a:pt x="1050" y="1781"/>
                  <a:pt x="1086" y="1658"/>
                </a:cubicBezTo>
                <a:cubicBezTo>
                  <a:pt x="1115" y="1571"/>
                  <a:pt x="1173" y="1506"/>
                  <a:pt x="1267" y="1506"/>
                </a:cubicBezTo>
                <a:close/>
                <a:moveTo>
                  <a:pt x="2952" y="1962"/>
                </a:moveTo>
                <a:cubicBezTo>
                  <a:pt x="3075" y="1991"/>
                  <a:pt x="3133" y="2114"/>
                  <a:pt x="3104" y="2200"/>
                </a:cubicBezTo>
                <a:cubicBezTo>
                  <a:pt x="3080" y="2302"/>
                  <a:pt x="2992" y="2360"/>
                  <a:pt x="2908" y="2360"/>
                </a:cubicBezTo>
                <a:cubicBezTo>
                  <a:pt x="2891" y="2360"/>
                  <a:pt x="2874" y="2357"/>
                  <a:pt x="2858" y="2352"/>
                </a:cubicBezTo>
                <a:cubicBezTo>
                  <a:pt x="2743" y="2323"/>
                  <a:pt x="2678" y="2200"/>
                  <a:pt x="2714" y="2114"/>
                </a:cubicBezTo>
                <a:cubicBezTo>
                  <a:pt x="2743" y="2019"/>
                  <a:pt x="2829" y="1962"/>
                  <a:pt x="2923" y="1962"/>
                </a:cubicBezTo>
                <a:close/>
                <a:moveTo>
                  <a:pt x="478" y="2475"/>
                </a:moveTo>
                <a:cubicBezTo>
                  <a:pt x="362" y="2475"/>
                  <a:pt x="268" y="2533"/>
                  <a:pt x="239" y="2656"/>
                </a:cubicBezTo>
                <a:cubicBezTo>
                  <a:pt x="239" y="2620"/>
                  <a:pt x="181" y="2620"/>
                  <a:pt x="145" y="2620"/>
                </a:cubicBezTo>
                <a:cubicBezTo>
                  <a:pt x="58" y="2620"/>
                  <a:pt x="1" y="2685"/>
                  <a:pt x="1" y="2772"/>
                </a:cubicBezTo>
                <a:lnTo>
                  <a:pt x="1" y="2837"/>
                </a:lnTo>
                <a:lnTo>
                  <a:pt x="1" y="2866"/>
                </a:lnTo>
                <a:cubicBezTo>
                  <a:pt x="1" y="2895"/>
                  <a:pt x="1" y="2895"/>
                  <a:pt x="30" y="2895"/>
                </a:cubicBezTo>
                <a:lnTo>
                  <a:pt x="963" y="2895"/>
                </a:lnTo>
                <a:cubicBezTo>
                  <a:pt x="992" y="2895"/>
                  <a:pt x="992" y="2895"/>
                  <a:pt x="992" y="2866"/>
                </a:cubicBezTo>
                <a:lnTo>
                  <a:pt x="992" y="2837"/>
                </a:lnTo>
                <a:lnTo>
                  <a:pt x="992" y="2772"/>
                </a:lnTo>
                <a:cubicBezTo>
                  <a:pt x="992" y="2685"/>
                  <a:pt x="934" y="2620"/>
                  <a:pt x="840" y="2620"/>
                </a:cubicBezTo>
                <a:cubicBezTo>
                  <a:pt x="811" y="2620"/>
                  <a:pt x="753" y="2620"/>
                  <a:pt x="724" y="2656"/>
                </a:cubicBezTo>
                <a:cubicBezTo>
                  <a:pt x="688" y="2533"/>
                  <a:pt x="601" y="2475"/>
                  <a:pt x="478" y="2475"/>
                </a:cubicBezTo>
                <a:close/>
                <a:moveTo>
                  <a:pt x="1838" y="450"/>
                </a:moveTo>
                <a:cubicBezTo>
                  <a:pt x="1744" y="486"/>
                  <a:pt x="1657" y="515"/>
                  <a:pt x="1592" y="572"/>
                </a:cubicBezTo>
                <a:lnTo>
                  <a:pt x="1021" y="1267"/>
                </a:lnTo>
                <a:cubicBezTo>
                  <a:pt x="963" y="1325"/>
                  <a:pt x="934" y="1390"/>
                  <a:pt x="905" y="1448"/>
                </a:cubicBezTo>
                <a:lnTo>
                  <a:pt x="724" y="2114"/>
                </a:lnTo>
                <a:lnTo>
                  <a:pt x="724" y="2200"/>
                </a:lnTo>
                <a:cubicBezTo>
                  <a:pt x="688" y="2258"/>
                  <a:pt x="724" y="2294"/>
                  <a:pt x="753" y="2294"/>
                </a:cubicBezTo>
                <a:lnTo>
                  <a:pt x="1050" y="2381"/>
                </a:lnTo>
                <a:cubicBezTo>
                  <a:pt x="1086" y="2381"/>
                  <a:pt x="1115" y="2352"/>
                  <a:pt x="1115" y="2323"/>
                </a:cubicBezTo>
                <a:lnTo>
                  <a:pt x="1144" y="2229"/>
                </a:lnTo>
                <a:lnTo>
                  <a:pt x="1173" y="2142"/>
                </a:lnTo>
                <a:lnTo>
                  <a:pt x="2772" y="2562"/>
                </a:lnTo>
                <a:lnTo>
                  <a:pt x="2743" y="2656"/>
                </a:lnTo>
                <a:lnTo>
                  <a:pt x="2743" y="2743"/>
                </a:lnTo>
                <a:cubicBezTo>
                  <a:pt x="2714" y="2801"/>
                  <a:pt x="2743" y="2837"/>
                  <a:pt x="2772" y="2837"/>
                </a:cubicBezTo>
                <a:lnTo>
                  <a:pt x="3075" y="2924"/>
                </a:lnTo>
                <a:cubicBezTo>
                  <a:pt x="3104" y="2924"/>
                  <a:pt x="3133" y="2895"/>
                  <a:pt x="3133" y="2866"/>
                </a:cubicBezTo>
                <a:lnTo>
                  <a:pt x="3162" y="2772"/>
                </a:lnTo>
                <a:lnTo>
                  <a:pt x="3343" y="2114"/>
                </a:lnTo>
                <a:cubicBezTo>
                  <a:pt x="3372" y="2019"/>
                  <a:pt x="3372" y="1962"/>
                  <a:pt x="3372" y="1896"/>
                </a:cubicBezTo>
                <a:lnTo>
                  <a:pt x="3191" y="992"/>
                </a:lnTo>
                <a:cubicBezTo>
                  <a:pt x="3162" y="905"/>
                  <a:pt x="3075" y="782"/>
                  <a:pt x="2981" y="753"/>
                </a:cubicBezTo>
                <a:lnTo>
                  <a:pt x="1896" y="486"/>
                </a:lnTo>
                <a:cubicBezTo>
                  <a:pt x="1867" y="450"/>
                  <a:pt x="1867" y="450"/>
                  <a:pt x="1838" y="4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553868"/>
              </a:solidFill>
              <a:effectLst/>
              <a:uLnTx/>
              <a:uFillTx/>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1"/>
        <p:cNvGrpSpPr/>
        <p:nvPr/>
      </p:nvGrpSpPr>
      <p:grpSpPr>
        <a:xfrm>
          <a:off x="0" y="0"/>
          <a:ext cx="0" cy="0"/>
          <a:chOff x="0" y="0"/>
          <a:chExt cx="0" cy="0"/>
        </a:xfrm>
      </p:grpSpPr>
      <p:sp>
        <p:nvSpPr>
          <p:cNvPr id="3002" name="Google Shape;3002;p41"/>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Bookman Old Style" panose="02050604050505020204" pitchFamily="18" charset="0"/>
              </a:rPr>
              <a:t>Data Structures used</a:t>
            </a:r>
            <a:endParaRPr b="1" dirty="0">
              <a:latin typeface="Bookman Old Style" panose="02050604050505020204" pitchFamily="18" charset="0"/>
            </a:endParaRPr>
          </a:p>
        </p:txBody>
      </p:sp>
      <p:sp>
        <p:nvSpPr>
          <p:cNvPr id="3003" name="Google Shape;3003;p41"/>
          <p:cNvSpPr txBox="1"/>
          <p:nvPr/>
        </p:nvSpPr>
        <p:spPr>
          <a:xfrm>
            <a:off x="712600" y="1326125"/>
            <a:ext cx="16107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100" dirty="0">
                <a:solidFill>
                  <a:schemeClr val="dk1"/>
                </a:solidFill>
                <a:latin typeface="Bookman Old Style" panose="02050604050505020204" pitchFamily="18" charset="0"/>
                <a:ea typeface="Poppins ExtraBold"/>
                <a:cs typeface="Poppins ExtraBold"/>
                <a:sym typeface="Poppins ExtraBold"/>
              </a:rPr>
              <a:t>Arrays</a:t>
            </a:r>
            <a:endParaRPr sz="2100" dirty="0">
              <a:solidFill>
                <a:schemeClr val="dk1"/>
              </a:solidFill>
              <a:latin typeface="Bookman Old Style" panose="02050604050505020204" pitchFamily="18" charset="0"/>
              <a:ea typeface="Poppins ExtraBold"/>
              <a:cs typeface="Poppins ExtraBold"/>
              <a:sym typeface="Poppins ExtraBold"/>
            </a:endParaRPr>
          </a:p>
        </p:txBody>
      </p:sp>
      <p:sp>
        <p:nvSpPr>
          <p:cNvPr id="3004" name="Google Shape;3004;p41"/>
          <p:cNvSpPr txBox="1"/>
          <p:nvPr/>
        </p:nvSpPr>
        <p:spPr>
          <a:xfrm>
            <a:off x="264017" y="2467646"/>
            <a:ext cx="2059283"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100" dirty="0">
                <a:solidFill>
                  <a:schemeClr val="dk1"/>
                </a:solidFill>
                <a:latin typeface="Bookman Old Style" panose="02050604050505020204" pitchFamily="18" charset="0"/>
                <a:ea typeface="Poppins ExtraBold"/>
                <a:cs typeface="Poppins ExtraBold"/>
                <a:sym typeface="Poppins ExtraBold"/>
              </a:rPr>
              <a:t>Linked List</a:t>
            </a:r>
            <a:endParaRPr sz="2100" dirty="0">
              <a:solidFill>
                <a:schemeClr val="dk1"/>
              </a:solidFill>
              <a:latin typeface="Bookman Old Style" panose="02050604050505020204" pitchFamily="18" charset="0"/>
              <a:ea typeface="Poppins ExtraBold"/>
              <a:cs typeface="Poppins ExtraBold"/>
              <a:sym typeface="Poppins ExtraBold"/>
            </a:endParaRPr>
          </a:p>
        </p:txBody>
      </p:sp>
      <p:sp>
        <p:nvSpPr>
          <p:cNvPr id="3006" name="Google Shape;3006;p41"/>
          <p:cNvSpPr txBox="1"/>
          <p:nvPr/>
        </p:nvSpPr>
        <p:spPr>
          <a:xfrm>
            <a:off x="6755945" y="1352610"/>
            <a:ext cx="2923503"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100" dirty="0">
                <a:solidFill>
                  <a:schemeClr val="dk1"/>
                </a:solidFill>
                <a:latin typeface="Bookman Old Style" panose="02050604050505020204" pitchFamily="18" charset="0"/>
                <a:ea typeface="Poppins ExtraBold"/>
                <a:cs typeface="Poppins ExtraBold"/>
                <a:sym typeface="Poppins ExtraBold"/>
              </a:rPr>
              <a:t>Priority Queue  using min-heaps</a:t>
            </a:r>
            <a:endParaRPr sz="2100" dirty="0">
              <a:solidFill>
                <a:schemeClr val="dk1"/>
              </a:solidFill>
              <a:latin typeface="Bookman Old Style" panose="02050604050505020204" pitchFamily="18" charset="0"/>
              <a:ea typeface="Poppins ExtraBold"/>
              <a:cs typeface="Poppins ExtraBold"/>
              <a:sym typeface="Poppins ExtraBold"/>
            </a:endParaRPr>
          </a:p>
        </p:txBody>
      </p:sp>
      <p:sp>
        <p:nvSpPr>
          <p:cNvPr id="3007" name="Google Shape;3007;p41"/>
          <p:cNvSpPr txBox="1"/>
          <p:nvPr/>
        </p:nvSpPr>
        <p:spPr>
          <a:xfrm>
            <a:off x="6820738" y="2467647"/>
            <a:ext cx="16092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100" dirty="0">
                <a:solidFill>
                  <a:schemeClr val="dk1"/>
                </a:solidFill>
                <a:latin typeface="Bookman Old Style" panose="02050604050505020204" pitchFamily="18" charset="0"/>
                <a:ea typeface="Poppins ExtraBold"/>
                <a:cs typeface="Poppins ExtraBold"/>
                <a:sym typeface="Poppins ExtraBold"/>
              </a:rPr>
              <a:t>Graphs</a:t>
            </a:r>
            <a:endParaRPr sz="2100" dirty="0">
              <a:solidFill>
                <a:schemeClr val="dk1"/>
              </a:solidFill>
              <a:latin typeface="Bookman Old Style" panose="02050604050505020204" pitchFamily="18" charset="0"/>
              <a:ea typeface="Poppins ExtraBold"/>
              <a:cs typeface="Poppins ExtraBold"/>
              <a:sym typeface="Poppins ExtraBold"/>
            </a:endParaRPr>
          </a:p>
        </p:txBody>
      </p:sp>
      <p:sp>
        <p:nvSpPr>
          <p:cNvPr id="3015" name="Google Shape;3015;p41"/>
          <p:cNvSpPr/>
          <p:nvPr/>
        </p:nvSpPr>
        <p:spPr>
          <a:xfrm>
            <a:off x="2399462" y="1326125"/>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1"/>
          <p:cNvSpPr/>
          <p:nvPr/>
        </p:nvSpPr>
        <p:spPr>
          <a:xfrm>
            <a:off x="2399462" y="2488163"/>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1"/>
          <p:cNvSpPr/>
          <p:nvPr/>
        </p:nvSpPr>
        <p:spPr>
          <a:xfrm>
            <a:off x="6116637" y="1326125"/>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1"/>
          <p:cNvSpPr/>
          <p:nvPr/>
        </p:nvSpPr>
        <p:spPr>
          <a:xfrm>
            <a:off x="6116637" y="2488163"/>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5" name="Google Shape;3025;p41"/>
          <p:cNvGrpSpPr/>
          <p:nvPr/>
        </p:nvGrpSpPr>
        <p:grpSpPr>
          <a:xfrm>
            <a:off x="2565055" y="2640175"/>
            <a:ext cx="296710" cy="323898"/>
            <a:chOff x="1258668" y="2770100"/>
            <a:chExt cx="296710" cy="323898"/>
          </a:xfrm>
        </p:grpSpPr>
        <p:sp>
          <p:nvSpPr>
            <p:cNvPr id="3026" name="Google Shape;3026;p41"/>
            <p:cNvSpPr/>
            <p:nvPr/>
          </p:nvSpPr>
          <p:spPr>
            <a:xfrm>
              <a:off x="1258668" y="2770100"/>
              <a:ext cx="296710" cy="255932"/>
            </a:xfrm>
            <a:custGeom>
              <a:avLst/>
              <a:gdLst/>
              <a:ahLst/>
              <a:cxnLst/>
              <a:rect l="l" t="t" r="r" b="b"/>
              <a:pathLst>
                <a:path w="3951" h="3408" extrusionOk="0">
                  <a:moveTo>
                    <a:pt x="2113" y="1172"/>
                  </a:moveTo>
                  <a:lnTo>
                    <a:pt x="2113" y="2409"/>
                  </a:lnTo>
                  <a:lnTo>
                    <a:pt x="1838" y="2409"/>
                  </a:lnTo>
                  <a:lnTo>
                    <a:pt x="1838" y="1172"/>
                  </a:lnTo>
                  <a:close/>
                  <a:moveTo>
                    <a:pt x="2113" y="2655"/>
                  </a:moveTo>
                  <a:lnTo>
                    <a:pt x="2113" y="2894"/>
                  </a:lnTo>
                  <a:lnTo>
                    <a:pt x="1838" y="2894"/>
                  </a:lnTo>
                  <a:lnTo>
                    <a:pt x="1838" y="2655"/>
                  </a:lnTo>
                  <a:close/>
                  <a:moveTo>
                    <a:pt x="1990" y="0"/>
                  </a:moveTo>
                  <a:lnTo>
                    <a:pt x="0" y="3408"/>
                  </a:lnTo>
                  <a:lnTo>
                    <a:pt x="3951" y="3408"/>
                  </a:lnTo>
                  <a:lnTo>
                    <a:pt x="1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27" name="Google Shape;3027;p41"/>
            <p:cNvSpPr/>
            <p:nvPr/>
          </p:nvSpPr>
          <p:spPr>
            <a:xfrm>
              <a:off x="1365157" y="3046085"/>
              <a:ext cx="83734" cy="47912"/>
            </a:xfrm>
            <a:custGeom>
              <a:avLst/>
              <a:gdLst/>
              <a:ahLst/>
              <a:cxnLst/>
              <a:rect l="l" t="t" r="r" b="b"/>
              <a:pathLst>
                <a:path w="1115" h="638" extrusionOk="0">
                  <a:moveTo>
                    <a:pt x="0" y="0"/>
                  </a:moveTo>
                  <a:lnTo>
                    <a:pt x="0" y="246"/>
                  </a:lnTo>
                  <a:lnTo>
                    <a:pt x="420" y="246"/>
                  </a:lnTo>
                  <a:lnTo>
                    <a:pt x="420" y="637"/>
                  </a:lnTo>
                  <a:lnTo>
                    <a:pt x="695" y="637"/>
                  </a:lnTo>
                  <a:lnTo>
                    <a:pt x="695" y="246"/>
                  </a:lnTo>
                  <a:lnTo>
                    <a:pt x="1115" y="246"/>
                  </a:lnTo>
                  <a:lnTo>
                    <a:pt x="11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028" name="Google Shape;3028;p41"/>
          <p:cNvSpPr/>
          <p:nvPr/>
        </p:nvSpPr>
        <p:spPr>
          <a:xfrm>
            <a:off x="6264881" y="2619662"/>
            <a:ext cx="253830" cy="323896"/>
          </a:xfrm>
          <a:custGeom>
            <a:avLst/>
            <a:gdLst/>
            <a:ahLst/>
            <a:cxnLst/>
            <a:rect l="l" t="t" r="r" b="b"/>
            <a:pathLst>
              <a:path w="3380" h="4313" extrusionOk="0">
                <a:moveTo>
                  <a:pt x="1991" y="0"/>
                </a:moveTo>
                <a:cubicBezTo>
                  <a:pt x="1904" y="0"/>
                  <a:pt x="1810" y="58"/>
                  <a:pt x="1810" y="152"/>
                </a:cubicBezTo>
                <a:lnTo>
                  <a:pt x="1810" y="1599"/>
                </a:lnTo>
                <a:lnTo>
                  <a:pt x="1477" y="1599"/>
                </a:lnTo>
                <a:lnTo>
                  <a:pt x="1477" y="362"/>
                </a:lnTo>
                <a:cubicBezTo>
                  <a:pt x="1477" y="304"/>
                  <a:pt x="1419" y="210"/>
                  <a:pt x="1361" y="210"/>
                </a:cubicBezTo>
                <a:cubicBezTo>
                  <a:pt x="1267" y="210"/>
                  <a:pt x="1180" y="268"/>
                  <a:pt x="1180" y="362"/>
                </a:cubicBezTo>
                <a:lnTo>
                  <a:pt x="1180" y="2474"/>
                </a:lnTo>
                <a:cubicBezTo>
                  <a:pt x="1253" y="2456"/>
                  <a:pt x="1325" y="2448"/>
                  <a:pt x="1398" y="2448"/>
                </a:cubicBezTo>
                <a:cubicBezTo>
                  <a:pt x="1924" y="2448"/>
                  <a:pt x="2413" y="2909"/>
                  <a:pt x="2381" y="3437"/>
                </a:cubicBezTo>
                <a:lnTo>
                  <a:pt x="2085" y="3437"/>
                </a:lnTo>
                <a:cubicBezTo>
                  <a:pt x="2064" y="3013"/>
                  <a:pt x="1726" y="2751"/>
                  <a:pt x="1359" y="2751"/>
                </a:cubicBezTo>
                <a:cubicBezTo>
                  <a:pt x="1206" y="2751"/>
                  <a:pt x="1048" y="2796"/>
                  <a:pt x="905" y="2894"/>
                </a:cubicBezTo>
                <a:lnTo>
                  <a:pt x="305" y="1838"/>
                </a:lnTo>
                <a:cubicBezTo>
                  <a:pt x="284" y="1795"/>
                  <a:pt x="212" y="1769"/>
                  <a:pt x="152" y="1769"/>
                </a:cubicBezTo>
                <a:cubicBezTo>
                  <a:pt x="131" y="1769"/>
                  <a:pt x="110" y="1772"/>
                  <a:pt x="95" y="1780"/>
                </a:cubicBezTo>
                <a:cubicBezTo>
                  <a:pt x="30" y="1838"/>
                  <a:pt x="1" y="1932"/>
                  <a:pt x="30" y="1990"/>
                </a:cubicBezTo>
                <a:lnTo>
                  <a:pt x="847" y="3466"/>
                </a:lnTo>
                <a:cubicBezTo>
                  <a:pt x="999" y="3704"/>
                  <a:pt x="1267" y="3770"/>
                  <a:pt x="1513" y="3770"/>
                </a:cubicBezTo>
                <a:lnTo>
                  <a:pt x="1513" y="4312"/>
                </a:lnTo>
                <a:lnTo>
                  <a:pt x="3380" y="4312"/>
                </a:lnTo>
                <a:lnTo>
                  <a:pt x="3380" y="695"/>
                </a:lnTo>
                <a:cubicBezTo>
                  <a:pt x="3380" y="601"/>
                  <a:pt x="3322" y="543"/>
                  <a:pt x="3228" y="543"/>
                </a:cubicBezTo>
                <a:cubicBezTo>
                  <a:pt x="3141" y="543"/>
                  <a:pt x="3076" y="601"/>
                  <a:pt x="3076" y="695"/>
                </a:cubicBezTo>
                <a:lnTo>
                  <a:pt x="3076" y="1599"/>
                </a:lnTo>
                <a:lnTo>
                  <a:pt x="2743" y="1599"/>
                </a:lnTo>
                <a:lnTo>
                  <a:pt x="2743" y="485"/>
                </a:lnTo>
                <a:cubicBezTo>
                  <a:pt x="2743" y="391"/>
                  <a:pt x="2685" y="333"/>
                  <a:pt x="2598" y="333"/>
                </a:cubicBezTo>
                <a:cubicBezTo>
                  <a:pt x="2586" y="329"/>
                  <a:pt x="2574" y="327"/>
                  <a:pt x="2563" y="327"/>
                </a:cubicBezTo>
                <a:cubicBezTo>
                  <a:pt x="2490" y="327"/>
                  <a:pt x="2446" y="403"/>
                  <a:pt x="2446" y="485"/>
                </a:cubicBezTo>
                <a:lnTo>
                  <a:pt x="2446" y="1599"/>
                </a:lnTo>
                <a:lnTo>
                  <a:pt x="2114" y="1599"/>
                </a:lnTo>
                <a:lnTo>
                  <a:pt x="2114" y="181"/>
                </a:lnTo>
                <a:cubicBezTo>
                  <a:pt x="2114" y="87"/>
                  <a:pt x="2056" y="29"/>
                  <a:pt x="1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3029" name="Google Shape;3029;p41"/>
          <p:cNvGrpSpPr/>
          <p:nvPr/>
        </p:nvGrpSpPr>
        <p:grpSpPr>
          <a:xfrm>
            <a:off x="2552821" y="1532458"/>
            <a:ext cx="321194" cy="215231"/>
            <a:chOff x="2649034" y="2824396"/>
            <a:chExt cx="321194" cy="215231"/>
          </a:xfrm>
        </p:grpSpPr>
        <p:sp>
          <p:nvSpPr>
            <p:cNvPr id="3030" name="Google Shape;3030;p41"/>
            <p:cNvSpPr/>
            <p:nvPr/>
          </p:nvSpPr>
          <p:spPr>
            <a:xfrm>
              <a:off x="2649034" y="2910233"/>
              <a:ext cx="210348" cy="106563"/>
            </a:xfrm>
            <a:custGeom>
              <a:avLst/>
              <a:gdLst/>
              <a:ahLst/>
              <a:cxnLst/>
              <a:rect l="l" t="t" r="r" b="b"/>
              <a:pathLst>
                <a:path w="2801" h="1419" extrusionOk="0">
                  <a:moveTo>
                    <a:pt x="869" y="305"/>
                  </a:moveTo>
                  <a:lnTo>
                    <a:pt x="869" y="543"/>
                  </a:lnTo>
                  <a:lnTo>
                    <a:pt x="572" y="543"/>
                  </a:lnTo>
                  <a:lnTo>
                    <a:pt x="572" y="305"/>
                  </a:lnTo>
                  <a:close/>
                  <a:moveTo>
                    <a:pt x="1" y="1"/>
                  </a:moveTo>
                  <a:lnTo>
                    <a:pt x="1" y="1419"/>
                  </a:lnTo>
                  <a:lnTo>
                    <a:pt x="268" y="1419"/>
                  </a:lnTo>
                  <a:cubicBezTo>
                    <a:pt x="210" y="1086"/>
                    <a:pt x="507" y="789"/>
                    <a:pt x="840" y="789"/>
                  </a:cubicBezTo>
                  <a:cubicBezTo>
                    <a:pt x="1201" y="789"/>
                    <a:pt x="1476" y="1086"/>
                    <a:pt x="1447" y="1419"/>
                  </a:cubicBezTo>
                  <a:lnTo>
                    <a:pt x="2800" y="1419"/>
                  </a:lnTo>
                  <a:cubicBezTo>
                    <a:pt x="2771" y="1390"/>
                    <a:pt x="2648" y="572"/>
                    <a:pt x="1896" y="572"/>
                  </a:cubicBezTo>
                  <a:cubicBezTo>
                    <a:pt x="1382" y="572"/>
                    <a:pt x="1173" y="305"/>
                    <a:pt x="10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1" name="Google Shape;3031;p41"/>
            <p:cNvSpPr/>
            <p:nvPr/>
          </p:nvSpPr>
          <p:spPr>
            <a:xfrm>
              <a:off x="2712041" y="2824396"/>
              <a:ext cx="36497" cy="65861"/>
            </a:xfrm>
            <a:custGeom>
              <a:avLst/>
              <a:gdLst/>
              <a:ahLst/>
              <a:cxnLst/>
              <a:rect l="l" t="t" r="r" b="b"/>
              <a:pathLst>
                <a:path w="486" h="877" extrusionOk="0">
                  <a:moveTo>
                    <a:pt x="1" y="1"/>
                  </a:moveTo>
                  <a:lnTo>
                    <a:pt x="1" y="876"/>
                  </a:lnTo>
                  <a:lnTo>
                    <a:pt x="485" y="876"/>
                  </a:lnTo>
                  <a:lnTo>
                    <a:pt x="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2" name="Google Shape;3032;p41"/>
            <p:cNvSpPr/>
            <p:nvPr/>
          </p:nvSpPr>
          <p:spPr>
            <a:xfrm>
              <a:off x="2768590" y="2824396"/>
              <a:ext cx="38600" cy="65861"/>
            </a:xfrm>
            <a:custGeom>
              <a:avLst/>
              <a:gdLst/>
              <a:ahLst/>
              <a:cxnLst/>
              <a:rect l="l" t="t" r="r" b="b"/>
              <a:pathLst>
                <a:path w="514" h="877" extrusionOk="0">
                  <a:moveTo>
                    <a:pt x="0" y="1"/>
                  </a:moveTo>
                  <a:lnTo>
                    <a:pt x="0" y="876"/>
                  </a:lnTo>
                  <a:lnTo>
                    <a:pt x="514" y="876"/>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3" name="Google Shape;3033;p41"/>
            <p:cNvSpPr/>
            <p:nvPr/>
          </p:nvSpPr>
          <p:spPr>
            <a:xfrm>
              <a:off x="2825589" y="2824396"/>
              <a:ext cx="38150" cy="65861"/>
            </a:xfrm>
            <a:custGeom>
              <a:avLst/>
              <a:gdLst/>
              <a:ahLst/>
              <a:cxnLst/>
              <a:rect l="l" t="t" r="r" b="b"/>
              <a:pathLst>
                <a:path w="508" h="877" extrusionOk="0">
                  <a:moveTo>
                    <a:pt x="1" y="1"/>
                  </a:moveTo>
                  <a:lnTo>
                    <a:pt x="1" y="876"/>
                  </a:lnTo>
                  <a:lnTo>
                    <a:pt x="507" y="876"/>
                  </a:lnTo>
                  <a:lnTo>
                    <a:pt x="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4" name="Google Shape;3034;p41"/>
            <p:cNvSpPr/>
            <p:nvPr/>
          </p:nvSpPr>
          <p:spPr>
            <a:xfrm>
              <a:off x="2649034" y="2824396"/>
              <a:ext cx="43031" cy="65861"/>
            </a:xfrm>
            <a:custGeom>
              <a:avLst/>
              <a:gdLst/>
              <a:ahLst/>
              <a:cxnLst/>
              <a:rect l="l" t="t" r="r" b="b"/>
              <a:pathLst>
                <a:path w="573" h="877" extrusionOk="0">
                  <a:moveTo>
                    <a:pt x="1" y="1"/>
                  </a:moveTo>
                  <a:lnTo>
                    <a:pt x="1" y="876"/>
                  </a:lnTo>
                  <a:lnTo>
                    <a:pt x="572" y="876"/>
                  </a:lnTo>
                  <a:lnTo>
                    <a:pt x="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5" name="Google Shape;3035;p41"/>
            <p:cNvSpPr/>
            <p:nvPr/>
          </p:nvSpPr>
          <p:spPr>
            <a:xfrm>
              <a:off x="2750642" y="2910233"/>
              <a:ext cx="219585" cy="106563"/>
            </a:xfrm>
            <a:custGeom>
              <a:avLst/>
              <a:gdLst/>
              <a:ahLst/>
              <a:cxnLst/>
              <a:rect l="l" t="t" r="r" b="b"/>
              <a:pathLst>
                <a:path w="2924" h="1419" extrusionOk="0">
                  <a:moveTo>
                    <a:pt x="0" y="1"/>
                  </a:moveTo>
                  <a:cubicBezTo>
                    <a:pt x="58" y="211"/>
                    <a:pt x="275" y="334"/>
                    <a:pt x="543" y="334"/>
                  </a:cubicBezTo>
                  <a:cubicBezTo>
                    <a:pt x="1144" y="334"/>
                    <a:pt x="1390" y="666"/>
                    <a:pt x="1570" y="999"/>
                  </a:cubicBezTo>
                  <a:cubicBezTo>
                    <a:pt x="1692" y="846"/>
                    <a:pt x="1855" y="778"/>
                    <a:pt x="2016" y="778"/>
                  </a:cubicBezTo>
                  <a:cubicBezTo>
                    <a:pt x="2334" y="778"/>
                    <a:pt x="2646" y="1040"/>
                    <a:pt x="2627" y="1419"/>
                  </a:cubicBezTo>
                  <a:lnTo>
                    <a:pt x="2923" y="1419"/>
                  </a:lnTo>
                  <a:lnTo>
                    <a:pt x="2923" y="514"/>
                  </a:lnTo>
                  <a:lnTo>
                    <a:pt x="2265" y="514"/>
                  </a:lnTo>
                  <a:lnTo>
                    <a:pt x="2265" y="276"/>
                  </a:lnTo>
                  <a:lnTo>
                    <a:pt x="2923" y="276"/>
                  </a:lnTo>
                  <a:lnTo>
                    <a:pt x="2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6" name="Google Shape;3036;p41"/>
            <p:cNvSpPr/>
            <p:nvPr/>
          </p:nvSpPr>
          <p:spPr>
            <a:xfrm>
              <a:off x="2882138" y="2824396"/>
              <a:ext cx="88089" cy="65861"/>
            </a:xfrm>
            <a:custGeom>
              <a:avLst/>
              <a:gdLst/>
              <a:ahLst/>
              <a:cxnLst/>
              <a:rect l="l" t="t" r="r" b="b"/>
              <a:pathLst>
                <a:path w="1173" h="877" extrusionOk="0">
                  <a:moveTo>
                    <a:pt x="0" y="1"/>
                  </a:moveTo>
                  <a:lnTo>
                    <a:pt x="0" y="876"/>
                  </a:lnTo>
                  <a:lnTo>
                    <a:pt x="1172" y="876"/>
                  </a:lnTo>
                  <a:lnTo>
                    <a:pt x="1172" y="601"/>
                  </a:lnTo>
                  <a:cubicBezTo>
                    <a:pt x="1172" y="268"/>
                    <a:pt x="905"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7" name="Google Shape;3037;p41"/>
            <p:cNvSpPr/>
            <p:nvPr/>
          </p:nvSpPr>
          <p:spPr>
            <a:xfrm>
              <a:off x="2687033" y="2987434"/>
              <a:ext cx="52268" cy="52193"/>
            </a:xfrm>
            <a:custGeom>
              <a:avLst/>
              <a:gdLst/>
              <a:ahLst/>
              <a:cxnLst/>
              <a:rect l="l" t="t" r="r" b="b"/>
              <a:pathLst>
                <a:path w="696" h="695" extrusionOk="0">
                  <a:moveTo>
                    <a:pt x="334" y="0"/>
                  </a:moveTo>
                  <a:cubicBezTo>
                    <a:pt x="153" y="0"/>
                    <a:pt x="1" y="152"/>
                    <a:pt x="1" y="333"/>
                  </a:cubicBezTo>
                  <a:cubicBezTo>
                    <a:pt x="1" y="543"/>
                    <a:pt x="153" y="695"/>
                    <a:pt x="334" y="695"/>
                  </a:cubicBezTo>
                  <a:cubicBezTo>
                    <a:pt x="544" y="695"/>
                    <a:pt x="695" y="543"/>
                    <a:pt x="695" y="333"/>
                  </a:cubicBezTo>
                  <a:cubicBezTo>
                    <a:pt x="695" y="152"/>
                    <a:pt x="54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8" name="Google Shape;3038;p41"/>
            <p:cNvSpPr/>
            <p:nvPr/>
          </p:nvSpPr>
          <p:spPr>
            <a:xfrm>
              <a:off x="2877257" y="2987434"/>
              <a:ext cx="50015" cy="52193"/>
            </a:xfrm>
            <a:custGeom>
              <a:avLst/>
              <a:gdLst/>
              <a:ahLst/>
              <a:cxnLst/>
              <a:rect l="l" t="t" r="r" b="b"/>
              <a:pathLst>
                <a:path w="666" h="695" extrusionOk="0">
                  <a:moveTo>
                    <a:pt x="333" y="0"/>
                  </a:moveTo>
                  <a:cubicBezTo>
                    <a:pt x="152" y="0"/>
                    <a:pt x="0" y="152"/>
                    <a:pt x="0" y="333"/>
                  </a:cubicBezTo>
                  <a:cubicBezTo>
                    <a:pt x="0" y="543"/>
                    <a:pt x="152" y="695"/>
                    <a:pt x="333" y="695"/>
                  </a:cubicBezTo>
                  <a:cubicBezTo>
                    <a:pt x="514" y="695"/>
                    <a:pt x="666" y="543"/>
                    <a:pt x="666" y="333"/>
                  </a:cubicBezTo>
                  <a:cubicBezTo>
                    <a:pt x="666" y="152"/>
                    <a:pt x="514"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039" name="Google Shape;3039;p41"/>
          <p:cNvGrpSpPr/>
          <p:nvPr/>
        </p:nvGrpSpPr>
        <p:grpSpPr>
          <a:xfrm>
            <a:off x="6337913" y="1478124"/>
            <a:ext cx="185341" cy="323898"/>
            <a:chOff x="6250738" y="1717074"/>
            <a:chExt cx="185341" cy="323898"/>
          </a:xfrm>
        </p:grpSpPr>
        <p:sp>
          <p:nvSpPr>
            <p:cNvPr id="3040" name="Google Shape;3040;p41"/>
            <p:cNvSpPr/>
            <p:nvPr/>
          </p:nvSpPr>
          <p:spPr>
            <a:xfrm>
              <a:off x="6262153" y="1884994"/>
              <a:ext cx="165290" cy="95149"/>
            </a:xfrm>
            <a:custGeom>
              <a:avLst/>
              <a:gdLst/>
              <a:ahLst/>
              <a:cxnLst/>
              <a:rect l="l" t="t" r="r" b="b"/>
              <a:pathLst>
                <a:path w="2201" h="1267" extrusionOk="0">
                  <a:moveTo>
                    <a:pt x="782" y="724"/>
                  </a:moveTo>
                  <a:lnTo>
                    <a:pt x="782" y="992"/>
                  </a:lnTo>
                  <a:lnTo>
                    <a:pt x="507" y="992"/>
                  </a:lnTo>
                  <a:lnTo>
                    <a:pt x="507" y="724"/>
                  </a:lnTo>
                  <a:close/>
                  <a:moveTo>
                    <a:pt x="1657" y="724"/>
                  </a:moveTo>
                  <a:lnTo>
                    <a:pt x="1657" y="992"/>
                  </a:lnTo>
                  <a:lnTo>
                    <a:pt x="1383" y="992"/>
                  </a:lnTo>
                  <a:lnTo>
                    <a:pt x="1383" y="724"/>
                  </a:lnTo>
                  <a:close/>
                  <a:moveTo>
                    <a:pt x="1" y="0"/>
                  </a:moveTo>
                  <a:lnTo>
                    <a:pt x="1" y="1267"/>
                  </a:lnTo>
                  <a:lnTo>
                    <a:pt x="2200" y="1267"/>
                  </a:lnTo>
                  <a:lnTo>
                    <a:pt x="2200" y="0"/>
                  </a:lnTo>
                  <a:cubicBezTo>
                    <a:pt x="2135" y="58"/>
                    <a:pt x="2106" y="87"/>
                    <a:pt x="2048" y="116"/>
                  </a:cubicBezTo>
                  <a:cubicBezTo>
                    <a:pt x="1771" y="367"/>
                    <a:pt x="1421" y="489"/>
                    <a:pt x="1074" y="489"/>
                  </a:cubicBezTo>
                  <a:cubicBezTo>
                    <a:pt x="671" y="489"/>
                    <a:pt x="273" y="32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1" name="Google Shape;3041;p41"/>
            <p:cNvSpPr/>
            <p:nvPr/>
          </p:nvSpPr>
          <p:spPr>
            <a:xfrm>
              <a:off x="6311643" y="2000194"/>
              <a:ext cx="63608" cy="40778"/>
            </a:xfrm>
            <a:custGeom>
              <a:avLst/>
              <a:gdLst/>
              <a:ahLst/>
              <a:cxnLst/>
              <a:rect l="l" t="t" r="r" b="b"/>
              <a:pathLst>
                <a:path w="847" h="543" extrusionOk="0">
                  <a:moveTo>
                    <a:pt x="0" y="0"/>
                  </a:moveTo>
                  <a:lnTo>
                    <a:pt x="0" y="543"/>
                  </a:lnTo>
                  <a:lnTo>
                    <a:pt x="847" y="543"/>
                  </a:lnTo>
                  <a:lnTo>
                    <a:pt x="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2" name="Google Shape;3042;p41"/>
            <p:cNvSpPr/>
            <p:nvPr/>
          </p:nvSpPr>
          <p:spPr>
            <a:xfrm>
              <a:off x="6295872" y="1757853"/>
              <a:ext cx="95149" cy="43557"/>
            </a:xfrm>
            <a:custGeom>
              <a:avLst/>
              <a:gdLst/>
              <a:ahLst/>
              <a:cxnLst/>
              <a:rect l="l" t="t" r="r" b="b"/>
              <a:pathLst>
                <a:path w="1267" h="580" extrusionOk="0">
                  <a:moveTo>
                    <a:pt x="637" y="1"/>
                  </a:moveTo>
                  <a:cubicBezTo>
                    <a:pt x="304" y="1"/>
                    <a:pt x="29" y="246"/>
                    <a:pt x="0" y="579"/>
                  </a:cubicBezTo>
                  <a:lnTo>
                    <a:pt x="456" y="579"/>
                  </a:lnTo>
                  <a:lnTo>
                    <a:pt x="333" y="304"/>
                  </a:lnTo>
                  <a:lnTo>
                    <a:pt x="601" y="218"/>
                  </a:lnTo>
                  <a:lnTo>
                    <a:pt x="724" y="579"/>
                  </a:lnTo>
                  <a:lnTo>
                    <a:pt x="1266" y="579"/>
                  </a:lnTo>
                  <a:cubicBezTo>
                    <a:pt x="1237" y="246"/>
                    <a:pt x="962" y="1"/>
                    <a:pt x="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3" name="Google Shape;3043;p41"/>
            <p:cNvSpPr/>
            <p:nvPr/>
          </p:nvSpPr>
          <p:spPr>
            <a:xfrm>
              <a:off x="6250738" y="1717074"/>
              <a:ext cx="185341" cy="183764"/>
            </a:xfrm>
            <a:custGeom>
              <a:avLst/>
              <a:gdLst/>
              <a:ahLst/>
              <a:cxnLst/>
              <a:rect l="l" t="t" r="r" b="b"/>
              <a:pathLst>
                <a:path w="2468" h="2447" extrusionOk="0">
                  <a:moveTo>
                    <a:pt x="1238" y="276"/>
                  </a:moveTo>
                  <a:cubicBezTo>
                    <a:pt x="1744" y="276"/>
                    <a:pt x="2142" y="695"/>
                    <a:pt x="2142" y="1209"/>
                  </a:cubicBezTo>
                  <a:lnTo>
                    <a:pt x="2142" y="1390"/>
                  </a:lnTo>
                  <a:lnTo>
                    <a:pt x="334" y="1390"/>
                  </a:lnTo>
                  <a:lnTo>
                    <a:pt x="334" y="1180"/>
                  </a:lnTo>
                  <a:cubicBezTo>
                    <a:pt x="334" y="695"/>
                    <a:pt x="724" y="276"/>
                    <a:pt x="1238" y="276"/>
                  </a:cubicBezTo>
                  <a:close/>
                  <a:moveTo>
                    <a:pt x="1744" y="1665"/>
                  </a:moveTo>
                  <a:lnTo>
                    <a:pt x="1744" y="1933"/>
                  </a:lnTo>
                  <a:lnTo>
                    <a:pt x="724" y="1933"/>
                  </a:lnTo>
                  <a:lnTo>
                    <a:pt x="724" y="1665"/>
                  </a:lnTo>
                  <a:close/>
                  <a:moveTo>
                    <a:pt x="1296" y="1"/>
                  </a:moveTo>
                  <a:cubicBezTo>
                    <a:pt x="572" y="1"/>
                    <a:pt x="1" y="544"/>
                    <a:pt x="1" y="1238"/>
                  </a:cubicBezTo>
                  <a:cubicBezTo>
                    <a:pt x="1" y="1629"/>
                    <a:pt x="211" y="1962"/>
                    <a:pt x="478" y="2208"/>
                  </a:cubicBezTo>
                  <a:cubicBezTo>
                    <a:pt x="659" y="2323"/>
                    <a:pt x="876" y="2417"/>
                    <a:pt x="1115" y="2446"/>
                  </a:cubicBezTo>
                  <a:lnTo>
                    <a:pt x="1115" y="2208"/>
                  </a:lnTo>
                  <a:lnTo>
                    <a:pt x="1383" y="2208"/>
                  </a:lnTo>
                  <a:lnTo>
                    <a:pt x="1383" y="2446"/>
                  </a:lnTo>
                  <a:cubicBezTo>
                    <a:pt x="1600" y="2417"/>
                    <a:pt x="1809" y="2323"/>
                    <a:pt x="1990" y="2208"/>
                  </a:cubicBezTo>
                  <a:cubicBezTo>
                    <a:pt x="2287" y="1962"/>
                    <a:pt x="2468" y="1600"/>
                    <a:pt x="2468" y="1180"/>
                  </a:cubicBezTo>
                  <a:cubicBezTo>
                    <a:pt x="2439" y="544"/>
                    <a:pt x="1925" y="37"/>
                    <a:pt x="1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045" name="Google Shape;3045;p41"/>
          <p:cNvGrpSpPr/>
          <p:nvPr/>
        </p:nvGrpSpPr>
        <p:grpSpPr>
          <a:xfrm rot="-422179">
            <a:off x="3813990" y="1318679"/>
            <a:ext cx="1515745" cy="2836610"/>
            <a:chOff x="5120779" y="818439"/>
            <a:chExt cx="1836564" cy="3437000"/>
          </a:xfrm>
        </p:grpSpPr>
        <p:sp>
          <p:nvSpPr>
            <p:cNvPr id="3046" name="Google Shape;3046;p41"/>
            <p:cNvSpPr/>
            <p:nvPr/>
          </p:nvSpPr>
          <p:spPr>
            <a:xfrm>
              <a:off x="5120779" y="818439"/>
              <a:ext cx="1836564" cy="3437000"/>
            </a:xfrm>
            <a:custGeom>
              <a:avLst/>
              <a:gdLst/>
              <a:ahLst/>
              <a:cxnLst/>
              <a:rect l="l" t="t" r="r" b="b"/>
              <a:pathLst>
                <a:path w="37357" h="69911" extrusionOk="0">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1"/>
            <p:cNvSpPr/>
            <p:nvPr/>
          </p:nvSpPr>
          <p:spPr>
            <a:xfrm>
              <a:off x="5819675" y="947325"/>
              <a:ext cx="438600" cy="72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1"/>
            <p:cNvSpPr/>
            <p:nvPr/>
          </p:nvSpPr>
          <p:spPr>
            <a:xfrm>
              <a:off x="5878717" y="3947980"/>
              <a:ext cx="320700" cy="19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49" name="Google Shape;3049;p41"/>
          <p:cNvPicPr preferRelativeResize="0"/>
          <p:nvPr/>
        </p:nvPicPr>
        <p:blipFill rotWithShape="1">
          <a:blip r:embed="rId3">
            <a:alphaModFix/>
          </a:blip>
          <a:srcRect/>
          <a:stretch/>
        </p:blipFill>
        <p:spPr>
          <a:xfrm rot="-422301">
            <a:off x="3899321" y="1531792"/>
            <a:ext cx="1332985" cy="2310198"/>
          </a:xfrm>
          <a:prstGeom prst="rect">
            <a:avLst/>
          </a:prstGeom>
          <a:noFill/>
          <a:ln>
            <a:noFill/>
          </a:ln>
        </p:spPr>
      </p:pic>
      <p:cxnSp>
        <p:nvCxnSpPr>
          <p:cNvPr id="3050" name="Google Shape;3050;p41"/>
          <p:cNvCxnSpPr>
            <a:stCxn id="3015" idx="3"/>
          </p:cNvCxnSpPr>
          <p:nvPr/>
        </p:nvCxnSpPr>
        <p:spPr>
          <a:xfrm>
            <a:off x="3027362" y="1640075"/>
            <a:ext cx="1171800" cy="7617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3051" name="Google Shape;3051;p41"/>
          <p:cNvCxnSpPr>
            <a:stCxn id="3016" idx="3"/>
          </p:cNvCxnSpPr>
          <p:nvPr/>
        </p:nvCxnSpPr>
        <p:spPr>
          <a:xfrm>
            <a:off x="3027362" y="2802113"/>
            <a:ext cx="1122600" cy="4632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3053" name="Google Shape;3053;p41"/>
          <p:cNvCxnSpPr>
            <a:stCxn id="3018" idx="1"/>
          </p:cNvCxnSpPr>
          <p:nvPr/>
        </p:nvCxnSpPr>
        <p:spPr>
          <a:xfrm flipH="1">
            <a:off x="4680237" y="1640075"/>
            <a:ext cx="1436400" cy="5028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3054" name="Google Shape;3054;p41"/>
          <p:cNvCxnSpPr>
            <a:stCxn id="3019" idx="1"/>
          </p:cNvCxnSpPr>
          <p:nvPr/>
        </p:nvCxnSpPr>
        <p:spPr>
          <a:xfrm rot="10800000">
            <a:off x="4914837" y="2451113"/>
            <a:ext cx="1201800" cy="351000"/>
          </a:xfrm>
          <a:prstGeom prst="bentConnector3">
            <a:avLst>
              <a:gd name="adj1" fmla="val 50000"/>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4"/>
        <p:cNvGrpSpPr/>
        <p:nvPr/>
      </p:nvGrpSpPr>
      <p:grpSpPr>
        <a:xfrm>
          <a:off x="0" y="0"/>
          <a:ext cx="0" cy="0"/>
          <a:chOff x="0" y="0"/>
          <a:chExt cx="0" cy="0"/>
        </a:xfrm>
      </p:grpSpPr>
      <p:sp>
        <p:nvSpPr>
          <p:cNvPr id="2175" name="Google Shape;2175;p29"/>
          <p:cNvSpPr txBox="1">
            <a:spLocks noGrp="1"/>
          </p:cNvSpPr>
          <p:nvPr>
            <p:ph type="title"/>
          </p:nvPr>
        </p:nvSpPr>
        <p:spPr>
          <a:xfrm>
            <a:off x="719999" y="368825"/>
            <a:ext cx="84240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Bookman Old Style" panose="02050604050505020204" pitchFamily="18" charset="0"/>
              </a:rPr>
              <a:t>Algorithms used and their Time Complexity</a:t>
            </a:r>
            <a:endParaRPr sz="2400" dirty="0">
              <a:latin typeface="Bookman Old Style" panose="02050604050505020204" pitchFamily="18" charset="0"/>
            </a:endParaRPr>
          </a:p>
        </p:txBody>
      </p:sp>
      <p:graphicFrame>
        <p:nvGraphicFramePr>
          <p:cNvPr id="2177" name="Google Shape;2177;p29"/>
          <p:cNvGraphicFramePr/>
          <p:nvPr>
            <p:extLst>
              <p:ext uri="{D42A27DB-BD31-4B8C-83A1-F6EECF244321}">
                <p14:modId xmlns:p14="http://schemas.microsoft.com/office/powerpoint/2010/main" val="2090420274"/>
              </p:ext>
            </p:extLst>
          </p:nvPr>
        </p:nvGraphicFramePr>
        <p:xfrm>
          <a:off x="681825" y="1514960"/>
          <a:ext cx="7710900" cy="2222550"/>
        </p:xfrm>
        <a:graphic>
          <a:graphicData uri="http://schemas.openxmlformats.org/drawingml/2006/table">
            <a:tbl>
              <a:tblPr>
                <a:noFill/>
                <a:tableStyleId>{58E86FFC-5262-4FE1-9CE6-F5A7CD6C0F3B}</a:tableStyleId>
              </a:tblPr>
              <a:tblGrid>
                <a:gridCol w="2307675">
                  <a:extLst>
                    <a:ext uri="{9D8B030D-6E8A-4147-A177-3AD203B41FA5}">
                      <a16:colId xmlns:a16="http://schemas.microsoft.com/office/drawing/2014/main" val="20000"/>
                    </a:ext>
                  </a:extLst>
                </a:gridCol>
                <a:gridCol w="5403225">
                  <a:extLst>
                    <a:ext uri="{9D8B030D-6E8A-4147-A177-3AD203B41FA5}">
                      <a16:colId xmlns:a16="http://schemas.microsoft.com/office/drawing/2014/main" val="20001"/>
                    </a:ext>
                  </a:extLst>
                </a:gridCol>
              </a:tblGrid>
              <a:tr h="370425">
                <a:tc>
                  <a:txBody>
                    <a:bodyPr/>
                    <a:lstStyle/>
                    <a:p>
                      <a:pPr marL="0" lvl="0" indent="0" algn="l" rtl="0">
                        <a:spcBef>
                          <a:spcPts val="0"/>
                        </a:spcBef>
                        <a:spcAft>
                          <a:spcPts val="0"/>
                        </a:spcAft>
                        <a:buNone/>
                      </a:pPr>
                      <a:r>
                        <a:rPr lang="en" sz="1000" b="1" dirty="0">
                          <a:solidFill>
                            <a:schemeClr val="hlink"/>
                          </a:solidFill>
                          <a:uFill>
                            <a:noFill/>
                          </a:uFill>
                          <a:latin typeface="Poppins"/>
                          <a:ea typeface="Poppins"/>
                          <a:cs typeface="Poppins"/>
                          <a:sym typeface="Poppins"/>
                        </a:rPr>
                        <a:t>CreateGraph()</a:t>
                      </a:r>
                      <a:endParaRPr sz="1000" b="1"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lvl="0" indent="0" algn="l" rtl="0">
                        <a:spcBef>
                          <a:spcPts val="0"/>
                        </a:spcBef>
                        <a:spcAft>
                          <a:spcPts val="1600"/>
                        </a:spcAft>
                        <a:buNone/>
                      </a:pPr>
                      <a:r>
                        <a:rPr lang="en" sz="1000" dirty="0">
                          <a:solidFill>
                            <a:schemeClr val="dk1"/>
                          </a:solidFill>
                          <a:latin typeface="DM Sans Medium"/>
                          <a:ea typeface="DM Sans Medium"/>
                          <a:cs typeface="DM Sans Medium"/>
                          <a:sym typeface="DM Sans Medium"/>
                        </a:rPr>
                        <a:t>O(V)</a:t>
                      </a:r>
                      <a:endParaRPr sz="1000" dirty="0">
                        <a:solidFill>
                          <a:schemeClr val="dk1"/>
                        </a:solidFill>
                        <a:latin typeface="DM Sans Medium"/>
                        <a:ea typeface="DM Sans Medium"/>
                        <a:cs typeface="DM Sans Medium"/>
                        <a:sym typeface="DM Sans Medium"/>
                      </a:endParaRPr>
                    </a:p>
                  </a:txBody>
                  <a:tcPr marL="9287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370425">
                <a:tc>
                  <a:txBody>
                    <a:bodyPr/>
                    <a:lstStyle/>
                    <a:p>
                      <a:pPr marL="0" lvl="0" indent="0" algn="l" rtl="0">
                        <a:spcBef>
                          <a:spcPts val="0"/>
                        </a:spcBef>
                        <a:spcAft>
                          <a:spcPts val="0"/>
                        </a:spcAft>
                        <a:buNone/>
                      </a:pPr>
                      <a:r>
                        <a:rPr lang="en" sz="1000" b="1" dirty="0">
                          <a:solidFill>
                            <a:schemeClr val="dk1"/>
                          </a:solidFill>
                          <a:uFill>
                            <a:noFill/>
                          </a:uFill>
                          <a:latin typeface="Poppins"/>
                          <a:ea typeface="Poppins"/>
                          <a:cs typeface="Poppins"/>
                          <a:sym typeface="Poppins"/>
                        </a:rPr>
                        <a:t>GetWeight()</a:t>
                      </a:r>
                      <a:endParaRPr sz="1000" b="1"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marR="0" lvl="0" indent="0" algn="l" rtl="0">
                        <a:lnSpc>
                          <a:spcPct val="100000"/>
                        </a:lnSpc>
                        <a:spcBef>
                          <a:spcPts val="0"/>
                        </a:spcBef>
                        <a:spcAft>
                          <a:spcPts val="1600"/>
                        </a:spcAft>
                        <a:buNone/>
                      </a:pPr>
                      <a:r>
                        <a:rPr lang="en" sz="1000" dirty="0">
                          <a:solidFill>
                            <a:schemeClr val="dk1"/>
                          </a:solidFill>
                          <a:latin typeface="DM Sans Medium"/>
                          <a:ea typeface="DM Sans Medium"/>
                          <a:cs typeface="DM Sans Medium"/>
                          <a:sym typeface="DM Sans Medium"/>
                        </a:rPr>
                        <a:t>O(1)</a:t>
                      </a:r>
                      <a:endParaRPr sz="1000" dirty="0">
                        <a:solidFill>
                          <a:schemeClr val="dk1"/>
                        </a:solidFill>
                        <a:latin typeface="DM Sans Medium"/>
                        <a:ea typeface="DM Sans Medium"/>
                        <a:cs typeface="DM Sans Medium"/>
                        <a:sym typeface="DM Sans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70425">
                <a:tc>
                  <a:txBody>
                    <a:bodyPr/>
                    <a:lstStyle/>
                    <a:p>
                      <a:pPr marL="0" lvl="0" indent="0" algn="l" rtl="0">
                        <a:spcBef>
                          <a:spcPts val="0"/>
                        </a:spcBef>
                        <a:spcAft>
                          <a:spcPts val="0"/>
                        </a:spcAft>
                        <a:buNone/>
                      </a:pPr>
                      <a:r>
                        <a:rPr lang="en" sz="1000" b="1" dirty="0">
                          <a:solidFill>
                            <a:schemeClr val="dk1"/>
                          </a:solidFill>
                          <a:uFill>
                            <a:noFill/>
                          </a:uFill>
                          <a:latin typeface="Poppins"/>
                          <a:ea typeface="Poppins"/>
                          <a:cs typeface="Poppins"/>
                          <a:sym typeface="Poppins"/>
                        </a:rPr>
                        <a:t>Dijkstra()</a:t>
                      </a:r>
                      <a:endParaRPr sz="1000" b="1"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lvl="0" indent="0" algn="l" rtl="0">
                        <a:spcBef>
                          <a:spcPts val="0"/>
                        </a:spcBef>
                        <a:spcAft>
                          <a:spcPts val="1600"/>
                        </a:spcAft>
                        <a:buNone/>
                      </a:pPr>
                      <a:r>
                        <a:rPr lang="en" sz="1000" dirty="0">
                          <a:solidFill>
                            <a:schemeClr val="dk1"/>
                          </a:solidFill>
                          <a:latin typeface="DM Sans Medium"/>
                          <a:ea typeface="DM Sans Medium"/>
                          <a:cs typeface="DM Sans Medium"/>
                          <a:sym typeface="DM Sans Medium"/>
                        </a:rPr>
                        <a:t>O((V+E)logV)</a:t>
                      </a:r>
                      <a:endParaRPr sz="1000" dirty="0">
                        <a:solidFill>
                          <a:schemeClr val="dk1"/>
                        </a:solidFill>
                        <a:latin typeface="DM Sans Medium"/>
                        <a:ea typeface="DM Sans Medium"/>
                        <a:cs typeface="DM Sans Medium"/>
                        <a:sym typeface="DM Sans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370425">
                <a:tc>
                  <a:txBody>
                    <a:bodyPr/>
                    <a:lstStyle/>
                    <a:p>
                      <a:pPr marL="0" lvl="0" indent="0" algn="l" rtl="0">
                        <a:spcBef>
                          <a:spcPts val="0"/>
                        </a:spcBef>
                        <a:spcAft>
                          <a:spcPts val="0"/>
                        </a:spcAft>
                        <a:buNone/>
                      </a:pPr>
                      <a:r>
                        <a:rPr lang="en" sz="1000" b="1" dirty="0">
                          <a:solidFill>
                            <a:schemeClr val="hlink"/>
                          </a:solidFill>
                          <a:uFill>
                            <a:noFill/>
                          </a:uFill>
                          <a:latin typeface="Poppins"/>
                          <a:ea typeface="Poppins"/>
                          <a:cs typeface="Poppins"/>
                          <a:sym typeface="Poppins"/>
                        </a:rPr>
                        <a:t>BuildHeap()</a:t>
                      </a:r>
                      <a:endParaRPr sz="1000" b="1"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lvl="0" indent="0" algn="l" rtl="0">
                        <a:spcBef>
                          <a:spcPts val="0"/>
                        </a:spcBef>
                        <a:spcAft>
                          <a:spcPts val="1600"/>
                        </a:spcAft>
                        <a:buNone/>
                      </a:pPr>
                      <a:r>
                        <a:rPr lang="en" sz="1000" dirty="0">
                          <a:solidFill>
                            <a:schemeClr val="dk1"/>
                          </a:solidFill>
                          <a:latin typeface="DM Sans Medium"/>
                          <a:ea typeface="DM Sans Medium"/>
                          <a:cs typeface="DM Sans Medium"/>
                          <a:sym typeface="DM Sans Medium"/>
                        </a:rPr>
                        <a:t>O(V)</a:t>
                      </a:r>
                      <a:endParaRPr sz="1000" dirty="0">
                        <a:solidFill>
                          <a:schemeClr val="dk1"/>
                        </a:solidFill>
                        <a:latin typeface="DM Sans Medium"/>
                        <a:ea typeface="DM Sans Medium"/>
                        <a:cs typeface="DM Sans Medium"/>
                        <a:sym typeface="DM Sans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370425">
                <a:tc>
                  <a:txBody>
                    <a:bodyPr/>
                    <a:lstStyle/>
                    <a:p>
                      <a:pPr marL="0" lvl="0" indent="0" algn="l" rtl="0">
                        <a:spcBef>
                          <a:spcPts val="0"/>
                        </a:spcBef>
                        <a:spcAft>
                          <a:spcPts val="0"/>
                        </a:spcAft>
                        <a:buNone/>
                      </a:pPr>
                      <a:r>
                        <a:rPr lang="en" sz="1000" b="1" dirty="0">
                          <a:solidFill>
                            <a:schemeClr val="hlink"/>
                          </a:solidFill>
                          <a:uFill>
                            <a:noFill/>
                          </a:uFill>
                          <a:latin typeface="Poppins"/>
                          <a:ea typeface="Poppins"/>
                          <a:cs typeface="Poppins"/>
                          <a:sym typeface="Poppins"/>
                        </a:rPr>
                        <a:t>ExtractMin()</a:t>
                      </a:r>
                      <a:endParaRPr sz="1000" b="1"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lvl="0" indent="0" algn="l" rtl="0">
                        <a:spcBef>
                          <a:spcPts val="0"/>
                        </a:spcBef>
                        <a:spcAft>
                          <a:spcPts val="0"/>
                        </a:spcAft>
                        <a:buNone/>
                      </a:pPr>
                      <a:r>
                        <a:rPr lang="en" sz="1000" dirty="0">
                          <a:solidFill>
                            <a:schemeClr val="dk1"/>
                          </a:solidFill>
                          <a:latin typeface="DM Sans Medium"/>
                          <a:ea typeface="DM Sans Medium"/>
                          <a:cs typeface="DM Sans Medium"/>
                          <a:sym typeface="DM Sans Medium"/>
                        </a:rPr>
                        <a:t>O(logV)</a:t>
                      </a:r>
                      <a:endParaRPr sz="1000" dirty="0">
                        <a:solidFill>
                          <a:schemeClr val="dk1"/>
                        </a:solidFill>
                        <a:latin typeface="DM Sans Medium"/>
                        <a:ea typeface="DM Sans Medium"/>
                        <a:cs typeface="DM Sans Medium"/>
                        <a:sym typeface="DM Sans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4"/>
                  </a:ext>
                </a:extLst>
              </a:tr>
              <a:tr h="370425">
                <a:tc>
                  <a:txBody>
                    <a:bodyPr/>
                    <a:lstStyle/>
                    <a:p>
                      <a:pPr marL="0" lvl="0" indent="0" algn="l" rtl="0">
                        <a:spcBef>
                          <a:spcPts val="0"/>
                        </a:spcBef>
                        <a:spcAft>
                          <a:spcPts val="0"/>
                        </a:spcAft>
                        <a:buNone/>
                      </a:pPr>
                      <a:r>
                        <a:rPr lang="en" sz="1000" b="1" dirty="0">
                          <a:solidFill>
                            <a:schemeClr val="dk1"/>
                          </a:solidFill>
                          <a:latin typeface="Poppins"/>
                          <a:ea typeface="Poppins"/>
                          <a:cs typeface="Poppins"/>
                          <a:sym typeface="Poppins"/>
                        </a:rPr>
                        <a:t>RelaxEdge() </a:t>
                      </a:r>
                      <a:endParaRPr sz="1000" b="1"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lvl="0" indent="0" algn="l" rtl="0">
                        <a:spcBef>
                          <a:spcPts val="0"/>
                        </a:spcBef>
                        <a:spcAft>
                          <a:spcPts val="1600"/>
                        </a:spcAft>
                        <a:buNone/>
                      </a:pPr>
                      <a:r>
                        <a:rPr lang="en" sz="1000" b="0" dirty="0">
                          <a:solidFill>
                            <a:schemeClr val="dk1"/>
                          </a:solidFill>
                          <a:latin typeface="DM Sans Medium"/>
                          <a:ea typeface="DM Sans"/>
                          <a:cs typeface="DM Sans"/>
                          <a:sym typeface="DM Sans Medium"/>
                        </a:rPr>
                        <a:t>O(logV)</a:t>
                      </a:r>
                      <a:endParaRPr sz="1000" b="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7"/>
        <p:cNvGrpSpPr/>
        <p:nvPr/>
      </p:nvGrpSpPr>
      <p:grpSpPr>
        <a:xfrm>
          <a:off x="0" y="0"/>
          <a:ext cx="0" cy="0"/>
          <a:chOff x="0" y="0"/>
          <a:chExt cx="0" cy="0"/>
        </a:xfrm>
      </p:grpSpPr>
      <p:sp>
        <p:nvSpPr>
          <p:cNvPr id="2248" name="Google Shape;2248;p31"/>
          <p:cNvSpPr/>
          <p:nvPr/>
        </p:nvSpPr>
        <p:spPr>
          <a:xfrm>
            <a:off x="4691250" y="1434025"/>
            <a:ext cx="2827800" cy="28278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9" name="Google Shape;2249;p31"/>
          <p:cNvGrpSpPr/>
          <p:nvPr/>
        </p:nvGrpSpPr>
        <p:grpSpPr>
          <a:xfrm flipH="1">
            <a:off x="5276906" y="3091479"/>
            <a:ext cx="6382937" cy="1623549"/>
            <a:chOff x="713181" y="3935229"/>
            <a:chExt cx="6382937" cy="1623549"/>
          </a:xfrm>
        </p:grpSpPr>
        <p:sp>
          <p:nvSpPr>
            <p:cNvPr id="2250" name="Google Shape;2250;p31"/>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31"/>
            <p:cNvGrpSpPr/>
            <p:nvPr/>
          </p:nvGrpSpPr>
          <p:grpSpPr>
            <a:xfrm rot="5400000" flipH="1">
              <a:off x="3392071" y="1847512"/>
              <a:ext cx="1257637" cy="5799004"/>
              <a:chOff x="3563222" y="101822"/>
              <a:chExt cx="1212180" cy="5125965"/>
            </a:xfrm>
          </p:grpSpPr>
          <p:sp>
            <p:nvSpPr>
              <p:cNvPr id="2252" name="Google Shape;2252;p31"/>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1"/>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1"/>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1"/>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1"/>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1"/>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1"/>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1"/>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1"/>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1"/>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1"/>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1"/>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1"/>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1"/>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1"/>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1"/>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1"/>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1"/>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1"/>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1"/>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1"/>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1"/>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1"/>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1"/>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1"/>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1"/>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1"/>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1"/>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1"/>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1"/>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1"/>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1"/>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1"/>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1"/>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1"/>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1"/>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1"/>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1"/>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1"/>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1"/>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1"/>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1"/>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1"/>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1"/>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1"/>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1"/>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1"/>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1"/>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1"/>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1"/>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1"/>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1"/>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1"/>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1"/>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1"/>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1"/>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1"/>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1"/>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1"/>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1"/>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1"/>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1"/>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1"/>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1"/>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1"/>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1"/>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1"/>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1"/>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1"/>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1"/>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1"/>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1"/>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1"/>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1"/>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1"/>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1"/>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1"/>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1"/>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1"/>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1"/>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1"/>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1"/>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1"/>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1"/>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7" name="Google Shape;2337;p31"/>
          <p:cNvGrpSpPr/>
          <p:nvPr/>
        </p:nvGrpSpPr>
        <p:grpSpPr>
          <a:xfrm rot="562879">
            <a:off x="5272673" y="1086045"/>
            <a:ext cx="1763974" cy="3301153"/>
            <a:chOff x="5120779" y="818439"/>
            <a:chExt cx="1836564" cy="3437000"/>
          </a:xfrm>
        </p:grpSpPr>
        <p:sp>
          <p:nvSpPr>
            <p:cNvPr id="2338" name="Google Shape;2338;p31"/>
            <p:cNvSpPr/>
            <p:nvPr/>
          </p:nvSpPr>
          <p:spPr>
            <a:xfrm>
              <a:off x="5120779" y="818439"/>
              <a:ext cx="1836564" cy="3437000"/>
            </a:xfrm>
            <a:custGeom>
              <a:avLst/>
              <a:gdLst/>
              <a:ahLst/>
              <a:cxnLst/>
              <a:rect l="l" t="t" r="r" b="b"/>
              <a:pathLst>
                <a:path w="37357" h="69911" extrusionOk="0">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1"/>
            <p:cNvSpPr/>
            <p:nvPr/>
          </p:nvSpPr>
          <p:spPr>
            <a:xfrm>
              <a:off x="5819675" y="947325"/>
              <a:ext cx="438600" cy="72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1"/>
            <p:cNvSpPr/>
            <p:nvPr/>
          </p:nvSpPr>
          <p:spPr>
            <a:xfrm>
              <a:off x="5878717" y="3947980"/>
              <a:ext cx="320700" cy="19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44" name="Google Shape;2344;p31"/>
          <p:cNvPicPr preferRelativeResize="0">
            <a:picLocks noGrp="1"/>
          </p:cNvPicPr>
          <p:nvPr>
            <p:ph type="pic" idx="2"/>
          </p:nvPr>
        </p:nvPicPr>
        <p:blipFill rotWithShape="1">
          <a:blip r:embed="rId3">
            <a:alphaModFix/>
          </a:blip>
          <a:srcRect/>
          <a:stretch/>
        </p:blipFill>
        <p:spPr>
          <a:xfrm rot="573371">
            <a:off x="5391518" y="1391185"/>
            <a:ext cx="1513140" cy="2622434"/>
          </a:xfrm>
          <a:prstGeom prst="rect">
            <a:avLst/>
          </a:prstGeom>
        </p:spPr>
      </p:pic>
      <p:sp>
        <p:nvSpPr>
          <p:cNvPr id="6" name="TextBox 5">
            <a:extLst>
              <a:ext uri="{FF2B5EF4-FFF2-40B4-BE49-F238E27FC236}">
                <a16:creationId xmlns:a16="http://schemas.microsoft.com/office/drawing/2014/main" id="{89F5BE17-066A-10CC-3DCC-0DA81E51500C}"/>
              </a:ext>
            </a:extLst>
          </p:cNvPr>
          <p:cNvSpPr txBox="1"/>
          <p:nvPr/>
        </p:nvSpPr>
        <p:spPr>
          <a:xfrm>
            <a:off x="139384" y="829179"/>
            <a:ext cx="5101915" cy="2678682"/>
          </a:xfrm>
          <a:prstGeom prst="rect">
            <a:avLst/>
          </a:prstGeom>
          <a:noFill/>
        </p:spPr>
        <p:txBody>
          <a:bodyPr wrap="square" rtlCol="0">
            <a:spAutoFit/>
          </a:bodyPr>
          <a:lstStyle/>
          <a:p>
            <a:pPr marL="0" marR="0">
              <a:lnSpc>
                <a:spcPct val="107000"/>
              </a:lnSpc>
              <a:spcBef>
                <a:spcPts val="0"/>
              </a:spcBef>
              <a:spcAft>
                <a:spcPts val="0"/>
              </a:spcAft>
            </a:pPr>
            <a:r>
              <a:rPr lang="en-IN" sz="1800" b="1" dirty="0">
                <a:solidFill>
                  <a:schemeClr val="accent4">
                    <a:lumMod val="50000"/>
                  </a:schemeClr>
                </a:solidFill>
                <a:effectLst/>
                <a:latin typeface="Bookman Old Style" panose="02050604050505020204" pitchFamily="18" charset="0"/>
                <a:ea typeface="Times New Roman" panose="02020603050405020304" pitchFamily="18" charset="0"/>
                <a:cs typeface="Mangal" panose="02040503050203030202" pitchFamily="18" charset="0"/>
              </a:rPr>
              <a:t>Datasets:</a:t>
            </a:r>
            <a:endParaRPr lang="en-US" sz="1800" dirty="0">
              <a:solidFill>
                <a:schemeClr val="accent4">
                  <a:lumMod val="50000"/>
                </a:schemeClr>
              </a:solidFill>
              <a:effectLst/>
              <a:latin typeface="Bookman Old Style" panose="02050604050505020204" pitchFamily="18"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chemeClr val="accent4">
                    <a:lumMod val="50000"/>
                  </a:schemeClr>
                </a:solidFill>
                <a:effectLst/>
                <a:latin typeface="Bookman Old Style" panose="02050604050505020204" pitchFamily="18" charset="0"/>
                <a:ea typeface="Times New Roman" panose="02020603050405020304" pitchFamily="18" charset="0"/>
                <a:cs typeface="Symbol" panose="05050102010706020507" pitchFamily="18" charset="2"/>
              </a:rPr>
              <a:t>Intersections (nodes)</a:t>
            </a:r>
            <a:endParaRPr lang="en-US" sz="1800" dirty="0">
              <a:solidFill>
                <a:schemeClr val="accent4">
                  <a:lumMod val="50000"/>
                </a:schemeClr>
              </a:solidFill>
              <a:effectLst/>
              <a:latin typeface="Bookman Old Style" panose="02050604050505020204" pitchFamily="18" charset="0"/>
              <a:ea typeface="Calibri" panose="020F0502020204030204" pitchFamily="34" charset="0"/>
              <a:cs typeface="Symbol" panose="05050102010706020507" pitchFamily="18" charset="2"/>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chemeClr val="accent4">
                    <a:lumMod val="50000"/>
                  </a:schemeClr>
                </a:solidFill>
                <a:effectLst/>
                <a:latin typeface="Bookman Old Style" panose="02050604050505020204" pitchFamily="18" charset="0"/>
                <a:ea typeface="Times New Roman" panose="02020603050405020304" pitchFamily="18" charset="0"/>
                <a:cs typeface="Symbol" panose="05050102010706020507" pitchFamily="18" charset="2"/>
              </a:rPr>
              <a:t>Roads (edges)</a:t>
            </a:r>
            <a:endParaRPr lang="en-US" sz="1800" dirty="0">
              <a:solidFill>
                <a:schemeClr val="accent4">
                  <a:lumMod val="50000"/>
                </a:schemeClr>
              </a:solidFill>
              <a:effectLst/>
              <a:latin typeface="Bookman Old Style" panose="02050604050505020204" pitchFamily="18" charset="0"/>
              <a:ea typeface="Calibri" panose="020F0502020204030204" pitchFamily="34" charset="0"/>
              <a:cs typeface="Symbol" panose="05050102010706020507" pitchFamily="18" charset="2"/>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chemeClr val="accent4">
                    <a:lumMod val="50000"/>
                  </a:schemeClr>
                </a:solidFill>
                <a:effectLst/>
                <a:latin typeface="Bookman Old Style" panose="02050604050505020204" pitchFamily="18" charset="0"/>
                <a:ea typeface="Times New Roman" panose="02020603050405020304" pitchFamily="18" charset="0"/>
                <a:cs typeface="Symbol" panose="05050102010706020507" pitchFamily="18" charset="2"/>
              </a:rPr>
              <a:t>Marriage hall data at each node</a:t>
            </a:r>
            <a:endParaRPr lang="en-US" sz="1800" dirty="0">
              <a:solidFill>
                <a:schemeClr val="accent4">
                  <a:lumMod val="50000"/>
                </a:schemeClr>
              </a:solidFill>
              <a:effectLst/>
              <a:latin typeface="Bookman Old Style" panose="02050604050505020204" pitchFamily="18" charset="0"/>
              <a:ea typeface="Calibri" panose="020F0502020204030204" pitchFamily="34" charset="0"/>
              <a:cs typeface="Symbol" panose="05050102010706020507" pitchFamily="18" charset="2"/>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chemeClr val="accent4">
                    <a:lumMod val="50000"/>
                  </a:schemeClr>
                </a:solidFill>
                <a:effectLst/>
                <a:latin typeface="Bookman Old Style" panose="02050604050505020204" pitchFamily="18" charset="0"/>
                <a:ea typeface="Times New Roman" panose="02020603050405020304" pitchFamily="18" charset="0"/>
                <a:cs typeface="Symbol" panose="05050102010706020507" pitchFamily="18" charset="2"/>
              </a:rPr>
              <a:t>Length of the road</a:t>
            </a:r>
            <a:endParaRPr lang="en-US" sz="1800" dirty="0">
              <a:solidFill>
                <a:schemeClr val="accent4">
                  <a:lumMod val="50000"/>
                </a:schemeClr>
              </a:solidFill>
              <a:effectLst/>
              <a:latin typeface="Bookman Old Style" panose="02050604050505020204" pitchFamily="18" charset="0"/>
              <a:ea typeface="Calibri" panose="020F0502020204030204" pitchFamily="34" charset="0"/>
              <a:cs typeface="Symbol" panose="05050102010706020507" pitchFamily="18" charset="2"/>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chemeClr val="accent4">
                    <a:lumMod val="50000"/>
                  </a:schemeClr>
                </a:solidFill>
                <a:effectLst/>
                <a:latin typeface="Bookman Old Style" panose="02050604050505020204" pitchFamily="18" charset="0"/>
                <a:ea typeface="Times New Roman" panose="02020603050405020304" pitchFamily="18" charset="0"/>
                <a:cs typeface="Symbol" panose="05050102010706020507" pitchFamily="18" charset="2"/>
              </a:rPr>
              <a:t>Traffic Density of the road</a:t>
            </a:r>
            <a:endParaRPr lang="en-US" sz="1800" dirty="0">
              <a:solidFill>
                <a:schemeClr val="accent4">
                  <a:lumMod val="50000"/>
                </a:schemeClr>
              </a:solidFill>
              <a:effectLst/>
              <a:latin typeface="Bookman Old Style" panose="02050604050505020204" pitchFamily="18" charset="0"/>
              <a:ea typeface="Calibri" panose="020F0502020204030204" pitchFamily="34" charset="0"/>
              <a:cs typeface="Symbol" panose="05050102010706020507" pitchFamily="18" charset="2"/>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chemeClr val="accent4">
                    <a:lumMod val="50000"/>
                  </a:schemeClr>
                </a:solidFill>
                <a:effectLst/>
                <a:latin typeface="Bookman Old Style" panose="02050604050505020204" pitchFamily="18" charset="0"/>
                <a:ea typeface="Times New Roman" panose="02020603050405020304" pitchFamily="18" charset="0"/>
                <a:cs typeface="Symbol" panose="05050102010706020507" pitchFamily="18" charset="2"/>
              </a:rPr>
              <a:t>Speed limits (maximum speed to travel on a particular road)</a:t>
            </a:r>
            <a:endParaRPr lang="en-US" sz="1800" dirty="0">
              <a:solidFill>
                <a:schemeClr val="accent4">
                  <a:lumMod val="50000"/>
                </a:schemeClr>
              </a:solidFill>
              <a:effectLst/>
              <a:latin typeface="Bookman Old Style" panose="02050604050505020204" pitchFamily="18" charset="0"/>
              <a:ea typeface="Calibri" panose="020F0502020204030204" pitchFamily="34" charset="0"/>
              <a:cs typeface="Symbol" panose="05050102010706020507" pitchFamily="18" charset="2"/>
            </a:endParaRPr>
          </a:p>
          <a:p>
            <a:endParaRPr lang="en-US" dirty="0">
              <a:solidFill>
                <a:schemeClr val="accent4">
                  <a:lumMod val="50000"/>
                </a:schemeClr>
              </a:solidFill>
              <a:latin typeface="Bookman Old Style" panose="0205060405050502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38" name="Google Shape;2538;p36"/>
              <p:cNvSpPr txBox="1">
                <a:spLocks noGrp="1"/>
              </p:cNvSpPr>
              <p:nvPr>
                <p:ph type="subTitle" idx="1"/>
              </p:nvPr>
            </p:nvSpPr>
            <p:spPr>
              <a:xfrm>
                <a:off x="83713" y="225381"/>
                <a:ext cx="8873543" cy="423071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0"/>
                  </a:spcAft>
                </a:pPr>
                <a:r>
                  <a:rPr lang="en-IN" sz="2400" b="1" dirty="0">
                    <a:solidFill>
                      <a:schemeClr val="accent4">
                        <a:lumMod val="50000"/>
                      </a:schemeClr>
                    </a:solidFill>
                    <a:effectLst/>
                    <a:latin typeface="Bookman Old Style" panose="02050604050505020204" pitchFamily="18" charset="0"/>
                    <a:ea typeface="Times New Roman" panose="02020603050405020304" pitchFamily="18" charset="0"/>
                    <a:cs typeface="Mangal" panose="02040503050203030202" pitchFamily="18" charset="0"/>
                  </a:rPr>
                  <a:t>Calculating weights of edges:</a:t>
                </a:r>
                <a:endParaRPr lang="en-US" sz="2400" dirty="0">
                  <a:solidFill>
                    <a:schemeClr val="accent4">
                      <a:lumMod val="50000"/>
                    </a:schemeClr>
                  </a:solidFill>
                  <a:effectLst/>
                  <a:latin typeface="Bookman Old Style" panose="02050604050505020204" pitchFamily="18"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The general idea of calculating the edge weights is to increase the usual traffic density of a road by a certain proportion, that includes the traffic congestion due to marriage processions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𝑇</m:t>
                        </m:r>
                      </m:e>
                      <m:sub>
                        <m:r>
                          <a:rPr lang="en-IN" sz="1800" i="1">
                            <a:effectLst/>
                            <a:latin typeface="Cambria Math" panose="02040503050406030204" pitchFamily="18" charset="0"/>
                            <a:ea typeface="Calibri" panose="020F0502020204030204" pitchFamily="34" charset="0"/>
                            <a:cs typeface="Mangal" panose="02040503050203030202" pitchFamily="18" charset="0"/>
                          </a:rPr>
                          <m:t>𝑁</m:t>
                        </m:r>
                      </m:sub>
                    </m:sSub>
                  </m:oMath>
                </a14:m>
                <a:r>
                  <a:rPr lang="en-IN" sz="1800" i="1" dirty="0">
                    <a:effectLst/>
                    <a:latin typeface="Times New Roman" panose="02020603050405020304" pitchFamily="18" charset="0"/>
                    <a:ea typeface="Times New Roman" panose="02020603050405020304" pitchFamily="18" charset="0"/>
                    <a:cs typeface="Mangal" panose="02040503050203030202"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𝑇</m:t>
                        </m:r>
                      </m:e>
                      <m:sub>
                        <m:r>
                          <a:rPr lang="en-IN" sz="1800" i="1">
                            <a:effectLst/>
                            <a:latin typeface="Cambria Math" panose="02040503050406030204" pitchFamily="18" charset="0"/>
                            <a:ea typeface="Calibri" panose="020F0502020204030204" pitchFamily="34" charset="0"/>
                            <a:cs typeface="Mangal" panose="02040503050203030202" pitchFamily="18" charset="0"/>
                          </a:rPr>
                          <m:t>𝑢</m:t>
                        </m:r>
                      </m:sub>
                    </m:sSub>
                    <m:r>
                      <a:rPr lang="en-IN" sz="1800" i="1">
                        <a:effectLst/>
                        <a:latin typeface="Cambria Math" panose="02040503050406030204" pitchFamily="18" charset="0"/>
                        <a:ea typeface="Calibri" panose="020F0502020204030204" pitchFamily="34" charset="0"/>
                        <a:cs typeface="Mangal" panose="02040503050203030202" pitchFamily="18" charset="0"/>
                      </a:rPr>
                      <m:t>+</m:t>
                    </m:r>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𝑉</m:t>
                        </m:r>
                      </m:e>
                      <m:sub>
                        <m:r>
                          <a:rPr lang="en-IN" sz="1800" i="1">
                            <a:effectLst/>
                            <a:latin typeface="Cambria Math" panose="02040503050406030204" pitchFamily="18" charset="0"/>
                            <a:ea typeface="Calibri" panose="020F0502020204030204" pitchFamily="34" charset="0"/>
                            <a:cs typeface="Mangal" panose="02040503050203030202" pitchFamily="18" charset="0"/>
                          </a:rPr>
                          <m:t>𝑐</m:t>
                        </m:r>
                      </m:sub>
                    </m:sSub>
                  </m:oMath>
                </a14:m>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14:m>
                  <m:oMath xmlns:m="http://schemas.openxmlformats.org/officeDocument/2006/math">
                    <m:r>
                      <a:rPr lang="en-IN" sz="1800" i="1">
                        <a:effectLst/>
                        <a:latin typeface="Cambria Math" panose="02040503050406030204" pitchFamily="18" charset="0"/>
                        <a:ea typeface="Calibri" panose="020F0502020204030204" pitchFamily="34" charset="0"/>
                        <a:cs typeface="Mangal" panose="02040503050203030202" pitchFamily="18" charset="0"/>
                      </a:rPr>
                      <m:t>𝑤𝑒𝑖𝑔</m:t>
                    </m:r>
                    <m:r>
                      <a:rPr lang="en-IN" sz="1800" i="1">
                        <a:effectLst/>
                        <a:latin typeface="Cambria Math" panose="02040503050406030204" pitchFamily="18" charset="0"/>
                        <a:ea typeface="Calibri" panose="020F0502020204030204" pitchFamily="34" charset="0"/>
                        <a:cs typeface="Mangal" panose="02040503050203030202" pitchFamily="18" charset="0"/>
                      </a:rPr>
                      <m:t>h</m:t>
                    </m:r>
                    <m:r>
                      <a:rPr lang="en-IN" sz="1800" i="1">
                        <a:effectLst/>
                        <a:latin typeface="Cambria Math" panose="02040503050406030204" pitchFamily="18" charset="0"/>
                        <a:ea typeface="Calibri" panose="020F0502020204030204" pitchFamily="34" charset="0"/>
                        <a:cs typeface="Mangal" panose="02040503050203030202" pitchFamily="18" charset="0"/>
                      </a:rPr>
                      <m:t>𝑡</m:t>
                    </m:r>
                    <m:d>
                      <m:dPr>
                        <m:ctrlPr>
                          <a:rPr lang="en-US" sz="1800" i="1">
                            <a:effectLst/>
                            <a:latin typeface="Cambria Math" panose="02040503050406030204" pitchFamily="18" charset="0"/>
                            <a:ea typeface="Calibri" panose="020F0502020204030204" pitchFamily="34" charset="0"/>
                            <a:cs typeface="Mangal" panose="02040503050203030202" pitchFamily="18" charset="0"/>
                          </a:rPr>
                        </m:ctrlPr>
                      </m:dPr>
                      <m:e>
                        <m:r>
                          <a:rPr lang="en-IN" sz="1800" i="1">
                            <a:effectLst/>
                            <a:latin typeface="Cambria Math" panose="02040503050406030204" pitchFamily="18" charset="0"/>
                            <a:ea typeface="Calibri" panose="020F0502020204030204" pitchFamily="34" charset="0"/>
                            <a:cs typeface="Mangal" panose="02040503050203030202" pitchFamily="18" charset="0"/>
                          </a:rPr>
                          <m:t>𝑡𝑖𝑚𝑒</m:t>
                        </m:r>
                      </m:e>
                    </m:d>
                  </m:oMath>
                </a14:m>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Mangal" panose="02040503050203030202" pitchFamily="18" charset="0"/>
                          </a:rPr>
                        </m:ctrlPr>
                      </m:fPr>
                      <m:num>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𝐷</m:t>
                            </m:r>
                          </m:e>
                          <m:sub>
                            <m:r>
                              <a:rPr lang="en-IN" sz="1800" i="1">
                                <a:effectLst/>
                                <a:latin typeface="Cambria Math" panose="02040503050406030204" pitchFamily="18" charset="0"/>
                                <a:ea typeface="Calibri" panose="020F0502020204030204" pitchFamily="34" charset="0"/>
                                <a:cs typeface="Mangal" panose="02040503050203030202" pitchFamily="18" charset="0"/>
                              </a:rPr>
                              <m:t>𝐸</m:t>
                            </m:r>
                          </m:sub>
                        </m:sSub>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𝑇</m:t>
                            </m:r>
                          </m:e>
                          <m:sub>
                            <m:r>
                              <a:rPr lang="en-IN" sz="1800" i="1">
                                <a:effectLst/>
                                <a:latin typeface="Cambria Math" panose="02040503050406030204" pitchFamily="18" charset="0"/>
                                <a:ea typeface="Calibri" panose="020F0502020204030204" pitchFamily="34" charset="0"/>
                                <a:cs typeface="Mangal" panose="02040503050203030202" pitchFamily="18" charset="0"/>
                              </a:rPr>
                              <m:t>𝑁</m:t>
                            </m:r>
                          </m:sub>
                        </m:sSub>
                      </m:num>
                      <m:den>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𝑆</m:t>
                            </m:r>
                          </m:e>
                          <m:sub>
                            <m:r>
                              <a:rPr lang="en-IN" sz="1800" i="1">
                                <a:effectLst/>
                                <a:latin typeface="Cambria Math" panose="02040503050406030204" pitchFamily="18" charset="0"/>
                                <a:ea typeface="Calibri" panose="020F0502020204030204" pitchFamily="34" charset="0"/>
                                <a:cs typeface="Mangal" panose="02040503050203030202" pitchFamily="18" charset="0"/>
                              </a:rPr>
                              <m:t>𝐿</m:t>
                            </m:r>
                          </m:sub>
                        </m:sSub>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𝑇</m:t>
                            </m:r>
                          </m:e>
                          <m:sub>
                            <m:r>
                              <a:rPr lang="en-IN" sz="1800" i="1">
                                <a:effectLst/>
                                <a:latin typeface="Cambria Math" panose="02040503050406030204" pitchFamily="18" charset="0"/>
                                <a:ea typeface="Calibri" panose="020F0502020204030204" pitchFamily="34" charset="0"/>
                                <a:cs typeface="Mangal" panose="02040503050203030202" pitchFamily="18" charset="0"/>
                              </a:rPr>
                              <m:t>𝑢</m:t>
                            </m:r>
                          </m:sub>
                        </m:sSub>
                      </m:den>
                    </m:f>
                  </m:oMath>
                </a14:m>
                <a:r>
                  <a:rPr lang="en-IN" sz="1800" i="1" dirty="0">
                    <a:effectLst/>
                    <a:latin typeface="Times New Roman" panose="02020603050405020304" pitchFamily="18" charset="0"/>
                    <a:ea typeface="Times New Roman" panose="02020603050405020304" pitchFamily="18" charset="0"/>
                    <a:cs typeface="Mangal" panose="02040503050203030202"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𝐶</m:t>
                        </m:r>
                      </m:e>
                      <m:sub>
                        <m:r>
                          <a:rPr lang="en-IN" sz="1800" i="1">
                            <a:effectLst/>
                            <a:latin typeface="Cambria Math" panose="02040503050406030204" pitchFamily="18" charset="0"/>
                            <a:ea typeface="Calibri" panose="020F0502020204030204" pitchFamily="34" charset="0"/>
                            <a:cs typeface="Mangal" panose="02040503050203030202" pitchFamily="18" charset="0"/>
                          </a:rPr>
                          <m:t>𝑐</m:t>
                        </m:r>
                      </m:sub>
                    </m:sSub>
                    <m:f>
                      <m:fPr>
                        <m:ctrlPr>
                          <a:rPr lang="en-US" sz="1800" i="1">
                            <a:effectLst/>
                            <a:latin typeface="Cambria Math" panose="02040503050406030204" pitchFamily="18" charset="0"/>
                            <a:ea typeface="Calibri" panose="020F0502020204030204" pitchFamily="34" charset="0"/>
                            <a:cs typeface="Mangal" panose="02040503050203030202" pitchFamily="18" charset="0"/>
                          </a:rPr>
                        </m:ctrlPr>
                      </m:fPr>
                      <m:num>
                        <m:nary>
                          <m:naryPr>
                            <m:chr m:val="∑"/>
                            <m:supHide m:val="on"/>
                            <m:ctrlPr>
                              <a:rPr lang="en-US" sz="1800" i="1">
                                <a:effectLst/>
                                <a:latin typeface="Cambria Math" panose="02040503050406030204" pitchFamily="18" charset="0"/>
                                <a:ea typeface="Calibri" panose="020F0502020204030204" pitchFamily="34" charset="0"/>
                                <a:cs typeface="Mangal" panose="02040503050203030202" pitchFamily="18" charset="0"/>
                              </a:rPr>
                            </m:ctrlPr>
                          </m:naryPr>
                          <m:sub>
                            <m:r>
                              <a:rPr lang="en-IN" sz="1800" i="1">
                                <a:effectLst/>
                                <a:latin typeface="Cambria Math" panose="02040503050406030204" pitchFamily="18" charset="0"/>
                                <a:ea typeface="Calibri" panose="020F0502020204030204" pitchFamily="34" charset="0"/>
                                <a:cs typeface="Mangal" panose="02040503050203030202" pitchFamily="18" charset="0"/>
                              </a:rPr>
                              <m:t>𝐷</m:t>
                            </m:r>
                          </m:sub>
                          <m:sup/>
                          <m:e>
                            <m:r>
                              <a:rPr lang="en-IN" sz="1800" i="1">
                                <a:effectLst/>
                                <a:latin typeface="Cambria Math" panose="02040503050406030204" pitchFamily="18" charset="0"/>
                                <a:ea typeface="Calibri" panose="020F0502020204030204" pitchFamily="34" charset="0"/>
                                <a:cs typeface="Mangal" panose="02040503050203030202" pitchFamily="18" charset="0"/>
                              </a:rPr>
                              <m:t>𝑖𝑛𝑐</m:t>
                            </m:r>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𝑇</m:t>
                                </m:r>
                              </m:e>
                              <m:sub>
                                <m:r>
                                  <a:rPr lang="en-IN" sz="1800" i="1">
                                    <a:effectLst/>
                                    <a:latin typeface="Cambria Math" panose="02040503050406030204" pitchFamily="18" charset="0"/>
                                    <a:ea typeface="Calibri" panose="020F0502020204030204" pitchFamily="34" charset="0"/>
                                    <a:cs typeface="Mangal" panose="02040503050203030202" pitchFamily="18" charset="0"/>
                                  </a:rPr>
                                  <m:t>𝑖</m:t>
                                </m:r>
                              </m:sub>
                            </m:sSub>
                          </m:e>
                        </m:nary>
                      </m:num>
                      <m:den>
                        <m:r>
                          <a:rPr lang="en-IN" sz="1800" i="1">
                            <a:effectLst/>
                            <a:latin typeface="Cambria Math" panose="02040503050406030204" pitchFamily="18" charset="0"/>
                            <a:ea typeface="Calibri" panose="020F0502020204030204" pitchFamily="34" charset="0"/>
                            <a:cs typeface="Mangal" panose="02040503050203030202" pitchFamily="18" charset="0"/>
                          </a:rPr>
                          <m:t>𝑃</m:t>
                        </m:r>
                      </m:den>
                    </m:f>
                  </m:oMath>
                </a14:m>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ctr" rtl="0">
                  <a:spcBef>
                    <a:spcPts val="0"/>
                  </a:spcBef>
                  <a:spcAft>
                    <a:spcPts val="0"/>
                  </a:spcAft>
                  <a:buNone/>
                </a:pPr>
                <a:endParaRPr dirty="0"/>
              </a:p>
            </p:txBody>
          </p:sp>
        </mc:Choice>
        <mc:Fallback xmlns="">
          <p:sp>
            <p:nvSpPr>
              <p:cNvPr id="2538" name="Google Shape;2538;p36"/>
              <p:cNvSpPr txBox="1">
                <a:spLocks noGrp="1" noRot="1" noChangeAspect="1" noMove="1" noResize="1" noEditPoints="1" noAdjustHandles="1" noChangeArrowheads="1" noChangeShapeType="1" noTextEdit="1"/>
              </p:cNvSpPr>
              <p:nvPr>
                <p:ph type="subTitle" idx="1"/>
              </p:nvPr>
            </p:nvSpPr>
            <p:spPr>
              <a:xfrm>
                <a:off x="83713" y="225381"/>
                <a:ext cx="8873543" cy="4230710"/>
              </a:xfrm>
              <a:prstGeom prst="rect">
                <a:avLst/>
              </a:prstGeom>
              <a:blipFill>
                <a:blip r:embed="rId3"/>
                <a:stretch>
                  <a:fillRect t="-144"/>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38" name="Google Shape;2538;p36"/>
              <p:cNvSpPr txBox="1">
                <a:spLocks noGrp="1"/>
              </p:cNvSpPr>
              <p:nvPr>
                <p:ph type="subTitle" idx="1"/>
              </p:nvPr>
            </p:nvSpPr>
            <p:spPr>
              <a:xfrm>
                <a:off x="70834" y="573110"/>
                <a:ext cx="8873543" cy="3342067"/>
              </a:xfrm>
              <a:prstGeom prst="rect">
                <a:avLst/>
              </a:prstGeom>
            </p:spPr>
            <p:txBody>
              <a:bodyPr spcFirstLastPara="1" wrap="square" lIns="91425" tIns="91425" rIns="91425" bIns="91425" anchor="t" anchorCtr="0">
                <a:noAutofit/>
              </a:bodyPr>
              <a:lstStyle/>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Symbol" panose="05050102010706020507" pitchFamily="18" charset="2"/>
                          </a:rPr>
                        </m:ctrlPr>
                      </m:sSubPr>
                      <m:e>
                        <m:r>
                          <a:rPr lang="en-IN" sz="1800" i="1">
                            <a:effectLst/>
                            <a:latin typeface="Cambria Math" panose="02040503050406030204" pitchFamily="18" charset="0"/>
                            <a:ea typeface="Calibri" panose="020F0502020204030204" pitchFamily="34" charset="0"/>
                            <a:cs typeface="Symbol" panose="05050102010706020507" pitchFamily="18" charset="2"/>
                          </a:rPr>
                          <m:t>𝑇</m:t>
                        </m:r>
                      </m:e>
                      <m:sub>
                        <m:r>
                          <a:rPr lang="en-IN" sz="1800" i="1">
                            <a:effectLst/>
                            <a:latin typeface="Cambria Math" panose="02040503050406030204" pitchFamily="18" charset="0"/>
                            <a:ea typeface="Calibri" panose="020F0502020204030204" pitchFamily="34" charset="0"/>
                            <a:cs typeface="Symbol" panose="05050102010706020507" pitchFamily="18" charset="2"/>
                          </a:rPr>
                          <m:t>𝑢</m:t>
                        </m:r>
                      </m:sub>
                    </m:sSub>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Usual traffic density of a road</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Symbol" panose="05050102010706020507" pitchFamily="18" charset="2"/>
                          </a:rPr>
                        </m:ctrlPr>
                      </m:sSubPr>
                      <m:e>
                        <m:r>
                          <a:rPr lang="en-IN" sz="1800" i="1">
                            <a:effectLst/>
                            <a:latin typeface="Cambria Math" panose="02040503050406030204" pitchFamily="18" charset="0"/>
                            <a:ea typeface="Calibri" panose="020F0502020204030204" pitchFamily="34" charset="0"/>
                            <a:cs typeface="Symbol" panose="05050102010706020507" pitchFamily="18" charset="2"/>
                          </a:rPr>
                          <m:t>𝑡</m:t>
                        </m:r>
                      </m:e>
                      <m:sub>
                        <m:r>
                          <a:rPr lang="en-IN" sz="1800" i="1">
                            <a:effectLst/>
                            <a:latin typeface="Cambria Math" panose="02040503050406030204" pitchFamily="18" charset="0"/>
                            <a:ea typeface="Calibri" panose="020F0502020204030204" pitchFamily="34" charset="0"/>
                            <a:cs typeface="Symbol" panose="05050102010706020507" pitchFamily="18" charset="2"/>
                          </a:rPr>
                          <m:t>𝑆</m:t>
                        </m:r>
                      </m:sub>
                    </m:sSub>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Number of marriage halls at current node</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Symbol" panose="05050102010706020507" pitchFamily="18" charset="2"/>
                          </a:rPr>
                        </m:ctrlPr>
                      </m:sSubPr>
                      <m:e>
                        <m:r>
                          <a:rPr lang="en-IN" sz="1800" i="1">
                            <a:effectLst/>
                            <a:latin typeface="Cambria Math" panose="02040503050406030204" pitchFamily="18" charset="0"/>
                            <a:ea typeface="Calibri" panose="020F0502020204030204" pitchFamily="34" charset="0"/>
                            <a:cs typeface="Symbol" panose="05050102010706020507" pitchFamily="18" charset="2"/>
                          </a:rPr>
                          <m:t>𝐸</m:t>
                        </m:r>
                      </m:e>
                      <m:sub>
                        <m:r>
                          <a:rPr lang="en-IN" sz="1800" i="1">
                            <a:effectLst/>
                            <a:latin typeface="Cambria Math" panose="02040503050406030204" pitchFamily="18" charset="0"/>
                            <a:ea typeface="Calibri" panose="020F0502020204030204" pitchFamily="34" charset="0"/>
                            <a:cs typeface="Symbol" panose="05050102010706020507" pitchFamily="18" charset="2"/>
                          </a:rPr>
                          <m:t>𝑆</m:t>
                        </m:r>
                      </m:sub>
                    </m:sSub>
                    <m:r>
                      <a:rPr lang="en-IN" sz="1800" i="1">
                        <a:effectLst/>
                        <a:latin typeface="Cambria Math" panose="02040503050406030204" pitchFamily="18" charset="0"/>
                        <a:ea typeface="Calibri" panose="020F0502020204030204" pitchFamily="34" charset="0"/>
                        <a:cs typeface="Symbol" panose="05050102010706020507" pitchFamily="18" charset="2"/>
                      </a:rPr>
                      <m:t>∨</m:t>
                    </m:r>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Number of outgoing edges at current node</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r>
                      <a:rPr lang="en-IN" sz="1800" i="1">
                        <a:effectLst/>
                        <a:latin typeface="Cambria Math" panose="02040503050406030204" pitchFamily="18" charset="0"/>
                        <a:ea typeface="Calibri" panose="020F0502020204030204" pitchFamily="34" charset="0"/>
                        <a:cs typeface="Symbol" panose="05050102010706020507" pitchFamily="18" charset="2"/>
                      </a:rPr>
                      <m:t>𝐾</m:t>
                    </m:r>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a constant &lt; 1, that makes sure that every road has a little possibility of a marriage procession going on even if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Symbol" panose="05050102010706020507" pitchFamily="18" charset="2"/>
                          </a:rPr>
                        </m:ctrlPr>
                      </m:sSubPr>
                      <m:e>
                        <m:r>
                          <a:rPr lang="en-IN" sz="1800" i="1">
                            <a:effectLst/>
                            <a:latin typeface="Cambria Math" panose="02040503050406030204" pitchFamily="18" charset="0"/>
                            <a:ea typeface="Calibri" panose="020F0502020204030204" pitchFamily="34" charset="0"/>
                            <a:cs typeface="Symbol" panose="05050102010706020507" pitchFamily="18" charset="2"/>
                          </a:rPr>
                          <m:t>𝑡</m:t>
                        </m:r>
                      </m:e>
                      <m:sub>
                        <m:r>
                          <a:rPr lang="en-IN" sz="1800" i="1">
                            <a:effectLst/>
                            <a:latin typeface="Cambria Math" panose="02040503050406030204" pitchFamily="18" charset="0"/>
                            <a:ea typeface="Calibri" panose="020F0502020204030204" pitchFamily="34" charset="0"/>
                            <a:cs typeface="Symbol" panose="05050102010706020507" pitchFamily="18" charset="2"/>
                          </a:rPr>
                          <m:t>𝑆</m:t>
                        </m:r>
                      </m:sub>
                    </m:sSub>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0</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Symbol" panose="05050102010706020507" pitchFamily="18" charset="2"/>
                          </a:rPr>
                        </m:ctrlPr>
                      </m:sSubPr>
                      <m:e>
                        <m:r>
                          <a:rPr lang="en-IN" sz="1800" i="1">
                            <a:effectLst/>
                            <a:latin typeface="Cambria Math" panose="02040503050406030204" pitchFamily="18" charset="0"/>
                            <a:ea typeface="Calibri" panose="020F0502020204030204" pitchFamily="34" charset="0"/>
                            <a:cs typeface="Symbol" panose="05050102010706020507" pitchFamily="18" charset="2"/>
                          </a:rPr>
                          <m:t>𝐿</m:t>
                        </m:r>
                      </m:e>
                      <m:sub>
                        <m:r>
                          <a:rPr lang="en-IN" sz="1800" i="1">
                            <a:effectLst/>
                            <a:latin typeface="Cambria Math" panose="02040503050406030204" pitchFamily="18" charset="0"/>
                            <a:ea typeface="Calibri" panose="020F0502020204030204" pitchFamily="34" charset="0"/>
                            <a:cs typeface="Symbol" panose="05050102010706020507" pitchFamily="18" charset="2"/>
                          </a:rPr>
                          <m:t>𝑓</m:t>
                        </m:r>
                      </m:sub>
                    </m:sSub>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a factor that depends on the time of crossing the node.</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Symbol" panose="05050102010706020507" pitchFamily="18" charset="2"/>
                          </a:rPr>
                        </m:ctrlPr>
                      </m:sSubPr>
                      <m:e>
                        <m:r>
                          <a:rPr lang="en-IN" sz="1800" i="1">
                            <a:effectLst/>
                            <a:latin typeface="Cambria Math" panose="02040503050406030204" pitchFamily="18" charset="0"/>
                            <a:ea typeface="Calibri" panose="020F0502020204030204" pitchFamily="34" charset="0"/>
                            <a:cs typeface="Symbol" panose="05050102010706020507" pitchFamily="18" charset="2"/>
                          </a:rPr>
                          <m:t>𝑉</m:t>
                        </m:r>
                      </m:e>
                      <m:sub>
                        <m:r>
                          <a:rPr lang="en-IN" sz="1800" i="1">
                            <a:effectLst/>
                            <a:latin typeface="Cambria Math" panose="02040503050406030204" pitchFamily="18" charset="0"/>
                            <a:ea typeface="Calibri" panose="020F0502020204030204" pitchFamily="34" charset="0"/>
                            <a:cs typeface="Symbol" panose="05050102010706020507" pitchFamily="18" charset="2"/>
                          </a:rPr>
                          <m:t>𝑐</m:t>
                        </m:r>
                      </m:sub>
                    </m:sSub>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A constant that gives dimension to the dimensionless quantity</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Symbol" panose="05050102010706020507" pitchFamily="18" charset="2"/>
                          </a:rPr>
                        </m:ctrlPr>
                      </m:sSubPr>
                      <m:e>
                        <m:r>
                          <a:rPr lang="en-IN" sz="1800" i="1">
                            <a:effectLst/>
                            <a:latin typeface="Cambria Math" panose="02040503050406030204" pitchFamily="18" charset="0"/>
                            <a:ea typeface="Calibri" panose="020F0502020204030204" pitchFamily="34" charset="0"/>
                            <a:cs typeface="Symbol" panose="05050102010706020507" pitchFamily="18" charset="2"/>
                          </a:rPr>
                          <m:t>𝑇</m:t>
                        </m:r>
                      </m:e>
                      <m:sub>
                        <m:r>
                          <a:rPr lang="en-IN" sz="1800" i="1">
                            <a:effectLst/>
                            <a:latin typeface="Cambria Math" panose="02040503050406030204" pitchFamily="18" charset="0"/>
                            <a:ea typeface="Calibri" panose="020F0502020204030204" pitchFamily="34" charset="0"/>
                            <a:cs typeface="Symbol" panose="05050102010706020507" pitchFamily="18" charset="2"/>
                          </a:rPr>
                          <m:t>𝑁</m:t>
                        </m:r>
                      </m:sub>
                    </m:sSub>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New traffic density</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nary>
                      <m:naryPr>
                        <m:chr m:val="∑"/>
                        <m:supHide m:val="on"/>
                        <m:ctrlPr>
                          <a:rPr lang="en-US" sz="1800" i="1">
                            <a:effectLst/>
                            <a:latin typeface="Cambria Math" panose="02040503050406030204" pitchFamily="18" charset="0"/>
                            <a:ea typeface="Calibri" panose="020F0502020204030204" pitchFamily="34" charset="0"/>
                            <a:cs typeface="Symbol" panose="05050102010706020507" pitchFamily="18" charset="2"/>
                          </a:rPr>
                        </m:ctrlPr>
                      </m:naryPr>
                      <m:sub>
                        <m:r>
                          <a:rPr lang="en-IN" sz="1800" i="1">
                            <a:effectLst/>
                            <a:latin typeface="Cambria Math" panose="02040503050406030204" pitchFamily="18" charset="0"/>
                            <a:ea typeface="Calibri" panose="020F0502020204030204" pitchFamily="34" charset="0"/>
                            <a:cs typeface="Symbol" panose="05050102010706020507" pitchFamily="18" charset="2"/>
                          </a:rPr>
                          <m:t>𝐷</m:t>
                        </m:r>
                      </m:sub>
                      <m:sup/>
                      <m:e>
                        <m:r>
                          <a:rPr lang="en-IN" sz="1800" i="1">
                            <a:effectLst/>
                            <a:latin typeface="Cambria Math" panose="02040503050406030204" pitchFamily="18" charset="0"/>
                            <a:ea typeface="Calibri" panose="020F0502020204030204" pitchFamily="34" charset="0"/>
                            <a:cs typeface="Symbol" panose="05050102010706020507" pitchFamily="18" charset="2"/>
                          </a:rPr>
                          <m:t>𝑖𝑛𝑐</m:t>
                        </m:r>
                        <m:sSub>
                          <m:sSubPr>
                            <m:ctrlPr>
                              <a:rPr lang="en-US" sz="1800" i="1">
                                <a:effectLst/>
                                <a:latin typeface="Cambria Math" panose="02040503050406030204" pitchFamily="18" charset="0"/>
                                <a:ea typeface="Calibri" panose="020F0502020204030204" pitchFamily="34" charset="0"/>
                                <a:cs typeface="Symbol" panose="05050102010706020507" pitchFamily="18" charset="2"/>
                              </a:rPr>
                            </m:ctrlPr>
                          </m:sSubPr>
                          <m:e>
                            <m:r>
                              <a:rPr lang="en-IN" sz="1800" i="1">
                                <a:effectLst/>
                                <a:latin typeface="Cambria Math" panose="02040503050406030204" pitchFamily="18" charset="0"/>
                                <a:ea typeface="Calibri" panose="020F0502020204030204" pitchFamily="34" charset="0"/>
                                <a:cs typeface="Symbol" panose="05050102010706020507" pitchFamily="18" charset="2"/>
                              </a:rPr>
                              <m:t>𝑇</m:t>
                            </m:r>
                          </m:e>
                          <m:sub>
                            <m:r>
                              <a:rPr lang="en-IN" sz="1800" i="1">
                                <a:effectLst/>
                                <a:latin typeface="Cambria Math" panose="02040503050406030204" pitchFamily="18" charset="0"/>
                                <a:ea typeface="Calibri" panose="020F0502020204030204" pitchFamily="34" charset="0"/>
                                <a:cs typeface="Symbol" panose="05050102010706020507" pitchFamily="18" charset="2"/>
                              </a:rPr>
                              <m:t>𝑖</m:t>
                            </m:r>
                          </m:sub>
                        </m:sSub>
                      </m:e>
                    </m:nary>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Total incoming traffic density at the destination node</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r>
                      <a:rPr lang="en-IN" sz="1800" i="1">
                        <a:effectLst/>
                        <a:latin typeface="Cambria Math" panose="02040503050406030204" pitchFamily="18" charset="0"/>
                        <a:ea typeface="Calibri" panose="020F0502020204030204" pitchFamily="34" charset="0"/>
                        <a:cs typeface="Symbol" panose="05050102010706020507" pitchFamily="18" charset="2"/>
                      </a:rPr>
                      <m:t>𝑃</m:t>
                    </m:r>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A constant that takes into account that only a certain proportion of incoming traffic can enter the road</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7000"/>
                  </a:lnSpc>
                  <a:spcBef>
                    <a:spcPts val="0"/>
                  </a:spcBef>
                  <a:spcAft>
                    <a:spcPts val="0"/>
                  </a:spcAft>
                  <a:buFont typeface="Symbol" panose="05050102010706020507" pitchFamily="18" charset="2"/>
                  <a:buChar char=""/>
                  <a:tabLst>
                    <a:tab pos="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Symbol" panose="05050102010706020507" pitchFamily="18" charset="2"/>
                          </a:rPr>
                        </m:ctrlPr>
                      </m:sSubPr>
                      <m:e>
                        <m:r>
                          <a:rPr lang="en-IN" sz="1800" i="1">
                            <a:effectLst/>
                            <a:latin typeface="Cambria Math" panose="02040503050406030204" pitchFamily="18" charset="0"/>
                            <a:ea typeface="Calibri" panose="020F0502020204030204" pitchFamily="34" charset="0"/>
                            <a:cs typeface="Symbol" panose="05050102010706020507" pitchFamily="18" charset="2"/>
                          </a:rPr>
                          <m:t>𝐶</m:t>
                        </m:r>
                      </m:e>
                      <m:sub>
                        <m:r>
                          <a:rPr lang="en-IN" sz="1800" i="1">
                            <a:effectLst/>
                            <a:latin typeface="Cambria Math" panose="02040503050406030204" pitchFamily="18" charset="0"/>
                            <a:ea typeface="Calibri" panose="020F0502020204030204" pitchFamily="34" charset="0"/>
                            <a:cs typeface="Symbol" panose="05050102010706020507" pitchFamily="18" charset="2"/>
                          </a:rPr>
                          <m:t>𝑐</m:t>
                        </m:r>
                      </m:sub>
                    </m:sSub>
                  </m:oMath>
                </a14:m>
                <a:r>
                  <a:rPr lang="en-IN" sz="1800" dirty="0">
                    <a:effectLst/>
                    <a:latin typeface="Times New Roman" panose="02020603050405020304" pitchFamily="18" charset="0"/>
                    <a:ea typeface="Times New Roman" panose="02020603050405020304" pitchFamily="18" charset="0"/>
                    <a:cs typeface="Symbol" panose="05050102010706020507" pitchFamily="18" charset="2"/>
                  </a:rPr>
                  <a:t> = A time constant that denotes the average time taken to cross a intersection</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ctr" rtl="0">
                  <a:spcBef>
                    <a:spcPts val="0"/>
                  </a:spcBef>
                  <a:spcAft>
                    <a:spcPts val="0"/>
                  </a:spcAft>
                  <a:buNone/>
                </a:pPr>
                <a:endParaRPr dirty="0"/>
              </a:p>
            </p:txBody>
          </p:sp>
        </mc:Choice>
        <mc:Fallback xmlns="">
          <p:sp>
            <p:nvSpPr>
              <p:cNvPr id="2538" name="Google Shape;2538;p36"/>
              <p:cNvSpPr txBox="1">
                <a:spLocks noGrp="1" noRot="1" noChangeAspect="1" noMove="1" noResize="1" noEditPoints="1" noAdjustHandles="1" noChangeArrowheads="1" noChangeShapeType="1" noTextEdit="1"/>
              </p:cNvSpPr>
              <p:nvPr>
                <p:ph type="subTitle" idx="1"/>
              </p:nvPr>
            </p:nvSpPr>
            <p:spPr>
              <a:xfrm>
                <a:off x="70834" y="573110"/>
                <a:ext cx="8873543" cy="3342067"/>
              </a:xfrm>
              <a:prstGeom prst="rect">
                <a:avLst/>
              </a:prstGeom>
              <a:blipFill>
                <a:blip r:embed="rId3"/>
                <a:stretch>
                  <a:fillRect l="-69" r="-619" b="-12774"/>
                </a:stretch>
              </a:blipFill>
            </p:spPr>
            <p:txBody>
              <a:bodyPr/>
              <a:lstStyle/>
              <a:p>
                <a:r>
                  <a:rPr lang="en-US">
                    <a:noFill/>
                  </a:rPr>
                  <a:t> </a:t>
                </a:r>
              </a:p>
            </p:txBody>
          </p:sp>
        </mc:Fallback>
      </mc:AlternateContent>
    </p:spTree>
    <p:extLst>
      <p:ext uri="{BB962C8B-B14F-4D97-AF65-F5344CB8AC3E}">
        <p14:creationId xmlns:p14="http://schemas.microsoft.com/office/powerpoint/2010/main" val="310366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38" name="Google Shape;2538;p36"/>
              <p:cNvSpPr txBox="1">
                <a:spLocks noGrp="1"/>
              </p:cNvSpPr>
              <p:nvPr>
                <p:ph type="subTitle" idx="1"/>
              </p:nvPr>
            </p:nvSpPr>
            <p:spPr>
              <a:xfrm>
                <a:off x="83713" y="1114023"/>
                <a:ext cx="8873543" cy="3342067"/>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Say if there is a marriage happening at a node, then it may exit through any outgoing edge with a probability of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Mangal" panose="02040503050203030202" pitchFamily="18" charset="0"/>
                          </a:rPr>
                        </m:ctrlPr>
                      </m:fPr>
                      <m:num>
                        <m:r>
                          <a:rPr lang="en-IN" sz="1800" i="1">
                            <a:effectLst/>
                            <a:latin typeface="Cambria Math" panose="02040503050406030204" pitchFamily="18" charset="0"/>
                            <a:ea typeface="Calibri" panose="020F0502020204030204" pitchFamily="34" charset="0"/>
                            <a:cs typeface="Mangal" panose="02040503050203030202" pitchFamily="18" charset="0"/>
                          </a:rPr>
                          <m:t>1</m:t>
                        </m:r>
                      </m:num>
                      <m:den>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𝐸</m:t>
                            </m:r>
                          </m:e>
                          <m:sub>
                            <m:r>
                              <a:rPr lang="en-IN" sz="1800" i="1">
                                <a:effectLst/>
                                <a:latin typeface="Cambria Math" panose="02040503050406030204" pitchFamily="18" charset="0"/>
                                <a:ea typeface="Calibri" panose="020F0502020204030204" pitchFamily="34" charset="0"/>
                                <a:cs typeface="Mangal" panose="02040503050203030202" pitchFamily="18" charset="0"/>
                              </a:rPr>
                              <m:t>𝑆</m:t>
                            </m:r>
                          </m:sub>
                        </m:sSub>
                        <m:r>
                          <a:rPr lang="en-IN" sz="1800" i="1">
                            <a:effectLst/>
                            <a:latin typeface="Cambria Math" panose="02040503050406030204" pitchFamily="18" charset="0"/>
                            <a:ea typeface="Calibri" panose="020F0502020204030204" pitchFamily="34" charset="0"/>
                            <a:cs typeface="Mangal" panose="02040503050203030202" pitchFamily="18" charset="0"/>
                          </a:rPr>
                          <m:t>∨</m:t>
                        </m:r>
                      </m:den>
                    </m:f>
                  </m:oMath>
                </a14:m>
                <a:r>
                  <a:rPr lang="en-IN" sz="1800" dirty="0">
                    <a:effectLst/>
                    <a:latin typeface="Times New Roman" panose="02020603050405020304" pitchFamily="18" charset="0"/>
                    <a:ea typeface="Times New Roman" panose="02020603050405020304" pitchFamily="18" charset="0"/>
                    <a:cs typeface="Mangal" panose="02040503050203030202" pitchFamily="18" charset="0"/>
                  </a:rPr>
                  <a:t> for each edge. So, if there are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𝑡</m:t>
                        </m:r>
                      </m:e>
                      <m:sub>
                        <m:r>
                          <a:rPr lang="en-IN" sz="1800" i="1">
                            <a:effectLst/>
                            <a:latin typeface="Cambria Math" panose="02040503050406030204" pitchFamily="18" charset="0"/>
                            <a:ea typeface="Calibri" panose="020F0502020204030204" pitchFamily="34" charset="0"/>
                            <a:cs typeface="Mangal" panose="02040503050203030202" pitchFamily="18" charset="0"/>
                          </a:rPr>
                          <m:t>𝑆</m:t>
                        </m:r>
                      </m:sub>
                    </m:sSub>
                  </m:oMath>
                </a14:m>
                <a:r>
                  <a:rPr lang="en-IN" sz="1800" dirty="0">
                    <a:effectLst/>
                    <a:latin typeface="Times New Roman" panose="02020603050405020304" pitchFamily="18" charset="0"/>
                    <a:ea typeface="Times New Roman" panose="02020603050405020304" pitchFamily="18" charset="0"/>
                    <a:cs typeface="Mangal" panose="02040503050203030202" pitchFamily="18" charset="0"/>
                  </a:rPr>
                  <a:t> marriage halls at each node, then assuming there is a marriage happening at each hall, the probability of a marriage procession happening through each outgoing edge becomes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Mangal" panose="02040503050203030202" pitchFamily="18" charset="0"/>
                          </a:rPr>
                        </m:ctrlPr>
                      </m:fPr>
                      <m:num>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𝑡</m:t>
                            </m:r>
                          </m:e>
                          <m:sub>
                            <m:r>
                              <a:rPr lang="en-IN" sz="1800" i="1">
                                <a:effectLst/>
                                <a:latin typeface="Cambria Math" panose="02040503050406030204" pitchFamily="18" charset="0"/>
                                <a:ea typeface="Calibri" panose="020F0502020204030204" pitchFamily="34" charset="0"/>
                                <a:cs typeface="Mangal" panose="02040503050203030202" pitchFamily="18" charset="0"/>
                              </a:rPr>
                              <m:t>𝑆</m:t>
                            </m:r>
                          </m:sub>
                        </m:sSub>
                      </m:num>
                      <m:den>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𝐸</m:t>
                            </m:r>
                          </m:e>
                          <m:sub>
                            <m:r>
                              <a:rPr lang="en-IN" sz="1800" i="1">
                                <a:effectLst/>
                                <a:latin typeface="Cambria Math" panose="02040503050406030204" pitchFamily="18" charset="0"/>
                                <a:ea typeface="Calibri" panose="020F0502020204030204" pitchFamily="34" charset="0"/>
                                <a:cs typeface="Mangal" panose="02040503050203030202" pitchFamily="18" charset="0"/>
                              </a:rPr>
                              <m:t>𝑆</m:t>
                            </m:r>
                          </m:sub>
                        </m:sSub>
                        <m:r>
                          <a:rPr lang="en-IN" sz="1800" i="1">
                            <a:effectLst/>
                            <a:latin typeface="Cambria Math" panose="02040503050406030204" pitchFamily="18" charset="0"/>
                            <a:ea typeface="Calibri" panose="020F0502020204030204" pitchFamily="34" charset="0"/>
                            <a:cs typeface="Mangal" panose="02040503050203030202" pitchFamily="18" charset="0"/>
                          </a:rPr>
                          <m:t>∨</m:t>
                        </m:r>
                      </m:den>
                    </m:f>
                  </m:oMath>
                </a14:m>
                <a:r>
                  <a:rPr lang="en-IN" sz="1800" dirty="0">
                    <a:effectLst/>
                    <a:latin typeface="Times New Roman" panose="02020603050405020304" pitchFamily="18" charset="0"/>
                    <a:ea typeface="Times New Roman" panose="02020603050405020304" pitchFamily="18" charset="0"/>
                    <a:cs typeface="Mangal" panose="02040503050203030202" pitchFamily="18" charset="0"/>
                  </a:rPr>
                  <a:t>. We add a constant </a:t>
                </a:r>
                <a14:m>
                  <m:oMath xmlns:m="http://schemas.openxmlformats.org/officeDocument/2006/math">
                    <m:r>
                      <a:rPr lang="en-IN" sz="1800" i="1">
                        <a:effectLst/>
                        <a:latin typeface="Cambria Math" panose="02040503050406030204" pitchFamily="18" charset="0"/>
                        <a:ea typeface="Calibri" panose="020F0502020204030204" pitchFamily="34" charset="0"/>
                        <a:cs typeface="Mangal" panose="02040503050203030202" pitchFamily="18" charset="0"/>
                      </a:rPr>
                      <m:t>𝐾</m:t>
                    </m:r>
                  </m:oMath>
                </a14:m>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to take into account of a marriage procession incoming from another vertex.</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This is value is multiplied with a factor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𝐿</m:t>
                        </m:r>
                      </m:e>
                      <m:sub>
                        <m:r>
                          <a:rPr lang="en-IN" sz="1800" i="1">
                            <a:effectLst/>
                            <a:latin typeface="Cambria Math" panose="02040503050406030204" pitchFamily="18" charset="0"/>
                            <a:ea typeface="Calibri" panose="020F0502020204030204" pitchFamily="34" charset="0"/>
                            <a:cs typeface="Mangal" panose="02040503050203030202" pitchFamily="18" charset="0"/>
                          </a:rPr>
                          <m:t>𝑓</m:t>
                        </m:r>
                      </m:sub>
                    </m:sSub>
                  </m:oMath>
                </a14:m>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𝐿</m:t>
                        </m:r>
                      </m:e>
                      <m:sub>
                        <m:r>
                          <a:rPr lang="en-IN" sz="1800" i="1">
                            <a:effectLst/>
                            <a:latin typeface="Cambria Math" panose="02040503050406030204" pitchFamily="18" charset="0"/>
                            <a:ea typeface="Calibri" panose="020F0502020204030204" pitchFamily="34" charset="0"/>
                            <a:cs typeface="Mangal" panose="02040503050203030202" pitchFamily="18" charset="0"/>
                          </a:rPr>
                          <m:t>𝑓</m:t>
                        </m:r>
                      </m:sub>
                    </m:sSub>
                  </m:oMath>
                </a14:m>
                <a:r>
                  <a:rPr lang="en-IN" sz="1800" dirty="0">
                    <a:effectLst/>
                    <a:latin typeface="Times New Roman" panose="02020603050405020304" pitchFamily="18" charset="0"/>
                    <a:ea typeface="Times New Roman" panose="02020603050405020304" pitchFamily="18" charset="0"/>
                    <a:cs typeface="Mangal" panose="02040503050203030202" pitchFamily="18" charset="0"/>
                  </a:rPr>
                  <a:t> takes into account of the fact that the probability of a marriage procession happening will be much higher during certain hours of the day, as compared to the rest of the day.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ctr" rtl="0">
                  <a:spcBef>
                    <a:spcPts val="0"/>
                  </a:spcBef>
                  <a:spcAft>
                    <a:spcPts val="0"/>
                  </a:spcAft>
                  <a:buNone/>
                </a:pPr>
                <a:endParaRPr dirty="0"/>
              </a:p>
            </p:txBody>
          </p:sp>
        </mc:Choice>
        <mc:Fallback xmlns="">
          <p:sp>
            <p:nvSpPr>
              <p:cNvPr id="2538" name="Google Shape;2538;p36"/>
              <p:cNvSpPr txBox="1">
                <a:spLocks noGrp="1" noRot="1" noChangeAspect="1" noMove="1" noResize="1" noEditPoints="1" noAdjustHandles="1" noChangeArrowheads="1" noChangeShapeType="1" noTextEdit="1"/>
              </p:cNvSpPr>
              <p:nvPr>
                <p:ph type="subTitle" idx="1"/>
              </p:nvPr>
            </p:nvSpPr>
            <p:spPr>
              <a:xfrm>
                <a:off x="83713" y="1114023"/>
                <a:ext cx="8873543" cy="3342067"/>
              </a:xfrm>
              <a:prstGeom prst="rect">
                <a:avLst/>
              </a:prstGeom>
              <a:blipFill>
                <a:blip r:embed="rId3"/>
                <a:stretch>
                  <a:fillRect l="-344" r="-96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1A739CA-371B-6D12-9E77-498333CCB878}"/>
              </a:ext>
            </a:extLst>
          </p:cNvPr>
          <p:cNvSpPr>
            <a:spLocks noGrp="1"/>
          </p:cNvSpPr>
          <p:nvPr>
            <p:ph type="title"/>
          </p:nvPr>
        </p:nvSpPr>
        <p:spPr/>
        <p:txBody>
          <a:bodyPr/>
          <a:lstStyle/>
          <a:p>
            <a:r>
              <a:rPr lang="en-US" dirty="0">
                <a:latin typeface="Bookman Old Style" panose="02050604050505020204" pitchFamily="18" charset="0"/>
              </a:rPr>
              <a:t>Explanation</a:t>
            </a:r>
          </a:p>
        </p:txBody>
      </p:sp>
    </p:spTree>
    <p:extLst>
      <p:ext uri="{BB962C8B-B14F-4D97-AF65-F5344CB8AC3E}">
        <p14:creationId xmlns:p14="http://schemas.microsoft.com/office/powerpoint/2010/main" val="90948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38" name="Google Shape;2538;p36"/>
              <p:cNvSpPr txBox="1">
                <a:spLocks noGrp="1"/>
              </p:cNvSpPr>
              <p:nvPr>
                <p:ph type="subTitle" idx="1"/>
              </p:nvPr>
            </p:nvSpPr>
            <p:spPr>
              <a:xfrm>
                <a:off x="70834" y="573110"/>
                <a:ext cx="8873543" cy="3342067"/>
              </a:xfrm>
              <a:prstGeom prst="rect">
                <a:avLst/>
              </a:prstGeom>
            </p:spPr>
            <p:txBody>
              <a:bodyPr spcFirstLastPara="1" wrap="square" lIns="91425" tIns="91425" rIns="91425" bIns="91425" anchor="t" anchorCtr="0">
                <a:noAutofit/>
              </a:bodyPr>
              <a:lstStyle/>
              <a:p>
                <a:pPr marL="0" marR="0" algn="l">
                  <a:lnSpc>
                    <a:spcPct val="107000"/>
                  </a:lnSpc>
                  <a:spcBef>
                    <a:spcPts val="0"/>
                  </a:spcBef>
                  <a:spcAft>
                    <a:spcPts val="0"/>
                  </a:spcAft>
                </a:pPr>
                <a14:m>
                  <m:oMath xmlns:m="http://schemas.openxmlformats.org/officeDocument/2006/math">
                    <m:sSub>
                      <m:sSubPr>
                        <m:ctrlPr>
                          <a:rPr lang="ar-AE" sz="1800" i="1" smtClean="0">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𝑉</m:t>
                        </m:r>
                      </m:e>
                      <m:sub>
                        <m:r>
                          <a:rPr lang="ar-AE" sz="1800" i="1">
                            <a:effectLst/>
                            <a:latin typeface="Cambria Math" panose="02040503050406030204" pitchFamily="18" charset="0"/>
                            <a:ea typeface="Calibri" panose="020F0502020204030204" pitchFamily="34" charset="0"/>
                            <a:cs typeface="Mangal" panose="02040503050203030202" pitchFamily="18" charset="0"/>
                          </a:rPr>
                          <m:t>𝑐</m:t>
                        </m:r>
                      </m:sub>
                    </m:sSub>
                  </m:oMath>
                </a14:m>
                <a:r>
                  <a:rPr lang="ar-AE"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increases the weight of the value and gives unit to the value. It is a general estimate of the excess traffic density only due to a marriage procession.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By adding </a:t>
                </a:r>
                <a14:m>
                  <m:oMath xmlns:m="http://schemas.openxmlformats.org/officeDocument/2006/math">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𝑉</m:t>
                        </m:r>
                      </m:e>
                      <m:sub>
                        <m:r>
                          <a:rPr lang="ar-AE" sz="1800" i="1">
                            <a:effectLst/>
                            <a:latin typeface="Cambria Math" panose="02040503050406030204" pitchFamily="18" charset="0"/>
                            <a:ea typeface="Calibri" panose="020F0502020204030204" pitchFamily="34" charset="0"/>
                            <a:cs typeface="Mangal" panose="02040503050203030202" pitchFamily="18" charset="0"/>
                          </a:rPr>
                          <m:t>𝑐</m:t>
                        </m:r>
                      </m:sub>
                    </m:sSub>
                  </m:oMath>
                </a14:m>
                <a:r>
                  <a:rPr lang="ar-AE" sz="1800" b="1"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to the usual traffic density of the road </a:t>
                </a:r>
                <a14:m>
                  <m:oMath xmlns:m="http://schemas.openxmlformats.org/officeDocument/2006/math">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𝑇</m:t>
                        </m:r>
                      </m:e>
                      <m:sub>
                        <m:r>
                          <a:rPr lang="ar-AE" sz="1800" i="1">
                            <a:effectLst/>
                            <a:latin typeface="Cambria Math" panose="02040503050406030204" pitchFamily="18" charset="0"/>
                            <a:ea typeface="Calibri" panose="020F0502020204030204" pitchFamily="34" charset="0"/>
                            <a:cs typeface="Mangal" panose="02040503050203030202" pitchFamily="18" charset="0"/>
                          </a:rPr>
                          <m:t>𝑢</m:t>
                        </m:r>
                      </m:sub>
                    </m:sSub>
                  </m:oMath>
                </a14:m>
                <a:r>
                  <a:rPr lang="ar-AE"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we get our new traffic density </a:t>
                </a:r>
                <a14:m>
                  <m:oMath xmlns:m="http://schemas.openxmlformats.org/officeDocument/2006/math">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𝑇</m:t>
                        </m:r>
                      </m:e>
                      <m:sub>
                        <m:r>
                          <a:rPr lang="ar-AE" sz="1800" i="1">
                            <a:effectLst/>
                            <a:latin typeface="Cambria Math" panose="02040503050406030204" pitchFamily="18" charset="0"/>
                            <a:ea typeface="Calibri" panose="020F0502020204030204" pitchFamily="34" charset="0"/>
                            <a:cs typeface="Mangal" panose="02040503050203030202" pitchFamily="18" charset="0"/>
                          </a:rPr>
                          <m:t>𝑁</m:t>
                        </m:r>
                      </m:sub>
                    </m:sSub>
                  </m:oMath>
                </a14:m>
                <a:r>
                  <a:rPr lang="ar-AE" sz="1800" dirty="0">
                    <a:effectLst/>
                    <a:latin typeface="Times New Roman" panose="02020603050405020304" pitchFamily="18" charset="0"/>
                    <a:ea typeface="Times New Roman" panose="02020603050405020304" pitchFamily="18" charset="0"/>
                    <a:cs typeface="Mangal" panose="02040503050203030202" pitchFamily="18" charset="0"/>
                  </a:rPr>
                  <a:t>.</a:t>
                </a:r>
                <a:endParaRPr lang="ar-AE"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ar-AE"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ar-AE"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As we can guess, if the traffic density is more on a road, then the travelling speed on that road will decrease. And considering we can travel at maximum with the speed limit with usual traffic density of the road.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14:m>
                  <m:oMath xmlns:m="http://schemas.openxmlformats.org/officeDocument/2006/math">
                    <m:sSub>
                      <m:sSubPr>
                        <m:ctrlPr>
                          <a:rPr lang="ar-AE" sz="1800" i="1" smtClean="0">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𝑇</m:t>
                        </m:r>
                      </m:e>
                      <m:sub>
                        <m:r>
                          <a:rPr lang="ar-AE" sz="1800" i="1">
                            <a:effectLst/>
                            <a:latin typeface="Cambria Math" panose="02040503050406030204" pitchFamily="18" charset="0"/>
                            <a:ea typeface="Calibri" panose="020F0502020204030204" pitchFamily="34" charset="0"/>
                            <a:cs typeface="Mangal" panose="02040503050203030202" pitchFamily="18" charset="0"/>
                          </a:rPr>
                          <m:t>𝑢</m:t>
                        </m:r>
                      </m:sub>
                    </m:sSub>
                  </m:oMath>
                </a14:m>
                <a:r>
                  <a:rPr lang="ar-AE" sz="1800" dirty="0">
                    <a:effectLst/>
                    <a:latin typeface="Times New Roman" panose="02020603050405020304" pitchFamily="18" charset="0"/>
                    <a:ea typeface="Times New Roman" panose="02020603050405020304" pitchFamily="18" charset="0"/>
                    <a:cs typeface="Mangal" panose="02040503050203030202" pitchFamily="18" charset="0"/>
                  </a:rPr>
                  <a:t> </a:t>
                </a:r>
                <a14:m>
                  <m:oMath xmlns:m="http://schemas.openxmlformats.org/officeDocument/2006/math">
                    <m:r>
                      <a:rPr lang="ar-AE" sz="1800" i="1">
                        <a:effectLst/>
                        <a:latin typeface="Cambria Math" panose="02040503050406030204" pitchFamily="18" charset="0"/>
                        <a:ea typeface="Calibri" panose="020F0502020204030204" pitchFamily="34" charset="0"/>
                        <a:cs typeface="Mangal" panose="02040503050203030202" pitchFamily="18" charset="0"/>
                      </a:rPr>
                      <m:t>∝</m:t>
                    </m:r>
                  </m:oMath>
                </a14:m>
                <a:r>
                  <a:rPr lang="ar-AE" sz="1800" dirty="0">
                    <a:effectLst/>
                    <a:latin typeface="Times New Roman" panose="02020603050405020304" pitchFamily="18" charset="0"/>
                    <a:ea typeface="Times New Roman" panose="02020603050405020304" pitchFamily="18" charset="0"/>
                    <a:cs typeface="Mangal" panose="02040503050203030202" pitchFamily="18" charset="0"/>
                  </a:rPr>
                  <a:t> </a:t>
                </a:r>
                <a14:m>
                  <m:oMath xmlns:m="http://schemas.openxmlformats.org/officeDocument/2006/math">
                    <m:f>
                      <m:fPr>
                        <m:ctrlPr>
                          <a:rPr lang="ar-AE" sz="1800" i="1">
                            <a:effectLst/>
                            <a:latin typeface="Cambria Math" panose="02040503050406030204" pitchFamily="18" charset="0"/>
                            <a:ea typeface="Calibri" panose="020F0502020204030204" pitchFamily="34" charset="0"/>
                            <a:cs typeface="Mangal" panose="02040503050203030202" pitchFamily="18" charset="0"/>
                          </a:rPr>
                        </m:ctrlPr>
                      </m:fPr>
                      <m:num>
                        <m:r>
                          <a:rPr lang="ar-AE" sz="1800" i="1">
                            <a:effectLst/>
                            <a:latin typeface="Cambria Math" panose="02040503050406030204" pitchFamily="18" charset="0"/>
                            <a:ea typeface="Calibri" panose="020F0502020204030204" pitchFamily="34" charset="0"/>
                            <a:cs typeface="Mangal" panose="02040503050203030202" pitchFamily="18" charset="0"/>
                          </a:rPr>
                          <m:t>1</m:t>
                        </m:r>
                      </m:num>
                      <m:den>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𝑠</m:t>
                            </m:r>
                          </m:e>
                          <m:sub>
                            <m:r>
                              <a:rPr lang="ar-AE" sz="1800" i="1">
                                <a:effectLst/>
                                <a:latin typeface="Cambria Math" panose="02040503050406030204" pitchFamily="18" charset="0"/>
                                <a:ea typeface="Calibri" panose="020F0502020204030204" pitchFamily="34" charset="0"/>
                                <a:cs typeface="Mangal" panose="02040503050203030202" pitchFamily="18" charset="0"/>
                              </a:rPr>
                              <m:t>𝐿</m:t>
                            </m:r>
                          </m:sub>
                        </m:sSub>
                      </m:den>
                    </m:f>
                  </m:oMath>
                </a14:m>
                <a:endParaRPr lang="ar-AE"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ar-AE"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ar-AE"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ar-AE"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Therefore,	</a:t>
                </a:r>
                <a14:m>
                  <m:oMath xmlns:m="http://schemas.openxmlformats.org/officeDocument/2006/math">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𝑠</m:t>
                        </m:r>
                      </m:e>
                      <m:sub>
                        <m:r>
                          <a:rPr lang="ar-AE" sz="1800" i="1">
                            <a:effectLst/>
                            <a:latin typeface="Cambria Math" panose="02040503050406030204" pitchFamily="18" charset="0"/>
                            <a:ea typeface="Calibri" panose="020F0502020204030204" pitchFamily="34" charset="0"/>
                            <a:cs typeface="Mangal" panose="02040503050203030202" pitchFamily="18" charset="0"/>
                          </a:rPr>
                          <m:t>𝑇</m:t>
                        </m:r>
                      </m:sub>
                    </m:sSub>
                    <m:r>
                      <a:rPr lang="ar-AE" sz="1800" i="1">
                        <a:effectLst/>
                        <a:latin typeface="Cambria Math" panose="02040503050406030204" pitchFamily="18" charset="0"/>
                        <a:ea typeface="Calibri" panose="020F0502020204030204" pitchFamily="34" charset="0"/>
                        <a:cs typeface="Mangal" panose="02040503050203030202" pitchFamily="18" charset="0"/>
                      </a:rPr>
                      <m:t>=</m:t>
                    </m:r>
                    <m:f>
                      <m:fPr>
                        <m:ctrlPr>
                          <a:rPr lang="ar-AE" sz="1800" i="1">
                            <a:effectLst/>
                            <a:latin typeface="Cambria Math" panose="02040503050406030204" pitchFamily="18" charset="0"/>
                            <a:ea typeface="Calibri" panose="020F0502020204030204" pitchFamily="34" charset="0"/>
                            <a:cs typeface="Mangal" panose="02040503050203030202" pitchFamily="18" charset="0"/>
                          </a:rPr>
                        </m:ctrlPr>
                      </m:fPr>
                      <m:num>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𝑆</m:t>
                            </m:r>
                          </m:e>
                          <m:sub>
                            <m:r>
                              <a:rPr lang="ar-AE" sz="1800" i="1">
                                <a:effectLst/>
                                <a:latin typeface="Cambria Math" panose="02040503050406030204" pitchFamily="18" charset="0"/>
                                <a:ea typeface="Calibri" panose="020F0502020204030204" pitchFamily="34" charset="0"/>
                                <a:cs typeface="Mangal" panose="02040503050203030202" pitchFamily="18" charset="0"/>
                              </a:rPr>
                              <m:t>2</m:t>
                            </m:r>
                          </m:sub>
                        </m:sSub>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𝑇</m:t>
                            </m:r>
                          </m:e>
                          <m:sub>
                            <m:r>
                              <a:rPr lang="ar-AE" sz="1800" i="1">
                                <a:effectLst/>
                                <a:latin typeface="Cambria Math" panose="02040503050406030204" pitchFamily="18" charset="0"/>
                                <a:ea typeface="Calibri" panose="020F0502020204030204" pitchFamily="34" charset="0"/>
                                <a:cs typeface="Mangal" panose="02040503050203030202" pitchFamily="18" charset="0"/>
                              </a:rPr>
                              <m:t>𝑢</m:t>
                            </m:r>
                          </m:sub>
                        </m:sSub>
                      </m:num>
                      <m:den>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𝑇</m:t>
                            </m:r>
                          </m:e>
                          <m:sub>
                            <m:r>
                              <a:rPr lang="ar-AE" sz="1800" i="1">
                                <a:effectLst/>
                                <a:latin typeface="Cambria Math" panose="02040503050406030204" pitchFamily="18" charset="0"/>
                                <a:ea typeface="Calibri" panose="020F0502020204030204" pitchFamily="34" charset="0"/>
                                <a:cs typeface="Mangal" panose="02040503050203030202" pitchFamily="18" charset="0"/>
                              </a:rPr>
                              <m:t>𝑁</m:t>
                            </m:r>
                          </m:sub>
                        </m:sSub>
                      </m:den>
                    </m:f>
                  </m:oMath>
                </a14:m>
                <a:r>
                  <a:rPr lang="ar-AE" sz="1800" dirty="0">
                    <a:effectLst/>
                    <a:latin typeface="Times New Roman" panose="02020603050405020304" pitchFamily="18" charset="0"/>
                    <a:ea typeface="Times New Roman" panose="02020603050405020304" pitchFamily="18" charset="0"/>
                    <a:cs typeface="Mangal" panose="02040503050203030202" pitchFamily="18" charset="0"/>
                  </a:rPr>
                  <a:t>,	 </a:t>
                </a:r>
                <a14:m>
                  <m:oMath xmlns:m="http://schemas.openxmlformats.org/officeDocument/2006/math">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𝑠</m:t>
                        </m:r>
                      </m:e>
                      <m:sub>
                        <m:r>
                          <a:rPr lang="ar-AE" sz="1800" i="1">
                            <a:effectLst/>
                            <a:latin typeface="Cambria Math" panose="02040503050406030204" pitchFamily="18" charset="0"/>
                            <a:ea typeface="Calibri" panose="020F0502020204030204" pitchFamily="34" charset="0"/>
                            <a:cs typeface="Mangal" panose="02040503050203030202" pitchFamily="18" charset="0"/>
                          </a:rPr>
                          <m:t>𝑇</m:t>
                        </m:r>
                      </m:sub>
                    </m:sSub>
                  </m:oMath>
                </a14:m>
                <a:r>
                  <a:rPr lang="ar-AE"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travelling speed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ctr" rtl="0">
                  <a:spcBef>
                    <a:spcPts val="0"/>
                  </a:spcBef>
                  <a:spcAft>
                    <a:spcPts val="0"/>
                  </a:spcAft>
                  <a:buNone/>
                </a:pPr>
                <a:endParaRPr lang="en-US" dirty="0"/>
              </a:p>
            </p:txBody>
          </p:sp>
        </mc:Choice>
        <mc:Fallback xmlns="">
          <p:sp>
            <p:nvSpPr>
              <p:cNvPr id="2538" name="Google Shape;2538;p36"/>
              <p:cNvSpPr txBox="1">
                <a:spLocks noGrp="1" noRot="1" noChangeAspect="1" noMove="1" noResize="1" noEditPoints="1" noAdjustHandles="1" noChangeArrowheads="1" noChangeShapeType="1" noTextEdit="1"/>
              </p:cNvSpPr>
              <p:nvPr>
                <p:ph type="subTitle" idx="1"/>
              </p:nvPr>
            </p:nvSpPr>
            <p:spPr>
              <a:xfrm>
                <a:off x="70834" y="573110"/>
                <a:ext cx="8873543" cy="3342067"/>
              </a:xfrm>
              <a:prstGeom prst="rect">
                <a:avLst/>
              </a:prstGeom>
              <a:blipFill>
                <a:blip r:embed="rId3"/>
                <a:stretch>
                  <a:fillRect l="-619" r="-687" b="-10949"/>
                </a:stretch>
              </a:blipFill>
            </p:spPr>
            <p:txBody>
              <a:bodyPr/>
              <a:lstStyle/>
              <a:p>
                <a:r>
                  <a:rPr lang="en-US">
                    <a:noFill/>
                  </a:rPr>
                  <a:t> </a:t>
                </a:r>
              </a:p>
            </p:txBody>
          </p:sp>
        </mc:Fallback>
      </mc:AlternateContent>
    </p:spTree>
    <p:extLst>
      <p:ext uri="{BB962C8B-B14F-4D97-AF65-F5344CB8AC3E}">
        <p14:creationId xmlns:p14="http://schemas.microsoft.com/office/powerpoint/2010/main" val="89867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38" name="Google Shape;2538;p36"/>
              <p:cNvSpPr txBox="1">
                <a:spLocks noGrp="1"/>
              </p:cNvSpPr>
              <p:nvPr>
                <p:ph type="subTitle" idx="1"/>
              </p:nvPr>
            </p:nvSpPr>
            <p:spPr>
              <a:xfrm>
                <a:off x="83713" y="270457"/>
                <a:ext cx="8873543" cy="4185634"/>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We can say that the time to cover the road = </a:t>
                </a:r>
                <a14:m>
                  <m:oMath xmlns:m="http://schemas.openxmlformats.org/officeDocument/2006/math">
                    <m:f>
                      <m:fPr>
                        <m:ctrlPr>
                          <a:rPr lang="ar-AE" sz="1800" i="1">
                            <a:effectLst/>
                            <a:latin typeface="Cambria Math" panose="02040503050406030204" pitchFamily="18" charset="0"/>
                            <a:ea typeface="Calibri" panose="020F0502020204030204" pitchFamily="34" charset="0"/>
                            <a:cs typeface="Mangal" panose="02040503050203030202" pitchFamily="18" charset="0"/>
                          </a:rPr>
                        </m:ctrlPr>
                      </m:fPr>
                      <m:num>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𝐷</m:t>
                            </m:r>
                          </m:e>
                          <m:sub>
                            <m:r>
                              <a:rPr lang="ar-AE" sz="1800" i="1">
                                <a:effectLst/>
                                <a:latin typeface="Cambria Math" panose="02040503050406030204" pitchFamily="18" charset="0"/>
                                <a:ea typeface="Calibri" panose="020F0502020204030204" pitchFamily="34" charset="0"/>
                                <a:cs typeface="Mangal" panose="02040503050203030202" pitchFamily="18" charset="0"/>
                              </a:rPr>
                              <m:t>𝐸</m:t>
                            </m:r>
                          </m:sub>
                        </m:sSub>
                      </m:num>
                      <m:den>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𝑆</m:t>
                            </m:r>
                          </m:e>
                          <m:sub>
                            <m:r>
                              <a:rPr lang="ar-AE" sz="1800" i="1">
                                <a:effectLst/>
                                <a:latin typeface="Cambria Math" panose="02040503050406030204" pitchFamily="18" charset="0"/>
                                <a:ea typeface="Calibri" panose="020F0502020204030204" pitchFamily="34" charset="0"/>
                                <a:cs typeface="Mangal" panose="02040503050203030202" pitchFamily="18" charset="0"/>
                              </a:rPr>
                              <m:t>𝑇</m:t>
                            </m:r>
                          </m:sub>
                        </m:sSub>
                      </m:den>
                    </m:f>
                  </m:oMath>
                </a14:m>
                <a:endParaRPr lang="ar-AE"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We also have to also consider the time taken to pass the intersection at destination vertex. Assuming that the time to pass through each intersection will be proportional to the total incoming traffic at the node, we get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Time to pass a intersection </a:t>
                </a:r>
                <a14:m>
                  <m:oMath xmlns:m="http://schemas.openxmlformats.org/officeDocument/2006/math">
                    <m:r>
                      <a:rPr lang="en-US" sz="1800" i="1">
                        <a:effectLst/>
                        <a:latin typeface="Cambria Math" panose="02040503050406030204" pitchFamily="18" charset="0"/>
                        <a:ea typeface="Calibri" panose="020F0502020204030204" pitchFamily="34" charset="0"/>
                        <a:cs typeface="Mangal" panose="02040503050203030202" pitchFamily="18" charset="0"/>
                      </a:rPr>
                      <m:t>∝</m:t>
                    </m:r>
                  </m:oMath>
                </a14:m>
                <a:r>
                  <a:rPr lang="en-US" sz="1800" i="1" dirty="0">
                    <a:effectLst/>
                    <a:latin typeface="Times New Roman" panose="02020603050405020304" pitchFamily="18" charset="0"/>
                    <a:ea typeface="Times New Roman" panose="02020603050405020304" pitchFamily="18" charset="0"/>
                    <a:cs typeface="Mangal" panose="02040503050203030202" pitchFamily="18" charset="0"/>
                  </a:rPr>
                  <a:t> </a:t>
                </a:r>
                <a14:m>
                  <m:oMath xmlns:m="http://schemas.openxmlformats.org/officeDocument/2006/math">
                    <m:nary>
                      <m:naryPr>
                        <m:chr m:val="∑"/>
                        <m:supHide m:val="on"/>
                        <m:ctrlPr>
                          <a:rPr lang="ar-AE" sz="1800" i="1">
                            <a:effectLst/>
                            <a:latin typeface="Cambria Math" panose="02040503050406030204" pitchFamily="18" charset="0"/>
                            <a:ea typeface="Calibri" panose="020F0502020204030204" pitchFamily="34" charset="0"/>
                            <a:cs typeface="Mangal" panose="02040503050203030202" pitchFamily="18" charset="0"/>
                          </a:rPr>
                        </m:ctrlPr>
                      </m:naryPr>
                      <m:sub>
                        <m:r>
                          <a:rPr lang="ar-AE" sz="1800" i="1">
                            <a:effectLst/>
                            <a:latin typeface="Cambria Math" panose="02040503050406030204" pitchFamily="18" charset="0"/>
                            <a:ea typeface="Calibri" panose="020F0502020204030204" pitchFamily="34" charset="0"/>
                            <a:cs typeface="Mangal" panose="02040503050203030202" pitchFamily="18" charset="0"/>
                          </a:rPr>
                          <m:t>𝐷</m:t>
                        </m:r>
                      </m:sub>
                      <m:sup/>
                      <m:e>
                        <m:r>
                          <a:rPr lang="ar-AE" sz="1800" i="1">
                            <a:effectLst/>
                            <a:latin typeface="Cambria Math" panose="02040503050406030204" pitchFamily="18" charset="0"/>
                            <a:ea typeface="Calibri" panose="020F0502020204030204" pitchFamily="34" charset="0"/>
                            <a:cs typeface="Mangal" panose="02040503050203030202" pitchFamily="18" charset="0"/>
                          </a:rPr>
                          <m:t>𝑖𝑛𝑐</m:t>
                        </m:r>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𝑇</m:t>
                            </m:r>
                          </m:e>
                          <m:sub>
                            <m:r>
                              <a:rPr lang="ar-AE" sz="1800" i="1">
                                <a:effectLst/>
                                <a:latin typeface="Cambria Math" panose="02040503050406030204" pitchFamily="18" charset="0"/>
                                <a:ea typeface="Calibri" panose="020F0502020204030204" pitchFamily="34" charset="0"/>
                                <a:cs typeface="Mangal" panose="02040503050203030202" pitchFamily="18" charset="0"/>
                              </a:rPr>
                              <m:t>𝑖</m:t>
                            </m:r>
                          </m:sub>
                        </m:sSub>
                      </m:e>
                    </m:nary>
                  </m:oMath>
                </a14:m>
                <a:endParaRPr lang="ar-AE"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ar-AE" sz="1800" i="1" dirty="0">
                    <a:effectLst/>
                    <a:latin typeface="Times New Roman" panose="02020603050405020304" pitchFamily="18" charset="0"/>
                    <a:ea typeface="Times New Roman" panose="02020603050405020304" pitchFamily="18" charset="0"/>
                    <a:cs typeface="Mangal" panose="02040503050203030202" pitchFamily="18" charset="0"/>
                  </a:rPr>
                  <a:t> </a:t>
                </a:r>
                <a:endParaRPr lang="ar-AE"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Only a certain fraction </a:t>
                </a:r>
                <a14:m>
                  <m:oMath xmlns:m="http://schemas.openxmlformats.org/officeDocument/2006/math">
                    <m:r>
                      <a:rPr lang="en-US" sz="1800" i="1">
                        <a:effectLst/>
                        <a:latin typeface="Cambria Math" panose="02040503050406030204" pitchFamily="18" charset="0"/>
                        <a:ea typeface="Calibri" panose="020F0502020204030204" pitchFamily="34" charset="0"/>
                        <a:cs typeface="Mangal" panose="02040503050203030202" pitchFamily="18" charset="0"/>
                      </a:rPr>
                      <m:t>𝑃</m:t>
                    </m:r>
                  </m:oMath>
                </a14:m>
                <a:r>
                  <a:rPr lang="en-US" sz="1800" dirty="0">
                    <a:effectLst/>
                    <a:latin typeface="Times New Roman" panose="02020603050405020304" pitchFamily="18" charset="0"/>
                    <a:ea typeface="Times New Roman" panose="02020603050405020304" pitchFamily="18" charset="0"/>
                    <a:cs typeface="Mangal" panose="02040503050203030202" pitchFamily="18" charset="0"/>
                  </a:rPr>
                  <a:t> of the total incoming traffic will enter the intersection.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Time to pass a intersection = </a:t>
                </a:r>
                <a14:m>
                  <m:oMath xmlns:m="http://schemas.openxmlformats.org/officeDocument/2006/math">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𝐶</m:t>
                        </m:r>
                      </m:e>
                      <m:sub>
                        <m:r>
                          <a:rPr lang="ar-AE" sz="1800" i="1">
                            <a:effectLst/>
                            <a:latin typeface="Cambria Math" panose="02040503050406030204" pitchFamily="18" charset="0"/>
                            <a:ea typeface="Calibri" panose="020F0502020204030204" pitchFamily="34" charset="0"/>
                            <a:cs typeface="Mangal" panose="02040503050203030202" pitchFamily="18" charset="0"/>
                          </a:rPr>
                          <m:t>𝑐</m:t>
                        </m:r>
                      </m:sub>
                    </m:sSub>
                    <m:f>
                      <m:fPr>
                        <m:ctrlPr>
                          <a:rPr lang="ar-AE" sz="1800" i="1">
                            <a:effectLst/>
                            <a:latin typeface="Cambria Math" panose="02040503050406030204" pitchFamily="18" charset="0"/>
                            <a:ea typeface="Calibri" panose="020F0502020204030204" pitchFamily="34" charset="0"/>
                            <a:cs typeface="Mangal" panose="02040503050203030202" pitchFamily="18" charset="0"/>
                          </a:rPr>
                        </m:ctrlPr>
                      </m:fPr>
                      <m:num>
                        <m:nary>
                          <m:naryPr>
                            <m:chr m:val="∑"/>
                            <m:supHide m:val="on"/>
                            <m:ctrlPr>
                              <a:rPr lang="ar-AE" sz="1800" i="1">
                                <a:effectLst/>
                                <a:latin typeface="Cambria Math" panose="02040503050406030204" pitchFamily="18" charset="0"/>
                                <a:ea typeface="Calibri" panose="020F0502020204030204" pitchFamily="34" charset="0"/>
                                <a:cs typeface="Mangal" panose="02040503050203030202" pitchFamily="18" charset="0"/>
                              </a:rPr>
                            </m:ctrlPr>
                          </m:naryPr>
                          <m:sub>
                            <m:r>
                              <a:rPr lang="ar-AE" sz="1800" i="1">
                                <a:effectLst/>
                                <a:latin typeface="Cambria Math" panose="02040503050406030204" pitchFamily="18" charset="0"/>
                                <a:ea typeface="Calibri" panose="020F0502020204030204" pitchFamily="34" charset="0"/>
                                <a:cs typeface="Mangal" panose="02040503050203030202" pitchFamily="18" charset="0"/>
                              </a:rPr>
                              <m:t>𝐷</m:t>
                            </m:r>
                          </m:sub>
                          <m:sup/>
                          <m:e>
                            <m:r>
                              <a:rPr lang="ar-AE" sz="1800" i="1">
                                <a:effectLst/>
                                <a:latin typeface="Cambria Math" panose="02040503050406030204" pitchFamily="18" charset="0"/>
                                <a:ea typeface="Calibri" panose="020F0502020204030204" pitchFamily="34" charset="0"/>
                                <a:cs typeface="Mangal" panose="02040503050203030202" pitchFamily="18" charset="0"/>
                              </a:rPr>
                              <m:t>𝑖𝑛𝑐</m:t>
                            </m:r>
                            <m:sSub>
                              <m:sSubPr>
                                <m:ctrlPr>
                                  <a:rPr lang="ar-AE" sz="1800" i="1">
                                    <a:effectLst/>
                                    <a:latin typeface="Cambria Math" panose="02040503050406030204" pitchFamily="18" charset="0"/>
                                    <a:ea typeface="Calibri" panose="020F0502020204030204" pitchFamily="34" charset="0"/>
                                    <a:cs typeface="Mangal" panose="02040503050203030202" pitchFamily="18" charset="0"/>
                                  </a:rPr>
                                </m:ctrlPr>
                              </m:sSubPr>
                              <m:e>
                                <m:r>
                                  <a:rPr lang="ar-AE" sz="1800" i="1">
                                    <a:effectLst/>
                                    <a:latin typeface="Cambria Math" panose="02040503050406030204" pitchFamily="18" charset="0"/>
                                    <a:ea typeface="Calibri" panose="020F0502020204030204" pitchFamily="34" charset="0"/>
                                    <a:cs typeface="Mangal" panose="02040503050203030202" pitchFamily="18" charset="0"/>
                                  </a:rPr>
                                  <m:t>𝑇</m:t>
                                </m:r>
                              </m:e>
                              <m:sub>
                                <m:r>
                                  <a:rPr lang="ar-AE" sz="1800" i="1">
                                    <a:effectLst/>
                                    <a:latin typeface="Cambria Math" panose="02040503050406030204" pitchFamily="18" charset="0"/>
                                    <a:ea typeface="Calibri" panose="020F0502020204030204" pitchFamily="34" charset="0"/>
                                    <a:cs typeface="Mangal" panose="02040503050203030202" pitchFamily="18" charset="0"/>
                                  </a:rPr>
                                  <m:t>𝑖</m:t>
                                </m:r>
                              </m:sub>
                            </m:sSub>
                          </m:e>
                        </m:nary>
                      </m:num>
                      <m:den>
                        <m:r>
                          <a:rPr lang="ar-AE" sz="1800" i="1">
                            <a:effectLst/>
                            <a:latin typeface="Cambria Math" panose="02040503050406030204" pitchFamily="18" charset="0"/>
                            <a:ea typeface="Calibri" panose="020F0502020204030204" pitchFamily="34" charset="0"/>
                            <a:cs typeface="Mangal" panose="02040503050203030202" pitchFamily="18" charset="0"/>
                          </a:rPr>
                          <m:t>𝑃</m:t>
                        </m:r>
                      </m:den>
                    </m:f>
                  </m:oMath>
                </a14:m>
                <a:endParaRPr lang="ar-AE"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ar-AE"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ar-AE"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We add the time to cross the road and the time to cross the destination vertex to calculate the final time to cross each edge.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ctr" rtl="0">
                  <a:spcBef>
                    <a:spcPts val="0"/>
                  </a:spcBef>
                  <a:spcAft>
                    <a:spcPts val="0"/>
                  </a:spcAft>
                  <a:buNone/>
                </a:pPr>
                <a:endParaRPr sz="1800" dirty="0"/>
              </a:p>
            </p:txBody>
          </p:sp>
        </mc:Choice>
        <mc:Fallback xmlns="">
          <p:sp>
            <p:nvSpPr>
              <p:cNvPr id="2538" name="Google Shape;2538;p36"/>
              <p:cNvSpPr txBox="1">
                <a:spLocks noGrp="1" noRot="1" noChangeAspect="1" noMove="1" noResize="1" noEditPoints="1" noAdjustHandles="1" noChangeArrowheads="1" noChangeShapeType="1" noTextEdit="1"/>
              </p:cNvSpPr>
              <p:nvPr>
                <p:ph type="subTitle" idx="1"/>
              </p:nvPr>
            </p:nvSpPr>
            <p:spPr>
              <a:xfrm>
                <a:off x="83713" y="270457"/>
                <a:ext cx="8873543" cy="4185634"/>
              </a:xfrm>
              <a:prstGeom prst="rect">
                <a:avLst/>
              </a:prstGeom>
              <a:blipFill>
                <a:blip r:embed="rId3"/>
                <a:stretch>
                  <a:fillRect b="-3493"/>
                </a:stretch>
              </a:blipFill>
            </p:spPr>
            <p:txBody>
              <a:bodyPr/>
              <a:lstStyle/>
              <a:p>
                <a:r>
                  <a:rPr lang="en-US">
                    <a:noFill/>
                  </a:rPr>
                  <a:t> </a:t>
                </a:r>
              </a:p>
            </p:txBody>
          </p:sp>
        </mc:Fallback>
      </mc:AlternateContent>
    </p:spTree>
    <p:extLst>
      <p:ext uri="{BB962C8B-B14F-4D97-AF65-F5344CB8AC3E}">
        <p14:creationId xmlns:p14="http://schemas.microsoft.com/office/powerpoint/2010/main" val="1000523242"/>
      </p:ext>
    </p:extLst>
  </p:cSld>
  <p:clrMapOvr>
    <a:masterClrMapping/>
  </p:clrMapOvr>
</p:sld>
</file>

<file path=ppt/theme/theme1.xml><?xml version="1.0" encoding="utf-8"?>
<a:theme xmlns:a="http://schemas.openxmlformats.org/drawingml/2006/main" name="Road Traffic Accident Reporting App Pitch Deck by Slidesgo">
  <a:themeElements>
    <a:clrScheme name="Simple Light">
      <a:dk1>
        <a:srgbClr val="553868"/>
      </a:dk1>
      <a:lt1>
        <a:srgbClr val="D2D1EE"/>
      </a:lt1>
      <a:dk2>
        <a:srgbClr val="FF9900"/>
      </a:dk2>
      <a:lt2>
        <a:srgbClr val="8162A7"/>
      </a:lt2>
      <a:accent1>
        <a:srgbClr val="897FBB"/>
      </a:accent1>
      <a:accent2>
        <a:srgbClr val="8F8BCF"/>
      </a:accent2>
      <a:accent3>
        <a:srgbClr val="C3AED5"/>
      </a:accent3>
      <a:accent4>
        <a:srgbClr val="D4C7E3"/>
      </a:accent4>
      <a:accent5>
        <a:srgbClr val="FFFFFF"/>
      </a:accent5>
      <a:accent6>
        <a:srgbClr val="FFFFFF"/>
      </a:accent6>
      <a:hlink>
        <a:srgbClr val="55386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oad Traffic Accident Reporting App Pitch Deck by Slidesgo">
  <a:themeElements>
    <a:clrScheme name="Simple Light">
      <a:dk1>
        <a:srgbClr val="553868"/>
      </a:dk1>
      <a:lt1>
        <a:srgbClr val="D2D1EE"/>
      </a:lt1>
      <a:dk2>
        <a:srgbClr val="FF9900"/>
      </a:dk2>
      <a:lt2>
        <a:srgbClr val="8162A7"/>
      </a:lt2>
      <a:accent1>
        <a:srgbClr val="897FBB"/>
      </a:accent1>
      <a:accent2>
        <a:srgbClr val="8F8BCF"/>
      </a:accent2>
      <a:accent3>
        <a:srgbClr val="C3AED5"/>
      </a:accent3>
      <a:accent4>
        <a:srgbClr val="D4C7E3"/>
      </a:accent4>
      <a:accent5>
        <a:srgbClr val="FFFFFF"/>
      </a:accent5>
      <a:accent6>
        <a:srgbClr val="FFFFFF"/>
      </a:accent6>
      <a:hlink>
        <a:srgbClr val="55386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1065</Words>
  <Application>Microsoft Office PowerPoint</Application>
  <PresentationFormat>On-screen Show (16:9)</PresentationFormat>
  <Paragraphs>116</Paragraphs>
  <Slides>13</Slides>
  <Notes>13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13</vt:i4>
      </vt:variant>
    </vt:vector>
  </HeadingPairs>
  <TitlesOfParts>
    <vt:vector size="29" baseType="lpstr">
      <vt:lpstr>Nunito Light</vt:lpstr>
      <vt:lpstr>Times New Roman</vt:lpstr>
      <vt:lpstr>PT Sans</vt:lpstr>
      <vt:lpstr>DM Sans</vt:lpstr>
      <vt:lpstr>Bebas Neue</vt:lpstr>
      <vt:lpstr>Poppins ExtraBold</vt:lpstr>
      <vt:lpstr>DM Sans Medium</vt:lpstr>
      <vt:lpstr>Cambria Math</vt:lpstr>
      <vt:lpstr>Calibri</vt:lpstr>
      <vt:lpstr>Wingdings</vt:lpstr>
      <vt:lpstr>Symbol</vt:lpstr>
      <vt:lpstr>Poppins</vt:lpstr>
      <vt:lpstr>Bookman Old Style</vt:lpstr>
      <vt:lpstr>Arial</vt:lpstr>
      <vt:lpstr>Road Traffic Accident Reporting App Pitch Deck by Slidesgo</vt:lpstr>
      <vt:lpstr>1_Road Traffic Accident Reporting App Pitch Deck by Slidesgo</vt:lpstr>
      <vt:lpstr>Traffic/Route Optimization</vt:lpstr>
      <vt:lpstr>Data Structures used</vt:lpstr>
      <vt:lpstr>Algorithms used and their Time Complexity</vt:lpstr>
      <vt:lpstr>PowerPoint Presentation</vt:lpstr>
      <vt:lpstr>PowerPoint Presentation</vt:lpstr>
      <vt:lpstr>PowerPoint Presentation</vt:lpstr>
      <vt:lpstr>Explanation</vt:lpstr>
      <vt:lpstr>PowerPoint Presentation</vt:lpstr>
      <vt:lpstr>PowerPoint Presentation</vt:lpstr>
      <vt:lpstr>PowerPoint Presentation</vt:lpstr>
      <vt:lpstr>PowerPoint Presentation</vt:lpstr>
      <vt:lpstr>PowerPoint Presentation</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Traffic/Route Optimization</dc:title>
  <dc:creator>ASUS</dc:creator>
  <cp:lastModifiedBy>Snehasish Bose</cp:lastModifiedBy>
  <cp:revision>9</cp:revision>
  <dcterms:modified xsi:type="dcterms:W3CDTF">2023-06-02T00:28:22Z</dcterms:modified>
</cp:coreProperties>
</file>