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5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C20D-78E0-7824-137D-9A2AFCBDE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3B223-9765-1D8B-6F54-9674F9C66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17763-FAE9-0D4E-CADB-7803D121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3C1A-DE0B-4068-9F6F-3E5D7D47B48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494D2-DFDA-D2B9-380E-47945BEE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FD1CA-FB5A-267F-CB9C-F5248831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2A05-0A2E-4496-A83C-A4EA1C1C6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75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9C2A-5270-8F59-87ED-ADA0AB8D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657DB-F2E5-1C2D-B7E1-4E9A2ED9F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E9553-50A2-C182-FBDE-3D530DD6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3C1A-DE0B-4068-9F6F-3E5D7D47B48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65ECC-1EF5-367C-D1BD-DB7E5F3F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4C0EB-C9E1-CAAC-47C8-C791DE47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2A05-0A2E-4496-A83C-A4EA1C1C6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45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6AB71D-AD6E-7998-B4D5-BC20C8339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77797-4D89-ED0B-3B61-44C880D2D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04464-82ED-69FF-01FC-B6A35E51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3C1A-DE0B-4068-9F6F-3E5D7D47B48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A34C0-7B01-2E96-CDCF-DAB012D0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1C477-172B-A88E-8013-F7EBFB08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2A05-0A2E-4496-A83C-A4EA1C1C6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6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2EB0-62F9-AD8C-510B-943CF67D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54335-927E-35F1-97D2-DFE453B02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C9642-A86C-EA95-1863-F0766CCA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3C1A-DE0B-4068-9F6F-3E5D7D47B48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12592-17FA-FCCB-4C52-2C6AFCC3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C45ED-2E8A-02DF-8DE9-2EC08DD5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2A05-0A2E-4496-A83C-A4EA1C1C6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88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CFBD-29F5-9B8A-8C19-B2464EE3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F8DCA-AC60-C399-2370-9E874BC94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A4D66-3624-6E79-0BDD-B75E822A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3C1A-DE0B-4068-9F6F-3E5D7D47B48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1274D-FA3E-DF59-33FD-991B8BE8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89299-54AD-D1FF-9C84-9D23F6C7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2A05-0A2E-4496-A83C-A4EA1C1C6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80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EBD7-B3F3-B99F-EE3B-349DED38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1BB8-E24B-F59A-0F6E-856366890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7C1FA-E852-B834-6DCB-23D136F03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06814-BCD7-2659-493B-D2A3B4FA2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3C1A-DE0B-4068-9F6F-3E5D7D47B48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28A47-FD53-E95B-407B-A19B053B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B51E0-DFD6-8A0F-36F1-589E3004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2A05-0A2E-4496-A83C-A4EA1C1C6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88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CC02-56FF-6B2D-26EE-6330748A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8AA49-1A23-4D9C-16F7-AA6AC4B1C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3D57E-7AF6-8EFB-CB8F-20A308192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89D80-6C97-F3BC-67C5-12007EA01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18B31-A6F1-B205-19C0-522F8AE2E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D9EF3-0B0B-A91C-FC31-2C594168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3C1A-DE0B-4068-9F6F-3E5D7D47B48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5BBC2-59F3-B673-220F-5D4A7D86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74E66-D05A-FC1F-5174-28E4FB60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2A05-0A2E-4496-A83C-A4EA1C1C6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5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DB26-95C6-7D5E-C609-DD6607AE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5A173-719D-1104-2073-A7582654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3C1A-DE0B-4068-9F6F-3E5D7D47B48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18994-93A6-0643-2CAB-53363648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E261-BDC2-77D9-7FE5-29663430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2A05-0A2E-4496-A83C-A4EA1C1C6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8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56477-8CD8-AA52-01A8-B8404751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3C1A-DE0B-4068-9F6F-3E5D7D47B48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C34B9-21CD-D4E3-ADFA-AEE3D2A5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A837F-9DF0-CD75-D015-663D4A1A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2A05-0A2E-4496-A83C-A4EA1C1C6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53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4379-1EC3-4B44-BC24-D7D6F833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A799C-4009-3033-2162-0F646B0D6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9B291-4513-F8D9-C08A-F4BE13E9E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47DCF-C096-4F8F-AE6B-79C7F3B3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3C1A-DE0B-4068-9F6F-3E5D7D47B48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8D206-6720-7F16-0EAA-9CB2A66B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5565A-CB87-A4CA-80CC-8DF43978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2A05-0A2E-4496-A83C-A4EA1C1C6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7A92-6DAF-7DCA-59E0-71F20E51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41700-4A60-32EB-D03D-902DD79CA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122CE-2839-C07E-D93B-867B223E0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C8389-950C-4922-ACB4-9A10114D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3C1A-DE0B-4068-9F6F-3E5D7D47B48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959C3-CF7C-329A-CE9F-B3191DDA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AB6D6-97C4-99CC-A899-8BCB6666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2A05-0A2E-4496-A83C-A4EA1C1C6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9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F2F3D-C705-4F55-39F8-15DE32D79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C3013-5D58-D8B8-4CB5-7172894E1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0365B-A78A-1D73-3A1D-4FEC0FE23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43C1A-DE0B-4068-9F6F-3E5D7D47B48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20A59-F8F0-3DDE-49B8-EF6458B12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3948F-7FC3-58EA-5FCD-4EB5023DE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32A05-0A2E-4496-A83C-A4EA1C1C6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94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E72E-AFD1-CA82-80D7-6F3D9F136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30209-C792-FF3B-2A44-6FD58ACF5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22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34BAF-259B-0A1D-894C-44F7D5313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7313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E168DC-4A4A-25B0-24A4-DC7B81D42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8236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377ABB-1ABB-5D52-FC13-36C69B433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9867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DBCA48-7023-9E69-68AC-CB15CA394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-22352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69739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sneha sri kashi</dc:creator>
  <cp:lastModifiedBy>sneha sri kashi</cp:lastModifiedBy>
  <cp:revision>1</cp:revision>
  <dcterms:created xsi:type="dcterms:W3CDTF">2024-10-19T07:39:54Z</dcterms:created>
  <dcterms:modified xsi:type="dcterms:W3CDTF">2024-10-19T17:04:28Z</dcterms:modified>
</cp:coreProperties>
</file>