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8" r:id="rId9"/>
    <p:sldId id="264" r:id="rId10"/>
    <p:sldId id="265" r:id="rId11"/>
    <p:sldId id="269" r:id="rId12"/>
    <p:sldId id="263" r:id="rId13"/>
    <p:sldId id="267" r:id="rId14"/>
    <p:sldId id="266" r:id="rId15"/>
  </p:sldIdLst>
  <p:sldSz cx="9144000" cy="6858000" type="screen4x3"/>
  <p:notesSz cx="68119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EF825-E82E-45B6-AE3E-6320903F5A64}" v="258" dt="2024-07-18T20:26:12.723"/>
  </p1510:revLst>
</p1510:revInfo>
</file>

<file path=ppt/tableStyles.xml><?xml version="1.0" encoding="utf-8"?>
<a:tblStyleLst xmlns:a="http://schemas.openxmlformats.org/drawingml/2006/main" def="{90651C3A-4460-11DB-9652-00E08161165F}">
  <a:tblStyle styleId="{810F7D41-0BFC-42FF-80C0-20F7C6CF9E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>
        <p:scale>
          <a:sx n="57" d="100"/>
          <a:sy n="57" d="100"/>
        </p:scale>
        <p:origin x="226" y="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VARSHINI S" userId="89bd23b801a43f87" providerId="LiveId" clId="{F0FEF825-E82E-45B6-AE3E-6320903F5A64}"/>
    <pc:docChg chg="undo redo custSel addSld modSld">
      <pc:chgData name="SNEHAVARSHINI S" userId="89bd23b801a43f87" providerId="LiveId" clId="{F0FEF825-E82E-45B6-AE3E-6320903F5A64}" dt="2024-07-18T20:30:38.598" v="2682" actId="20577"/>
      <pc:docMkLst>
        <pc:docMk/>
      </pc:docMkLst>
      <pc:sldChg chg="delSp modSp mod">
        <pc:chgData name="SNEHAVARSHINI S" userId="89bd23b801a43f87" providerId="LiveId" clId="{F0FEF825-E82E-45B6-AE3E-6320903F5A64}" dt="2024-07-18T07:15:14.234" v="1512" actId="478"/>
        <pc:sldMkLst>
          <pc:docMk/>
          <pc:sldMk cId="0" sldId="256"/>
        </pc:sldMkLst>
        <pc:spChg chg="del">
          <ac:chgData name="SNEHAVARSHINI S" userId="89bd23b801a43f87" providerId="LiveId" clId="{F0FEF825-E82E-45B6-AE3E-6320903F5A64}" dt="2024-07-18T07:15:14.234" v="1512" actId="478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SNEHAVARSHINI S" userId="89bd23b801a43f87" providerId="LiveId" clId="{F0FEF825-E82E-45B6-AE3E-6320903F5A64}" dt="2024-07-18T05:36:51.958" v="20" actId="20577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SNEHAVARSHINI S" userId="89bd23b801a43f87" providerId="LiveId" clId="{F0FEF825-E82E-45B6-AE3E-6320903F5A64}" dt="2024-07-18T05:43:15.366" v="82" actId="1076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SNEHAVARSHINI S" userId="89bd23b801a43f87" providerId="LiveId" clId="{F0FEF825-E82E-45B6-AE3E-6320903F5A64}" dt="2024-07-18T05:44:31.902" v="253" actId="20577"/>
          <ac:spMkLst>
            <pc:docMk/>
            <pc:sldMk cId="0" sldId="256"/>
            <ac:spMk id="108" creationId="{00000000-0000-0000-0000-000000000000}"/>
          </ac:spMkLst>
        </pc:spChg>
      </pc:sldChg>
      <pc:sldChg chg="modSp mod">
        <pc:chgData name="SNEHAVARSHINI S" userId="89bd23b801a43f87" providerId="LiveId" clId="{F0FEF825-E82E-45B6-AE3E-6320903F5A64}" dt="2024-07-18T19:57:03.339" v="1587" actId="20577"/>
        <pc:sldMkLst>
          <pc:docMk/>
          <pc:sldMk cId="0" sldId="257"/>
        </pc:sldMkLst>
        <pc:graphicFrameChg chg="mod modGraphic">
          <ac:chgData name="SNEHAVARSHINI S" userId="89bd23b801a43f87" providerId="LiveId" clId="{F0FEF825-E82E-45B6-AE3E-6320903F5A64}" dt="2024-07-18T19:57:03.339" v="1587" actId="20577"/>
          <ac:graphicFrameMkLst>
            <pc:docMk/>
            <pc:sldMk cId="0" sldId="257"/>
            <ac:graphicFrameMk id="2" creationId="{3B2CB685-6ACF-CC39-2411-9A1F8A5279D1}"/>
          </ac:graphicFrameMkLst>
        </pc:graphicFrameChg>
      </pc:sldChg>
      <pc:sldChg chg="modSp mod">
        <pc:chgData name="SNEHAVARSHINI S" userId="89bd23b801a43f87" providerId="LiveId" clId="{F0FEF825-E82E-45B6-AE3E-6320903F5A64}" dt="2024-07-18T20:26:11" v="2576" actId="21"/>
        <pc:sldMkLst>
          <pc:docMk/>
          <pc:sldMk cId="3793415945" sldId="258"/>
        </pc:sldMkLst>
        <pc:graphicFrameChg chg="mod modGraphic">
          <ac:chgData name="SNEHAVARSHINI S" userId="89bd23b801a43f87" providerId="LiveId" clId="{F0FEF825-E82E-45B6-AE3E-6320903F5A64}" dt="2024-07-18T20:26:11" v="2576" actId="21"/>
          <ac:graphicFrameMkLst>
            <pc:docMk/>
            <pc:sldMk cId="3793415945" sldId="258"/>
            <ac:graphicFrameMk id="2" creationId="{3B2CB685-6ACF-CC39-2411-9A1F8A5279D1}"/>
          </ac:graphicFrameMkLst>
        </pc:graphicFrameChg>
      </pc:sldChg>
      <pc:sldChg chg="modSp mod">
        <pc:chgData name="SNEHAVARSHINI S" userId="89bd23b801a43f87" providerId="LiveId" clId="{F0FEF825-E82E-45B6-AE3E-6320903F5A64}" dt="2024-07-18T20:28:06.233" v="2615" actId="20577"/>
        <pc:sldMkLst>
          <pc:docMk/>
          <pc:sldMk cId="3942391981" sldId="259"/>
        </pc:sldMkLst>
        <pc:graphicFrameChg chg="mod modGraphic">
          <ac:chgData name="SNEHAVARSHINI S" userId="89bd23b801a43f87" providerId="LiveId" clId="{F0FEF825-E82E-45B6-AE3E-6320903F5A64}" dt="2024-07-18T20:28:06.233" v="2615" actId="20577"/>
          <ac:graphicFrameMkLst>
            <pc:docMk/>
            <pc:sldMk cId="3942391981" sldId="259"/>
            <ac:graphicFrameMk id="2" creationId="{3B2CB685-6ACF-CC39-2411-9A1F8A5279D1}"/>
          </ac:graphicFrameMkLst>
        </pc:graphicFrameChg>
      </pc:sldChg>
      <pc:sldChg chg="addSp modSp mod">
        <pc:chgData name="SNEHAVARSHINI S" userId="89bd23b801a43f87" providerId="LiveId" clId="{F0FEF825-E82E-45B6-AE3E-6320903F5A64}" dt="2024-07-18T20:21:53.728" v="2517"/>
        <pc:sldMkLst>
          <pc:docMk/>
          <pc:sldMk cId="14187916" sldId="260"/>
        </pc:sldMkLst>
        <pc:graphicFrameChg chg="mod modGraphic">
          <ac:chgData name="SNEHAVARSHINI S" userId="89bd23b801a43f87" providerId="LiveId" clId="{F0FEF825-E82E-45B6-AE3E-6320903F5A64}" dt="2024-07-18T20:21:53.728" v="2517"/>
          <ac:graphicFrameMkLst>
            <pc:docMk/>
            <pc:sldMk cId="14187916" sldId="260"/>
            <ac:graphicFrameMk id="2" creationId="{3B2CB685-6ACF-CC39-2411-9A1F8A5279D1}"/>
          </ac:graphicFrameMkLst>
        </pc:graphicFrameChg>
        <pc:graphicFrameChg chg="add mod">
          <ac:chgData name="SNEHAVARSHINI S" userId="89bd23b801a43f87" providerId="LiveId" clId="{F0FEF825-E82E-45B6-AE3E-6320903F5A64}" dt="2024-07-18T20:15:43.733" v="2316"/>
          <ac:graphicFrameMkLst>
            <pc:docMk/>
            <pc:sldMk cId="14187916" sldId="260"/>
            <ac:graphicFrameMk id="3" creationId="{61985835-736C-CDB9-E53B-F8644F57F009}"/>
          </ac:graphicFrameMkLst>
        </pc:graphicFrameChg>
      </pc:sldChg>
      <pc:sldChg chg="addSp modSp mod">
        <pc:chgData name="SNEHAVARSHINI S" userId="89bd23b801a43f87" providerId="LiveId" clId="{F0FEF825-E82E-45B6-AE3E-6320903F5A64}" dt="2024-07-18T05:49:47.529" v="512" actId="1076"/>
        <pc:sldMkLst>
          <pc:docMk/>
          <pc:sldMk cId="13471849" sldId="261"/>
        </pc:sldMkLst>
        <pc:spChg chg="mod">
          <ac:chgData name="SNEHAVARSHINI S" userId="89bd23b801a43f87" providerId="LiveId" clId="{F0FEF825-E82E-45B6-AE3E-6320903F5A64}" dt="2024-07-18T05:46:33.250" v="504" actId="20577"/>
          <ac:spMkLst>
            <pc:docMk/>
            <pc:sldMk cId="13471849" sldId="261"/>
            <ac:spMk id="3" creationId="{1A55BF11-25E2-5BEA-691B-FA2DCE3AAA0C}"/>
          </ac:spMkLst>
        </pc:spChg>
        <pc:spChg chg="add">
          <ac:chgData name="SNEHAVARSHINI S" userId="89bd23b801a43f87" providerId="LiveId" clId="{F0FEF825-E82E-45B6-AE3E-6320903F5A64}" dt="2024-07-18T05:45:58.813" v="254"/>
          <ac:spMkLst>
            <pc:docMk/>
            <pc:sldMk cId="13471849" sldId="261"/>
            <ac:spMk id="4" creationId="{680EE14D-375F-4ED5-B54B-A4E2F73934F3}"/>
          </ac:spMkLst>
        </pc:spChg>
        <pc:spChg chg="add">
          <ac:chgData name="SNEHAVARSHINI S" userId="89bd23b801a43f87" providerId="LiveId" clId="{F0FEF825-E82E-45B6-AE3E-6320903F5A64}" dt="2024-07-18T05:46:04.348" v="256"/>
          <ac:spMkLst>
            <pc:docMk/>
            <pc:sldMk cId="13471849" sldId="261"/>
            <ac:spMk id="5" creationId="{E1F89FFE-E22C-78BC-4542-986EBC792AC5}"/>
          </ac:spMkLst>
        </pc:spChg>
        <pc:spChg chg="mod">
          <ac:chgData name="SNEHAVARSHINI S" userId="89bd23b801a43f87" providerId="LiveId" clId="{F0FEF825-E82E-45B6-AE3E-6320903F5A64}" dt="2024-07-18T05:49:43.940" v="511" actId="1076"/>
          <ac:spMkLst>
            <pc:docMk/>
            <pc:sldMk cId="13471849" sldId="261"/>
            <ac:spMk id="6" creationId="{57769158-2813-1706-ABEA-9624005BD493}"/>
          </ac:spMkLst>
        </pc:spChg>
        <pc:spChg chg="mod">
          <ac:chgData name="SNEHAVARSHINI S" userId="89bd23b801a43f87" providerId="LiveId" clId="{F0FEF825-E82E-45B6-AE3E-6320903F5A64}" dt="2024-07-18T05:49:47.529" v="512" actId="1076"/>
          <ac:spMkLst>
            <pc:docMk/>
            <pc:sldMk cId="13471849" sldId="261"/>
            <ac:spMk id="7" creationId="{1F643976-5ADF-C41B-11EB-C3B9D1AF475E}"/>
          </ac:spMkLst>
        </pc:spChg>
      </pc:sldChg>
      <pc:sldChg chg="addSp modSp mod">
        <pc:chgData name="SNEHAVARSHINI S" userId="89bd23b801a43f87" providerId="LiveId" clId="{F0FEF825-E82E-45B6-AE3E-6320903F5A64}" dt="2024-07-18T05:57:58.299" v="829" actId="20577"/>
        <pc:sldMkLst>
          <pc:docMk/>
          <pc:sldMk cId="301717204" sldId="262"/>
        </pc:sldMkLst>
        <pc:spChg chg="mod">
          <ac:chgData name="SNEHAVARSHINI S" userId="89bd23b801a43f87" providerId="LiveId" clId="{F0FEF825-E82E-45B6-AE3E-6320903F5A64}" dt="2024-07-18T05:57:58.299" v="829" actId="20577"/>
          <ac:spMkLst>
            <pc:docMk/>
            <pc:sldMk cId="301717204" sldId="262"/>
            <ac:spMk id="3" creationId="{1A55BF11-25E2-5BEA-691B-FA2DCE3AAA0C}"/>
          </ac:spMkLst>
        </pc:spChg>
        <pc:spChg chg="add">
          <ac:chgData name="SNEHAVARSHINI S" userId="89bd23b801a43f87" providerId="LiveId" clId="{F0FEF825-E82E-45B6-AE3E-6320903F5A64}" dt="2024-07-18T05:53:56.968" v="531"/>
          <ac:spMkLst>
            <pc:docMk/>
            <pc:sldMk cId="301717204" sldId="262"/>
            <ac:spMk id="4" creationId="{D53A44FE-4531-8D7D-EC5C-219F07924E8E}"/>
          </ac:spMkLst>
        </pc:spChg>
        <pc:spChg chg="add">
          <ac:chgData name="SNEHAVARSHINI S" userId="89bd23b801a43f87" providerId="LiveId" clId="{F0FEF825-E82E-45B6-AE3E-6320903F5A64}" dt="2024-07-18T05:54:02.945" v="532"/>
          <ac:spMkLst>
            <pc:docMk/>
            <pc:sldMk cId="301717204" sldId="262"/>
            <ac:spMk id="5" creationId="{5035833C-60A0-C26B-BBFF-8A2FD753D467}"/>
          </ac:spMkLst>
        </pc:spChg>
        <pc:spChg chg="add mod">
          <ac:chgData name="SNEHAVARSHINI S" userId="89bd23b801a43f87" providerId="LiveId" clId="{F0FEF825-E82E-45B6-AE3E-6320903F5A64}" dt="2024-07-18T05:54:09.806" v="534"/>
          <ac:spMkLst>
            <pc:docMk/>
            <pc:sldMk cId="301717204" sldId="262"/>
            <ac:spMk id="6" creationId="{7A72A1F6-76A3-8F7B-D68C-A9B091F30502}"/>
          </ac:spMkLst>
        </pc:spChg>
        <pc:spChg chg="add">
          <ac:chgData name="SNEHAVARSHINI S" userId="89bd23b801a43f87" providerId="LiveId" clId="{F0FEF825-E82E-45B6-AE3E-6320903F5A64}" dt="2024-07-18T05:54:13.713" v="538"/>
          <ac:spMkLst>
            <pc:docMk/>
            <pc:sldMk cId="301717204" sldId="262"/>
            <ac:spMk id="7" creationId="{3712E83E-EFAD-CE90-99A6-17A08C085450}"/>
          </ac:spMkLst>
        </pc:spChg>
        <pc:spChg chg="add mod">
          <ac:chgData name="SNEHAVARSHINI S" userId="89bd23b801a43f87" providerId="LiveId" clId="{F0FEF825-E82E-45B6-AE3E-6320903F5A64}" dt="2024-07-18T05:54:39.095" v="541"/>
          <ac:spMkLst>
            <pc:docMk/>
            <pc:sldMk cId="301717204" sldId="262"/>
            <ac:spMk id="8" creationId="{FED0D917-E5E4-8777-A212-604391630E56}"/>
          </ac:spMkLst>
        </pc:spChg>
      </pc:sldChg>
      <pc:sldChg chg="delSp modSp mod">
        <pc:chgData name="SNEHAVARSHINI S" userId="89bd23b801a43f87" providerId="LiveId" clId="{F0FEF825-E82E-45B6-AE3E-6320903F5A64}" dt="2024-07-18T06:51:00.706" v="1511" actId="20577"/>
        <pc:sldMkLst>
          <pc:docMk/>
          <pc:sldMk cId="408720124" sldId="263"/>
        </pc:sldMkLst>
        <pc:spChg chg="mod">
          <ac:chgData name="SNEHAVARSHINI S" userId="89bd23b801a43f87" providerId="LiveId" clId="{F0FEF825-E82E-45B6-AE3E-6320903F5A64}" dt="2024-07-18T06:51:00.706" v="1511" actId="20577"/>
          <ac:spMkLst>
            <pc:docMk/>
            <pc:sldMk cId="408720124" sldId="263"/>
            <ac:spMk id="3" creationId="{1A55BF11-25E2-5BEA-691B-FA2DCE3AAA0C}"/>
          </ac:spMkLst>
        </pc:spChg>
        <pc:picChg chg="del mod">
          <ac:chgData name="SNEHAVARSHINI S" userId="89bd23b801a43f87" providerId="LiveId" clId="{F0FEF825-E82E-45B6-AE3E-6320903F5A64}" dt="2024-07-18T06:50:54.101" v="1505" actId="478"/>
          <ac:picMkLst>
            <pc:docMk/>
            <pc:sldMk cId="408720124" sldId="263"/>
            <ac:picMk id="5" creationId="{E6C95FF3-EA8D-25CD-675B-22EF1C8432DD}"/>
          </ac:picMkLst>
        </pc:picChg>
      </pc:sldChg>
      <pc:sldChg chg="addSp delSp modSp mod">
        <pc:chgData name="SNEHAVARSHINI S" userId="89bd23b801a43f87" providerId="LiveId" clId="{F0FEF825-E82E-45B6-AE3E-6320903F5A64}" dt="2024-07-18T06:06:00.380" v="937" actId="1076"/>
        <pc:sldMkLst>
          <pc:docMk/>
          <pc:sldMk cId="4074987929" sldId="264"/>
        </pc:sldMkLst>
        <pc:picChg chg="add del mod">
          <ac:chgData name="SNEHAVARSHINI S" userId="89bd23b801a43f87" providerId="LiveId" clId="{F0FEF825-E82E-45B6-AE3E-6320903F5A64}" dt="2024-07-18T06:02:14.220" v="898" actId="478"/>
          <ac:picMkLst>
            <pc:docMk/>
            <pc:sldMk cId="4074987929" sldId="264"/>
            <ac:picMk id="5" creationId="{5E76BBD2-F8B6-B6F5-9EBF-9AAB8ED3BA50}"/>
          </ac:picMkLst>
        </pc:picChg>
        <pc:picChg chg="add del mod">
          <ac:chgData name="SNEHAVARSHINI S" userId="89bd23b801a43f87" providerId="LiveId" clId="{F0FEF825-E82E-45B6-AE3E-6320903F5A64}" dt="2024-07-18T06:02:12.543" v="897" actId="14100"/>
          <ac:picMkLst>
            <pc:docMk/>
            <pc:sldMk cId="4074987929" sldId="264"/>
            <ac:picMk id="3074" creationId="{85455D1C-A801-CEA2-13DA-8AF319EF55CA}"/>
          </ac:picMkLst>
        </pc:picChg>
        <pc:picChg chg="add mod">
          <ac:chgData name="SNEHAVARSHINI S" userId="89bd23b801a43f87" providerId="LiveId" clId="{F0FEF825-E82E-45B6-AE3E-6320903F5A64}" dt="2024-07-18T06:06:00.380" v="937" actId="1076"/>
          <ac:picMkLst>
            <pc:docMk/>
            <pc:sldMk cId="4074987929" sldId="264"/>
            <ac:picMk id="3076" creationId="{0EF5DAED-A575-FC2A-A79F-EF27622B31FB}"/>
          </ac:picMkLst>
        </pc:picChg>
        <pc:picChg chg="add mod">
          <ac:chgData name="SNEHAVARSHINI S" userId="89bd23b801a43f87" providerId="LiveId" clId="{F0FEF825-E82E-45B6-AE3E-6320903F5A64}" dt="2024-07-18T06:05:14.638" v="923" actId="1076"/>
          <ac:picMkLst>
            <pc:docMk/>
            <pc:sldMk cId="4074987929" sldId="264"/>
            <ac:picMk id="3078" creationId="{2E8182B6-D0F5-2784-EB3F-CD5CC21E4FCF}"/>
          </ac:picMkLst>
        </pc:picChg>
        <pc:picChg chg="add mod">
          <ac:chgData name="SNEHAVARSHINI S" userId="89bd23b801a43f87" providerId="LiveId" clId="{F0FEF825-E82E-45B6-AE3E-6320903F5A64}" dt="2024-07-18T06:05:56.400" v="936" actId="14100"/>
          <ac:picMkLst>
            <pc:docMk/>
            <pc:sldMk cId="4074987929" sldId="264"/>
            <ac:picMk id="4098" creationId="{E07E8795-DF36-EBF4-1CD4-ACFBBC46CE53}"/>
          </ac:picMkLst>
        </pc:picChg>
      </pc:sldChg>
      <pc:sldChg chg="addSp delSp modSp mod">
        <pc:chgData name="SNEHAVARSHINI S" userId="89bd23b801a43f87" providerId="LiveId" clId="{F0FEF825-E82E-45B6-AE3E-6320903F5A64}" dt="2024-07-18T19:50:30.296" v="1545" actId="478"/>
        <pc:sldMkLst>
          <pc:docMk/>
          <pc:sldMk cId="2403905976" sldId="265"/>
        </pc:sldMkLst>
        <pc:spChg chg="mod">
          <ac:chgData name="SNEHAVARSHINI S" userId="89bd23b801a43f87" providerId="LiveId" clId="{F0FEF825-E82E-45B6-AE3E-6320903F5A64}" dt="2024-07-18T06:48:48.638" v="1502" actId="20577"/>
          <ac:spMkLst>
            <pc:docMk/>
            <pc:sldMk cId="2403905976" sldId="265"/>
            <ac:spMk id="2" creationId="{56711A5C-9A88-4599-05A4-7E66515FF422}"/>
          </ac:spMkLst>
        </pc:spChg>
        <pc:spChg chg="del mod">
          <ac:chgData name="SNEHAVARSHINI S" userId="89bd23b801a43f87" providerId="LiveId" clId="{F0FEF825-E82E-45B6-AE3E-6320903F5A64}" dt="2024-07-18T19:50:30.296" v="1545" actId="478"/>
          <ac:spMkLst>
            <pc:docMk/>
            <pc:sldMk cId="2403905976" sldId="265"/>
            <ac:spMk id="3" creationId="{1A55BF11-25E2-5BEA-691B-FA2DCE3AAA0C}"/>
          </ac:spMkLst>
        </pc:spChg>
        <pc:picChg chg="add mod">
          <ac:chgData name="SNEHAVARSHINI S" userId="89bd23b801a43f87" providerId="LiveId" clId="{F0FEF825-E82E-45B6-AE3E-6320903F5A64}" dt="2024-07-18T19:50:24.194" v="1543" actId="1076"/>
          <ac:picMkLst>
            <pc:docMk/>
            <pc:sldMk cId="2403905976" sldId="265"/>
            <ac:picMk id="5" creationId="{49132F32-C18D-D06D-9BA3-682085C88EB2}"/>
          </ac:picMkLst>
        </pc:picChg>
      </pc:sldChg>
      <pc:sldChg chg="addSp delSp modSp mod">
        <pc:chgData name="SNEHAVARSHINI S" userId="89bd23b801a43f87" providerId="LiveId" clId="{F0FEF825-E82E-45B6-AE3E-6320903F5A64}" dt="2024-07-18T20:30:38.598" v="2682" actId="20577"/>
        <pc:sldMkLst>
          <pc:docMk/>
          <pc:sldMk cId="1638055731" sldId="267"/>
        </pc:sldMkLst>
        <pc:spChg chg="mod">
          <ac:chgData name="SNEHAVARSHINI S" userId="89bd23b801a43f87" providerId="LiveId" clId="{F0FEF825-E82E-45B6-AE3E-6320903F5A64}" dt="2024-07-18T06:05:27.193" v="925" actId="1076"/>
          <ac:spMkLst>
            <pc:docMk/>
            <pc:sldMk cId="1638055731" sldId="267"/>
            <ac:spMk id="2" creationId="{56711A5C-9A88-4599-05A4-7E66515FF422}"/>
          </ac:spMkLst>
        </pc:spChg>
        <pc:spChg chg="mod">
          <ac:chgData name="SNEHAVARSHINI S" userId="89bd23b801a43f87" providerId="LiveId" clId="{F0FEF825-E82E-45B6-AE3E-6320903F5A64}" dt="2024-07-18T20:30:38.598" v="2682" actId="20577"/>
          <ac:spMkLst>
            <pc:docMk/>
            <pc:sldMk cId="1638055731" sldId="267"/>
            <ac:spMk id="3" creationId="{1A55BF11-25E2-5BEA-691B-FA2DCE3AAA0C}"/>
          </ac:spMkLst>
        </pc:spChg>
        <pc:spChg chg="add">
          <ac:chgData name="SNEHAVARSHINI S" userId="89bd23b801a43f87" providerId="LiveId" clId="{F0FEF825-E82E-45B6-AE3E-6320903F5A64}" dt="2024-07-18T20:23:41.410" v="2520"/>
          <ac:spMkLst>
            <pc:docMk/>
            <pc:sldMk cId="1638055731" sldId="267"/>
            <ac:spMk id="5" creationId="{4B03851A-52DB-0401-42DE-F81FB0B5900E}"/>
          </ac:spMkLst>
        </pc:spChg>
        <pc:graphicFrameChg chg="add del mod modGraphic">
          <ac:chgData name="SNEHAVARSHINI S" userId="89bd23b801a43f87" providerId="LiveId" clId="{F0FEF825-E82E-45B6-AE3E-6320903F5A64}" dt="2024-07-18T06:11:34.392" v="1090" actId="478"/>
          <ac:graphicFrameMkLst>
            <pc:docMk/>
            <pc:sldMk cId="1638055731" sldId="267"/>
            <ac:graphicFrameMk id="4" creationId="{AE4D143A-145D-9D18-FF39-F5C1D89CEC73}"/>
          </ac:graphicFrameMkLst>
        </pc:graphicFrameChg>
        <pc:picChg chg="add">
          <ac:chgData name="SNEHAVARSHINI S" userId="89bd23b801a43f87" providerId="LiveId" clId="{F0FEF825-E82E-45B6-AE3E-6320903F5A64}" dt="2024-07-18T20:23:41.410" v="2520"/>
          <ac:picMkLst>
            <pc:docMk/>
            <pc:sldMk cId="1638055731" sldId="267"/>
            <ac:picMk id="1026" creationId="{1140F71B-06B7-13E7-25AB-4843637B4CBB}"/>
          </ac:picMkLst>
        </pc:picChg>
        <pc:picChg chg="add del mod">
          <ac:chgData name="SNEHAVARSHINI S" userId="89bd23b801a43f87" providerId="LiveId" clId="{F0FEF825-E82E-45B6-AE3E-6320903F5A64}" dt="2024-07-18T06:05:33.109" v="927" actId="21"/>
          <ac:picMkLst>
            <pc:docMk/>
            <pc:sldMk cId="1638055731" sldId="267"/>
            <ac:picMk id="4098" creationId="{E07E8795-DF36-EBF4-1CD4-ACFBBC46CE53}"/>
          </ac:picMkLst>
        </pc:picChg>
      </pc:sldChg>
      <pc:sldChg chg="modSp add mod">
        <pc:chgData name="SNEHAVARSHINI S" userId="89bd23b801a43f87" providerId="LiveId" clId="{F0FEF825-E82E-45B6-AE3E-6320903F5A64}" dt="2024-07-18T06:00:54.536" v="886" actId="20577"/>
        <pc:sldMkLst>
          <pc:docMk/>
          <pc:sldMk cId="2979879183" sldId="268"/>
        </pc:sldMkLst>
        <pc:spChg chg="mod">
          <ac:chgData name="SNEHAVARSHINI S" userId="89bd23b801a43f87" providerId="LiveId" clId="{F0FEF825-E82E-45B6-AE3E-6320903F5A64}" dt="2024-07-18T06:00:54.536" v="886" actId="20577"/>
          <ac:spMkLst>
            <pc:docMk/>
            <pc:sldMk cId="2979879183" sldId="268"/>
            <ac:spMk id="3" creationId="{1A55BF11-25E2-5BEA-691B-FA2DCE3AAA0C}"/>
          </ac:spMkLst>
        </pc:spChg>
      </pc:sldChg>
      <pc:sldChg chg="addSp delSp modSp add mod">
        <pc:chgData name="SNEHAVARSHINI S" userId="89bd23b801a43f87" providerId="LiveId" clId="{F0FEF825-E82E-45B6-AE3E-6320903F5A64}" dt="2024-07-18T06:40:30.208" v="1460" actId="1076"/>
        <pc:sldMkLst>
          <pc:docMk/>
          <pc:sldMk cId="293315800" sldId="269"/>
        </pc:sldMkLst>
        <pc:spChg chg="mod">
          <ac:chgData name="SNEHAVARSHINI S" userId="89bd23b801a43f87" providerId="LiveId" clId="{F0FEF825-E82E-45B6-AE3E-6320903F5A64}" dt="2024-07-18T06:26:48.680" v="1111" actId="1076"/>
          <ac:spMkLst>
            <pc:docMk/>
            <pc:sldMk cId="293315800" sldId="269"/>
            <ac:spMk id="2" creationId="{56711A5C-9A88-4599-05A4-7E66515FF422}"/>
          </ac:spMkLst>
        </pc:spChg>
        <pc:spChg chg="add del mod">
          <ac:chgData name="SNEHAVARSHINI S" userId="89bd23b801a43f87" providerId="LiveId" clId="{F0FEF825-E82E-45B6-AE3E-6320903F5A64}" dt="2024-07-18T06:28:17.052" v="1142" actId="478"/>
          <ac:spMkLst>
            <pc:docMk/>
            <pc:sldMk cId="293315800" sldId="269"/>
            <ac:spMk id="3" creationId="{1A55BF11-25E2-5BEA-691B-FA2DCE3AAA0C}"/>
          </ac:spMkLst>
        </pc:spChg>
        <pc:spChg chg="add del mod">
          <ac:chgData name="SNEHAVARSHINI S" userId="89bd23b801a43f87" providerId="LiveId" clId="{F0FEF825-E82E-45B6-AE3E-6320903F5A64}" dt="2024-07-18T06:28:20.551" v="1144" actId="478"/>
          <ac:spMkLst>
            <pc:docMk/>
            <pc:sldMk cId="293315800" sldId="269"/>
            <ac:spMk id="4" creationId="{092FBB35-C6A2-4D2E-BD37-902B43FCF342}"/>
          </ac:spMkLst>
        </pc:spChg>
        <pc:spChg chg="add mod">
          <ac:chgData name="SNEHAVARSHINI S" userId="89bd23b801a43f87" providerId="LiveId" clId="{F0FEF825-E82E-45B6-AE3E-6320903F5A64}" dt="2024-07-18T06:38:11.280" v="1399" actId="1076"/>
          <ac:spMkLst>
            <pc:docMk/>
            <pc:sldMk cId="293315800" sldId="269"/>
            <ac:spMk id="13" creationId="{98E66423-807F-D156-A92F-A7467010CC07}"/>
          </ac:spMkLst>
        </pc:spChg>
        <pc:spChg chg="add mod">
          <ac:chgData name="SNEHAVARSHINI S" userId="89bd23b801a43f87" providerId="LiveId" clId="{F0FEF825-E82E-45B6-AE3E-6320903F5A64}" dt="2024-07-18T06:38:11.280" v="1399" actId="1076"/>
          <ac:spMkLst>
            <pc:docMk/>
            <pc:sldMk cId="293315800" sldId="269"/>
            <ac:spMk id="14" creationId="{C093066A-5F86-25A1-B6B6-98245F8C3230}"/>
          </ac:spMkLst>
        </pc:spChg>
        <pc:spChg chg="add mod">
          <ac:chgData name="SNEHAVARSHINI S" userId="89bd23b801a43f87" providerId="LiveId" clId="{F0FEF825-E82E-45B6-AE3E-6320903F5A64}" dt="2024-07-18T06:38:11.280" v="1399" actId="1076"/>
          <ac:spMkLst>
            <pc:docMk/>
            <pc:sldMk cId="293315800" sldId="269"/>
            <ac:spMk id="15" creationId="{0CA1CEE9-6D9B-BD40-0F22-00DB4B732892}"/>
          </ac:spMkLst>
        </pc:spChg>
        <pc:spChg chg="add mod">
          <ac:chgData name="SNEHAVARSHINI S" userId="89bd23b801a43f87" providerId="LiveId" clId="{F0FEF825-E82E-45B6-AE3E-6320903F5A64}" dt="2024-07-18T06:38:11.280" v="1399" actId="1076"/>
          <ac:spMkLst>
            <pc:docMk/>
            <pc:sldMk cId="293315800" sldId="269"/>
            <ac:spMk id="16" creationId="{A1E58F6F-7858-43CE-74C9-DD1CAB4B4F6E}"/>
          </ac:spMkLst>
        </pc:spChg>
        <pc:spChg chg="add mod">
          <ac:chgData name="SNEHAVARSHINI S" userId="89bd23b801a43f87" providerId="LiveId" clId="{F0FEF825-E82E-45B6-AE3E-6320903F5A64}" dt="2024-07-18T06:35:27.633" v="1300"/>
          <ac:spMkLst>
            <pc:docMk/>
            <pc:sldMk cId="293315800" sldId="269"/>
            <ac:spMk id="18" creationId="{0FD3F1AD-8771-7CC0-2329-6D2FA00F733B}"/>
          </ac:spMkLst>
        </pc:spChg>
        <pc:spChg chg="add mod">
          <ac:chgData name="SNEHAVARSHINI S" userId="89bd23b801a43f87" providerId="LiveId" clId="{F0FEF825-E82E-45B6-AE3E-6320903F5A64}" dt="2024-07-18T06:35:27.633" v="1300"/>
          <ac:spMkLst>
            <pc:docMk/>
            <pc:sldMk cId="293315800" sldId="269"/>
            <ac:spMk id="19" creationId="{38B94873-A2B0-2266-1BAC-778B9016EFB5}"/>
          </ac:spMkLst>
        </pc:spChg>
        <pc:spChg chg="add mod">
          <ac:chgData name="SNEHAVARSHINI S" userId="89bd23b801a43f87" providerId="LiveId" clId="{F0FEF825-E82E-45B6-AE3E-6320903F5A64}" dt="2024-07-18T06:35:55.699" v="1304"/>
          <ac:spMkLst>
            <pc:docMk/>
            <pc:sldMk cId="293315800" sldId="269"/>
            <ac:spMk id="21" creationId="{7F198D52-3715-E3FC-9551-08AFD6765AA9}"/>
          </ac:spMkLst>
        </pc:spChg>
        <pc:spChg chg="add mod">
          <ac:chgData name="SNEHAVARSHINI S" userId="89bd23b801a43f87" providerId="LiveId" clId="{F0FEF825-E82E-45B6-AE3E-6320903F5A64}" dt="2024-07-18T06:35:55.699" v="1304"/>
          <ac:spMkLst>
            <pc:docMk/>
            <pc:sldMk cId="293315800" sldId="269"/>
            <ac:spMk id="22" creationId="{08C25DB7-4D93-7D79-7749-CFABB0B8F7BA}"/>
          </ac:spMkLst>
        </pc:spChg>
        <pc:spChg chg="add mod">
          <ac:chgData name="SNEHAVARSHINI S" userId="89bd23b801a43f87" providerId="LiveId" clId="{F0FEF825-E82E-45B6-AE3E-6320903F5A64}" dt="2024-07-18T06:40:26.645" v="1459" actId="1076"/>
          <ac:spMkLst>
            <pc:docMk/>
            <pc:sldMk cId="293315800" sldId="269"/>
            <ac:spMk id="23" creationId="{D55C9A92-4CE1-6524-BF8D-7B141E9AB452}"/>
          </ac:spMkLst>
        </pc:spChg>
        <pc:spChg chg="mod">
          <ac:chgData name="SNEHAVARSHINI S" userId="89bd23b801a43f87" providerId="LiveId" clId="{F0FEF825-E82E-45B6-AE3E-6320903F5A64}" dt="2024-07-18T06:38:51.867" v="1407"/>
          <ac:spMkLst>
            <pc:docMk/>
            <pc:sldMk cId="293315800" sldId="269"/>
            <ac:spMk id="25" creationId="{76890CD6-E218-BE99-1AC2-43DFD35726AD}"/>
          </ac:spMkLst>
        </pc:spChg>
        <pc:spChg chg="mod">
          <ac:chgData name="SNEHAVARSHINI S" userId="89bd23b801a43f87" providerId="LiveId" clId="{F0FEF825-E82E-45B6-AE3E-6320903F5A64}" dt="2024-07-18T06:38:51.867" v="1407"/>
          <ac:spMkLst>
            <pc:docMk/>
            <pc:sldMk cId="293315800" sldId="269"/>
            <ac:spMk id="26" creationId="{14ADB80B-E473-5766-9D2F-B6D9128BEE60}"/>
          </ac:spMkLst>
        </pc:spChg>
        <pc:spChg chg="add mod">
          <ac:chgData name="SNEHAVARSHINI S" userId="89bd23b801a43f87" providerId="LiveId" clId="{F0FEF825-E82E-45B6-AE3E-6320903F5A64}" dt="2024-07-18T06:39:50.884" v="1458" actId="1076"/>
          <ac:spMkLst>
            <pc:docMk/>
            <pc:sldMk cId="293315800" sldId="269"/>
            <ac:spMk id="27" creationId="{9EC33C2F-0C3E-4063-102B-97168C02087E}"/>
          </ac:spMkLst>
        </pc:spChg>
        <pc:grpChg chg="add mod">
          <ac:chgData name="SNEHAVARSHINI S" userId="89bd23b801a43f87" providerId="LiveId" clId="{F0FEF825-E82E-45B6-AE3E-6320903F5A64}" dt="2024-07-18T06:37:45.025" v="1396" actId="1076"/>
          <ac:grpSpMkLst>
            <pc:docMk/>
            <pc:sldMk cId="293315800" sldId="269"/>
            <ac:grpSpMk id="17" creationId="{7252F6CE-EDD8-26B0-F10B-269A6FDB9CEE}"/>
          </ac:grpSpMkLst>
        </pc:grpChg>
        <pc:grpChg chg="add mod">
          <ac:chgData name="SNEHAVARSHINI S" userId="89bd23b801a43f87" providerId="LiveId" clId="{F0FEF825-E82E-45B6-AE3E-6320903F5A64}" dt="2024-07-18T06:38:23.826" v="1401" actId="1076"/>
          <ac:grpSpMkLst>
            <pc:docMk/>
            <pc:sldMk cId="293315800" sldId="269"/>
            <ac:grpSpMk id="20" creationId="{9BAF2F0F-BD12-920E-C2BC-E30A4073BF13}"/>
          </ac:grpSpMkLst>
        </pc:grpChg>
        <pc:grpChg chg="add mod">
          <ac:chgData name="SNEHAVARSHINI S" userId="89bd23b801a43f87" providerId="LiveId" clId="{F0FEF825-E82E-45B6-AE3E-6320903F5A64}" dt="2024-07-18T06:40:30.208" v="1460" actId="1076"/>
          <ac:grpSpMkLst>
            <pc:docMk/>
            <pc:sldMk cId="293315800" sldId="269"/>
            <ac:grpSpMk id="24" creationId="{E74B2C9B-CB09-C86D-C6DA-53F178FBE9A0}"/>
          </ac:grpSpMkLst>
        </pc:grpChg>
        <pc:graphicFrameChg chg="add del modGraphic">
          <ac:chgData name="SNEHAVARSHINI S" userId="89bd23b801a43f87" providerId="LiveId" clId="{F0FEF825-E82E-45B6-AE3E-6320903F5A64}" dt="2024-07-18T06:28:33.283" v="1146" actId="478"/>
          <ac:graphicFrameMkLst>
            <pc:docMk/>
            <pc:sldMk cId="293315800" sldId="269"/>
            <ac:graphicFrameMk id="8" creationId="{62C9542E-FB55-E920-87B5-D49431F1B1D1}"/>
          </ac:graphicFrameMkLst>
        </pc:graphicFrameChg>
        <pc:graphicFrameChg chg="add del mod modGraphic">
          <ac:chgData name="SNEHAVARSHINI S" userId="89bd23b801a43f87" providerId="LiveId" clId="{F0FEF825-E82E-45B6-AE3E-6320903F5A64}" dt="2024-07-18T06:37:40.691" v="1395" actId="14100"/>
          <ac:graphicFrameMkLst>
            <pc:docMk/>
            <pc:sldMk cId="293315800" sldId="269"/>
            <ac:graphicFrameMk id="12" creationId="{F336B718-F434-7C80-0AC2-8D382C64D6ED}"/>
          </ac:graphicFrameMkLst>
        </pc:graphicFrameChg>
        <pc:cxnChg chg="add del mod">
          <ac:chgData name="SNEHAVARSHINI S" userId="89bd23b801a43f87" providerId="LiveId" clId="{F0FEF825-E82E-45B6-AE3E-6320903F5A64}" dt="2024-07-18T06:28:14.677" v="1138" actId="11529"/>
          <ac:cxnSpMkLst>
            <pc:docMk/>
            <pc:sldMk cId="293315800" sldId="269"/>
            <ac:cxnSpMk id="6" creationId="{AF321006-2B80-0D75-C5CA-687712EB6C4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1EE97-9964-492E-A3E2-AFF572943684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75AE8836-4114-467E-A053-09B2659F30FB}">
      <dgm:prSet phldrT="[Text]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A4BDF9B0-3AE0-45C9-99BC-2BDB50F2A10D}" type="parTrans" cxnId="{8F9FB136-BF14-4F61-8115-20B8EDA0BEEE}">
      <dgm:prSet/>
      <dgm:spPr/>
      <dgm:t>
        <a:bodyPr/>
        <a:lstStyle/>
        <a:p>
          <a:endParaRPr lang="en-IN"/>
        </a:p>
      </dgm:t>
    </dgm:pt>
    <dgm:pt modelId="{2E02E3BB-41C8-4DA1-A7C7-99CA9213E4C9}" type="sibTrans" cxnId="{8F9FB136-BF14-4F61-8115-20B8EDA0BEEE}">
      <dgm:prSet/>
      <dgm:spPr/>
      <dgm:t>
        <a:bodyPr/>
        <a:lstStyle/>
        <a:p>
          <a:endParaRPr lang="en-IN"/>
        </a:p>
      </dgm:t>
    </dgm:pt>
    <dgm:pt modelId="{59ED2526-C800-43E2-843D-345757ADEC63}">
      <dgm:prSet phldrT="[Text]"/>
      <dgm:spPr/>
      <dgm:t>
        <a:bodyPr/>
        <a:lstStyle/>
        <a:p>
          <a:r>
            <a:rPr lang="en-US" dirty="0"/>
            <a:t>DATA AUGMENTATION</a:t>
          </a:r>
          <a:endParaRPr lang="en-IN" dirty="0"/>
        </a:p>
      </dgm:t>
    </dgm:pt>
    <dgm:pt modelId="{B15BFA21-37C9-4873-9565-EB0B1B0B8F7D}" type="sibTrans" cxnId="{ADA9106B-3043-4C09-9298-FB46D307405E}">
      <dgm:prSet/>
      <dgm:spPr/>
      <dgm:t>
        <a:bodyPr/>
        <a:lstStyle/>
        <a:p>
          <a:endParaRPr lang="en-IN"/>
        </a:p>
      </dgm:t>
    </dgm:pt>
    <dgm:pt modelId="{3381D529-1F14-4D0D-9D46-9E9A0FAC031B}" type="parTrans" cxnId="{ADA9106B-3043-4C09-9298-FB46D307405E}">
      <dgm:prSet/>
      <dgm:spPr/>
      <dgm:t>
        <a:bodyPr/>
        <a:lstStyle/>
        <a:p>
          <a:endParaRPr lang="en-IN"/>
        </a:p>
      </dgm:t>
    </dgm:pt>
    <dgm:pt modelId="{1E13703E-975D-40E2-AF68-25271AFDDA23}" type="pres">
      <dgm:prSet presAssocID="{9EB1EE97-9964-492E-A3E2-AFF572943684}" presName="linearFlow" presStyleCnt="0">
        <dgm:presLayoutVars>
          <dgm:resizeHandles val="exact"/>
        </dgm:presLayoutVars>
      </dgm:prSet>
      <dgm:spPr/>
    </dgm:pt>
    <dgm:pt modelId="{FE3974D7-B7A7-4EE2-BB03-C2CD444B8828}" type="pres">
      <dgm:prSet presAssocID="{75AE8836-4114-467E-A053-09B2659F30FB}" presName="node" presStyleLbl="node1" presStyleIdx="0" presStyleCnt="2">
        <dgm:presLayoutVars>
          <dgm:bulletEnabled val="1"/>
        </dgm:presLayoutVars>
      </dgm:prSet>
      <dgm:spPr/>
    </dgm:pt>
    <dgm:pt modelId="{1ADF4B0D-1861-40AA-A668-BF40F1D56F55}" type="pres">
      <dgm:prSet presAssocID="{2E02E3BB-41C8-4DA1-A7C7-99CA9213E4C9}" presName="sibTrans" presStyleLbl="sibTrans2D1" presStyleIdx="0" presStyleCnt="1"/>
      <dgm:spPr/>
    </dgm:pt>
    <dgm:pt modelId="{F81C2371-906E-4947-AB70-69E71DC220E9}" type="pres">
      <dgm:prSet presAssocID="{2E02E3BB-41C8-4DA1-A7C7-99CA9213E4C9}" presName="connectorText" presStyleLbl="sibTrans2D1" presStyleIdx="0" presStyleCnt="1"/>
      <dgm:spPr/>
    </dgm:pt>
    <dgm:pt modelId="{1B9A1D40-6DF0-4D54-A79A-A38F13984446}" type="pres">
      <dgm:prSet presAssocID="{59ED2526-C800-43E2-843D-345757ADEC63}" presName="node" presStyleLbl="node1" presStyleIdx="1" presStyleCnt="2">
        <dgm:presLayoutVars>
          <dgm:bulletEnabled val="1"/>
        </dgm:presLayoutVars>
      </dgm:prSet>
      <dgm:spPr/>
    </dgm:pt>
  </dgm:ptLst>
  <dgm:cxnLst>
    <dgm:cxn modelId="{B1154832-B041-4C15-9ADE-F1144E59A26A}" type="presOf" srcId="{9EB1EE97-9964-492E-A3E2-AFF572943684}" destId="{1E13703E-975D-40E2-AF68-25271AFDDA23}" srcOrd="0" destOrd="0" presId="urn:microsoft.com/office/officeart/2005/8/layout/process2"/>
    <dgm:cxn modelId="{8F9FB136-BF14-4F61-8115-20B8EDA0BEEE}" srcId="{9EB1EE97-9964-492E-A3E2-AFF572943684}" destId="{75AE8836-4114-467E-A053-09B2659F30FB}" srcOrd="0" destOrd="0" parTransId="{A4BDF9B0-3AE0-45C9-99BC-2BDB50F2A10D}" sibTransId="{2E02E3BB-41C8-4DA1-A7C7-99CA9213E4C9}"/>
    <dgm:cxn modelId="{468FE538-4804-47F5-94D6-23C0BEEDE7AA}" type="presOf" srcId="{59ED2526-C800-43E2-843D-345757ADEC63}" destId="{1B9A1D40-6DF0-4D54-A79A-A38F13984446}" srcOrd="0" destOrd="0" presId="urn:microsoft.com/office/officeart/2005/8/layout/process2"/>
    <dgm:cxn modelId="{ADA9106B-3043-4C09-9298-FB46D307405E}" srcId="{9EB1EE97-9964-492E-A3E2-AFF572943684}" destId="{59ED2526-C800-43E2-843D-345757ADEC63}" srcOrd="1" destOrd="0" parTransId="{3381D529-1F14-4D0D-9D46-9E9A0FAC031B}" sibTransId="{B15BFA21-37C9-4873-9565-EB0B1B0B8F7D}"/>
    <dgm:cxn modelId="{E5057B51-0B83-42FC-8E76-97CEA98DA451}" type="presOf" srcId="{75AE8836-4114-467E-A053-09B2659F30FB}" destId="{FE3974D7-B7A7-4EE2-BB03-C2CD444B8828}" srcOrd="0" destOrd="0" presId="urn:microsoft.com/office/officeart/2005/8/layout/process2"/>
    <dgm:cxn modelId="{4962CA8F-63CC-451D-AE95-98694BC38941}" type="presOf" srcId="{2E02E3BB-41C8-4DA1-A7C7-99CA9213E4C9}" destId="{1ADF4B0D-1861-40AA-A668-BF40F1D56F55}" srcOrd="0" destOrd="0" presId="urn:microsoft.com/office/officeart/2005/8/layout/process2"/>
    <dgm:cxn modelId="{B8A077CB-6911-423B-9072-D29C4ECA3632}" type="presOf" srcId="{2E02E3BB-41C8-4DA1-A7C7-99CA9213E4C9}" destId="{F81C2371-906E-4947-AB70-69E71DC220E9}" srcOrd="1" destOrd="0" presId="urn:microsoft.com/office/officeart/2005/8/layout/process2"/>
    <dgm:cxn modelId="{BA7AE83C-0AA9-4CE4-8E6F-A69B9FCA2425}" type="presParOf" srcId="{1E13703E-975D-40E2-AF68-25271AFDDA23}" destId="{FE3974D7-B7A7-4EE2-BB03-C2CD444B8828}" srcOrd="0" destOrd="0" presId="urn:microsoft.com/office/officeart/2005/8/layout/process2"/>
    <dgm:cxn modelId="{549B6073-23C9-417D-B20E-4017148EE3C0}" type="presParOf" srcId="{1E13703E-975D-40E2-AF68-25271AFDDA23}" destId="{1ADF4B0D-1861-40AA-A668-BF40F1D56F55}" srcOrd="1" destOrd="0" presId="urn:microsoft.com/office/officeart/2005/8/layout/process2"/>
    <dgm:cxn modelId="{646102BA-35E5-4FC9-A205-134981989E83}" type="presParOf" srcId="{1ADF4B0D-1861-40AA-A668-BF40F1D56F55}" destId="{F81C2371-906E-4947-AB70-69E71DC220E9}" srcOrd="0" destOrd="0" presId="urn:microsoft.com/office/officeart/2005/8/layout/process2"/>
    <dgm:cxn modelId="{D840DD90-0C85-4441-A18E-D1DA91300B21}" type="presParOf" srcId="{1E13703E-975D-40E2-AF68-25271AFDDA23}" destId="{1B9A1D40-6DF0-4D54-A79A-A38F13984446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74D7-B7A7-4EE2-BB03-C2CD444B8828}">
      <dsp:nvSpPr>
        <dsp:cNvPr id="0" name=""/>
        <dsp:cNvSpPr/>
      </dsp:nvSpPr>
      <dsp:spPr>
        <a:xfrm>
          <a:off x="1592227" y="182"/>
          <a:ext cx="1774043" cy="5993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  <a:endParaRPr lang="en-IN" sz="1600" kern="1200" dirty="0"/>
        </a:p>
      </dsp:txBody>
      <dsp:txXfrm>
        <a:off x="1609780" y="17735"/>
        <a:ext cx="1738937" cy="564201"/>
      </dsp:txXfrm>
    </dsp:sp>
    <dsp:sp modelId="{1ADF4B0D-1861-40AA-A668-BF40F1D56F55}">
      <dsp:nvSpPr>
        <dsp:cNvPr id="0" name=""/>
        <dsp:cNvSpPr/>
      </dsp:nvSpPr>
      <dsp:spPr>
        <a:xfrm rot="5400000">
          <a:off x="2366878" y="614472"/>
          <a:ext cx="224740" cy="2696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2398342" y="636946"/>
        <a:ext cx="161812" cy="157318"/>
      </dsp:txXfrm>
    </dsp:sp>
    <dsp:sp modelId="{1B9A1D40-6DF0-4D54-A79A-A38F13984446}">
      <dsp:nvSpPr>
        <dsp:cNvPr id="0" name=""/>
        <dsp:cNvSpPr/>
      </dsp:nvSpPr>
      <dsp:spPr>
        <a:xfrm>
          <a:off x="1592227" y="899143"/>
          <a:ext cx="1774043" cy="5993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AUGMENTATION</a:t>
          </a:r>
          <a:endParaRPr lang="en-IN" sz="1600" kern="1200" dirty="0"/>
        </a:p>
      </dsp:txBody>
      <dsp:txXfrm>
        <a:off x="1609780" y="916696"/>
        <a:ext cx="1738937" cy="564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September 2022</a:t>
            </a: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90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21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80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2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99997" sy="80002" flip="none" algn="tl"/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" descr="G:\TBI\TBI@KEC Logos\K Transform\6-5x4 product centr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1219" y="955361"/>
            <a:ext cx="1472318" cy="1345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2987824" y="501163"/>
            <a:ext cx="6108000" cy="211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</a:t>
            </a:r>
            <a:endParaRPr sz="2400" b="1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dirty="0">
              <a:ea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20ADP71 – PROJECT WORK – II – Phase I</a:t>
            </a:r>
            <a:endParaRPr sz="18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156792" y="2799259"/>
            <a:ext cx="7058302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Classification of Colorectal Tract Abnormalities Using Transfer Learning and GAN on Endoscopic Images</a:t>
            </a:r>
          </a:p>
        </p:txBody>
      </p:sp>
      <p:sp>
        <p:nvSpPr>
          <p:cNvPr id="108" name="Google Shape;108;p1"/>
          <p:cNvSpPr txBox="1"/>
          <p:nvPr/>
        </p:nvSpPr>
        <p:spPr>
          <a:xfrm>
            <a:off x="2723515" y="4423413"/>
            <a:ext cx="6108000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Mentor: </a:t>
            </a:r>
            <a:r>
              <a:rPr lang="en-US" sz="1800" b="1" i="0" u="none" strike="noStrike" cap="none" dirty="0" err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O.Abhila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Anju AP / AI			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SNEHAVARSHINI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 21ADR048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BHUVANESHWARI C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21ADR009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SOUNDHARYA M 21ADR050   </a:t>
            </a:r>
            <a:endParaRPr sz="1800" b="1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2900" y="80711"/>
            <a:ext cx="1259632" cy="151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A5C-9A88-4599-05A4-7E66515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15" y="655784"/>
            <a:ext cx="6463149" cy="493565"/>
          </a:xfrm>
        </p:spPr>
        <p:txBody>
          <a:bodyPr/>
          <a:lstStyle/>
          <a:p>
            <a:pPr algn="ctr"/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C401A03-EF89-14D9-05A1-E989EE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7425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32F32-C18D-D06D-9BA3-682085C8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409987"/>
            <a:ext cx="693516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0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A5C-9A88-4599-05A4-7E66515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995" y="30677"/>
            <a:ext cx="6463149" cy="493565"/>
          </a:xfrm>
        </p:spPr>
        <p:txBody>
          <a:bodyPr/>
          <a:lstStyle/>
          <a:p>
            <a:pPr algn="ctr"/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C401A03-EF89-14D9-05A1-E989EE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7425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336B718-F434-7C80-0AC2-8D382C64D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923293"/>
              </p:ext>
            </p:extLst>
          </p:nvPr>
        </p:nvGraphicFramePr>
        <p:xfrm>
          <a:off x="2573519" y="902054"/>
          <a:ext cx="4958498" cy="1498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8E66423-807F-D156-A92F-A7467010CC07}"/>
              </a:ext>
            </a:extLst>
          </p:cNvPr>
          <p:cNvSpPr/>
          <p:nvPr/>
        </p:nvSpPr>
        <p:spPr>
          <a:xfrm>
            <a:off x="1655579" y="2776217"/>
            <a:ext cx="1337995" cy="8461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3066A-5F86-25A1-B6B6-98245F8C3230}"/>
              </a:ext>
            </a:extLst>
          </p:cNvPr>
          <p:cNvSpPr/>
          <p:nvPr/>
        </p:nvSpPr>
        <p:spPr>
          <a:xfrm>
            <a:off x="3477659" y="2776217"/>
            <a:ext cx="1337995" cy="8461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GOOGLENET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1CEE9-6D9B-BD40-0F22-00DB4B732892}"/>
              </a:ext>
            </a:extLst>
          </p:cNvPr>
          <p:cNvSpPr/>
          <p:nvPr/>
        </p:nvSpPr>
        <p:spPr>
          <a:xfrm>
            <a:off x="5324432" y="2776216"/>
            <a:ext cx="1337995" cy="8461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RESNET50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E58F6F-7858-43CE-74C9-DD1CAB4B4F6E}"/>
              </a:ext>
            </a:extLst>
          </p:cNvPr>
          <p:cNvSpPr/>
          <p:nvPr/>
        </p:nvSpPr>
        <p:spPr>
          <a:xfrm>
            <a:off x="7305185" y="2776215"/>
            <a:ext cx="1337995" cy="8461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MOBILENET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52F6CE-EDD8-26B0-F10B-269A6FDB9CEE}"/>
              </a:ext>
            </a:extLst>
          </p:cNvPr>
          <p:cNvGrpSpPr/>
          <p:nvPr/>
        </p:nvGrpSpPr>
        <p:grpSpPr>
          <a:xfrm>
            <a:off x="4885409" y="2466624"/>
            <a:ext cx="334718" cy="278931"/>
            <a:chOff x="2448238" y="790533"/>
            <a:chExt cx="334718" cy="278931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0FD3F1AD-8771-7CC0-2329-6D2FA00F733B}"/>
                </a:ext>
              </a:extLst>
            </p:cNvPr>
            <p:cNvSpPr/>
            <p:nvPr/>
          </p:nvSpPr>
          <p:spPr>
            <a:xfrm rot="5400000">
              <a:off x="2476131" y="762640"/>
              <a:ext cx="278931" cy="3347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Right 4">
              <a:extLst>
                <a:ext uri="{FF2B5EF4-FFF2-40B4-BE49-F238E27FC236}">
                  <a16:creationId xmlns:a16="http://schemas.microsoft.com/office/drawing/2014/main" id="{38B94873-A2B0-2266-1BAC-778B9016EFB5}"/>
                </a:ext>
              </a:extLst>
            </p:cNvPr>
            <p:cNvSpPr txBox="1"/>
            <p:nvPr/>
          </p:nvSpPr>
          <p:spPr>
            <a:xfrm>
              <a:off x="2515182" y="790534"/>
              <a:ext cx="200830" cy="195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AF2F0F-BD12-920E-C2BC-E30A4073BF13}"/>
              </a:ext>
            </a:extLst>
          </p:cNvPr>
          <p:cNvGrpSpPr/>
          <p:nvPr/>
        </p:nvGrpSpPr>
        <p:grpSpPr>
          <a:xfrm>
            <a:off x="4894835" y="3631874"/>
            <a:ext cx="334718" cy="278931"/>
            <a:chOff x="2448238" y="790533"/>
            <a:chExt cx="334718" cy="278931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F198D52-3715-E3FC-9551-08AFD6765AA9}"/>
                </a:ext>
              </a:extLst>
            </p:cNvPr>
            <p:cNvSpPr/>
            <p:nvPr/>
          </p:nvSpPr>
          <p:spPr>
            <a:xfrm rot="5400000">
              <a:off x="2476131" y="762640"/>
              <a:ext cx="278931" cy="3347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08C25DB7-4D93-7D79-7749-CFABB0B8F7BA}"/>
                </a:ext>
              </a:extLst>
            </p:cNvPr>
            <p:cNvSpPr txBox="1"/>
            <p:nvPr/>
          </p:nvSpPr>
          <p:spPr>
            <a:xfrm>
              <a:off x="2515182" y="790534"/>
              <a:ext cx="200830" cy="195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</p:grpSp>
      <p:sp>
        <p:nvSpPr>
          <p:cNvPr id="23" name="Diamond 22">
            <a:extLst>
              <a:ext uri="{FF2B5EF4-FFF2-40B4-BE49-F238E27FC236}">
                <a16:creationId xmlns:a16="http://schemas.microsoft.com/office/drawing/2014/main" id="{D55C9A92-4CE1-6524-BF8D-7B141E9AB452}"/>
              </a:ext>
            </a:extLst>
          </p:cNvPr>
          <p:cNvSpPr/>
          <p:nvPr/>
        </p:nvSpPr>
        <p:spPr>
          <a:xfrm>
            <a:off x="3930976" y="3997850"/>
            <a:ext cx="2262433" cy="115799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MODEL</a:t>
            </a: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4B2C9B-CB09-C86D-C6DA-53F178FBE9A0}"/>
              </a:ext>
            </a:extLst>
          </p:cNvPr>
          <p:cNvGrpSpPr/>
          <p:nvPr/>
        </p:nvGrpSpPr>
        <p:grpSpPr>
          <a:xfrm>
            <a:off x="4914895" y="5284823"/>
            <a:ext cx="334718" cy="278931"/>
            <a:chOff x="2448238" y="790533"/>
            <a:chExt cx="334718" cy="278931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76890CD6-E218-BE99-1AC2-43DFD35726AD}"/>
                </a:ext>
              </a:extLst>
            </p:cNvPr>
            <p:cNvSpPr/>
            <p:nvPr/>
          </p:nvSpPr>
          <p:spPr>
            <a:xfrm rot="5400000">
              <a:off x="2476131" y="762640"/>
              <a:ext cx="278931" cy="3347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Right 4">
              <a:extLst>
                <a:ext uri="{FF2B5EF4-FFF2-40B4-BE49-F238E27FC236}">
                  <a16:creationId xmlns:a16="http://schemas.microsoft.com/office/drawing/2014/main" id="{14ADB80B-E473-5766-9D2F-B6D9128BEE60}"/>
                </a:ext>
              </a:extLst>
            </p:cNvPr>
            <p:cNvSpPr txBox="1"/>
            <p:nvPr/>
          </p:nvSpPr>
          <p:spPr>
            <a:xfrm>
              <a:off x="2515182" y="790534"/>
              <a:ext cx="200830" cy="195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EC33C2F-0C3E-4063-102B-97168C02087E}"/>
              </a:ext>
            </a:extLst>
          </p:cNvPr>
          <p:cNvSpPr/>
          <p:nvPr/>
        </p:nvSpPr>
        <p:spPr>
          <a:xfrm>
            <a:off x="4303055" y="5707531"/>
            <a:ext cx="1690374" cy="8461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COMBINED WITH GAN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1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A5C-9A88-4599-05A4-7E66515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2" y="671944"/>
            <a:ext cx="7391400" cy="495877"/>
          </a:xfrm>
        </p:spPr>
        <p:txBody>
          <a:bodyPr/>
          <a:lstStyle/>
          <a:p>
            <a:pPr algn="ctr"/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– TRAINING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5BF11-25E2-5BEA-691B-FA2DCE3A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815" y="1252753"/>
            <a:ext cx="8229600" cy="4760121"/>
          </a:xfrm>
        </p:spPr>
        <p:txBody>
          <a:bodyPr/>
          <a:lstStyle/>
          <a:p>
            <a:pPr marL="13716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metrics provide insights into the model's performance in classifying colorectal tract abnormalities</a:t>
            </a:r>
          </a:p>
          <a:p>
            <a:pPr marL="914400" indent="285750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0906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914400" indent="285750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0906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914400" indent="285750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0906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914400" indent="285750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0906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(Area Under the Curve)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C401A03-EF89-14D9-05A1-E989EE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7425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A5C-9A88-4599-05A4-7E66515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368" y="685800"/>
            <a:ext cx="7391400" cy="495877"/>
          </a:xfrm>
        </p:spPr>
        <p:txBody>
          <a:bodyPr/>
          <a:lstStyle/>
          <a:p>
            <a:pPr algn="ctr"/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5BF11-25E2-5BEA-691B-FA2DCE3A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815" y="1252753"/>
            <a:ext cx="8229600" cy="4760121"/>
          </a:xfrm>
        </p:spPr>
        <p:txBody>
          <a:bodyPr/>
          <a:lstStyle/>
          <a:p>
            <a:pPr marL="480060" indent="-342900" algn="just">
              <a:lnSpc>
                <a:spcPct val="15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GIT-Net: An Ensemble Deep Learning-Based GI Tract Classification of Endoscopic Images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Hemalatha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Gunasekaran 1ORCID,Krishnamoorthi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Ramalakshmi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>
              <a:lnSpc>
                <a:spcPct val="15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multi-task learning for classification and segmentation of gastrointestinal tract endoscopic images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Suigu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 a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</a:t>
            </a:r>
          </a:p>
          <a:p>
            <a:pPr marL="594360" indent="-457200" algn="just">
              <a:lnSpc>
                <a:spcPct val="15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Colorectal cancer prediction via histopathology segmentation using DC-GAN and VAE-GAN R. Sujatha1, Mahalakshmi</a:t>
            </a:r>
          </a:p>
          <a:p>
            <a:pPr marL="594360" indent="-457200" algn="just">
              <a:lnSpc>
                <a:spcPct val="15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Approach for Gastrointestinal Tract Findings Detection and Classification: Deep Learning-Based Hybrid Stacking Ensemble Models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1,Erkan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Bostanci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94360" indent="-457200" algn="just">
              <a:lnSpc>
                <a:spcPct val="15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Analysis of Deep Learning-Based Approaches for the Prediction of Gastrointestinal Diseases Using Multi-class Endoscopy Images by Sanjeev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Yogesh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>
              <a:lnSpc>
                <a:spcPct val="15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Gastrointestinal Disease Classification Using Pretrained Deep Convolutional Neural Network by Muhammad Nouman Noor 1,Muhammad Nazir</a:t>
            </a:r>
          </a:p>
          <a:p>
            <a:pPr marL="594360" indent="-457200" algn="just">
              <a:lnSpc>
                <a:spcPct val="150000"/>
              </a:lnSpc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>
              <a:lnSpc>
                <a:spcPct val="150000"/>
              </a:lnSpc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>
              <a:lnSpc>
                <a:spcPct val="150000"/>
              </a:lnSpc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>
              <a:lnSpc>
                <a:spcPct val="150000"/>
              </a:lnSpc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>
              <a:lnSpc>
                <a:spcPct val="150000"/>
              </a:lnSpc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C401A03-EF89-14D9-05A1-E989EE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7425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5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A5C-9A88-4599-05A4-7E66515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2933123"/>
            <a:ext cx="7391400" cy="495877"/>
          </a:xfrm>
        </p:spPr>
        <p:txBody>
          <a:bodyPr/>
          <a:lstStyle/>
          <a:p>
            <a:pPr algn="ctr"/>
            <a:r>
              <a:rPr lang="en-US" sz="4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C401A03-EF89-14D9-05A1-E989EE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7425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2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A5C-9A88-4599-05A4-7E66515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127" y="1032161"/>
            <a:ext cx="6183745" cy="495877"/>
          </a:xfrm>
        </p:spPr>
        <p:txBody>
          <a:bodyPr/>
          <a:lstStyle/>
          <a:p>
            <a:pPr algn="ctr"/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5BF11-25E2-5BEA-691B-FA2DCE3A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927" y="1733043"/>
            <a:ext cx="8229600" cy="1628992"/>
          </a:xfrm>
        </p:spPr>
        <p:txBody>
          <a:bodyPr/>
          <a:lstStyle/>
          <a:p>
            <a:pPr marL="13716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improve the early detection of colorectal tract abnormalities from endoscopic images, employing transfer learning and data augmentation techniques to address the critical need for automated methods in colorectal cancer assessment.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769158-2813-1706-ABEA-9624005BD493}"/>
              </a:ext>
            </a:extLst>
          </p:cNvPr>
          <p:cNvSpPr txBox="1">
            <a:spLocks/>
          </p:cNvSpPr>
          <p:nvPr/>
        </p:nvSpPr>
        <p:spPr>
          <a:xfrm>
            <a:off x="1480127" y="3319101"/>
            <a:ext cx="6183745" cy="49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F643976-5ADF-C41B-11EB-C3B9D1AF475E}"/>
              </a:ext>
            </a:extLst>
          </p:cNvPr>
          <p:cNvSpPr txBox="1">
            <a:spLocks/>
          </p:cNvSpPr>
          <p:nvPr/>
        </p:nvSpPr>
        <p:spPr>
          <a:xfrm>
            <a:off x="641927" y="3988127"/>
            <a:ext cx="8229600" cy="191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deep learning models with ResNet50,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VGG16 architectures, along with data augmentation techniques and Generative Adversarial Networks (GANs), to accurately detect colorectal tract abnormalities from endoscopic images.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provide healthcare professionals with a reliable tool for early diagnosis of colorectal cancer, ultimately improving patient care.</a:t>
            </a:r>
          </a:p>
        </p:txBody>
      </p:sp>
    </p:spTree>
    <p:extLst>
      <p:ext uri="{BB962C8B-B14F-4D97-AF65-F5344CB8AC3E}">
        <p14:creationId xmlns:p14="http://schemas.microsoft.com/office/powerpoint/2010/main" val="134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762000" y="-157315"/>
            <a:ext cx="8229600" cy="77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0" y="-1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B2CB685-6ACF-CC39-2411-9A1F8A527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88169"/>
              </p:ext>
            </p:extLst>
          </p:nvPr>
        </p:nvGraphicFramePr>
        <p:xfrm>
          <a:off x="76200" y="971523"/>
          <a:ext cx="8991599" cy="568659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61946">
                  <a:extLst>
                    <a:ext uri="{9D8B030D-6E8A-4147-A177-3AD203B41FA5}">
                      <a16:colId xmlns:a16="http://schemas.microsoft.com/office/drawing/2014/main" val="3882243106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3627885488"/>
                    </a:ext>
                  </a:extLst>
                </a:gridCol>
                <a:gridCol w="1583473">
                  <a:extLst>
                    <a:ext uri="{9D8B030D-6E8A-4147-A177-3AD203B41FA5}">
                      <a16:colId xmlns:a16="http://schemas.microsoft.com/office/drawing/2014/main" val="4042700847"/>
                    </a:ext>
                  </a:extLst>
                </a:gridCol>
                <a:gridCol w="1839952">
                  <a:extLst>
                    <a:ext uri="{9D8B030D-6E8A-4147-A177-3AD203B41FA5}">
                      <a16:colId xmlns:a16="http://schemas.microsoft.com/office/drawing/2014/main" val="651074186"/>
                    </a:ext>
                  </a:extLst>
                </a:gridCol>
                <a:gridCol w="1761892">
                  <a:extLst>
                    <a:ext uri="{9D8B030D-6E8A-4147-A177-3AD203B41FA5}">
                      <a16:colId xmlns:a16="http://schemas.microsoft.com/office/drawing/2014/main" val="1175938282"/>
                    </a:ext>
                  </a:extLst>
                </a:gridCol>
                <a:gridCol w="1841809">
                  <a:extLst>
                    <a:ext uri="{9D8B030D-6E8A-4147-A177-3AD203B41FA5}">
                      <a16:colId xmlns:a16="http://schemas.microsoft.com/office/drawing/2014/main" val="909061950"/>
                    </a:ext>
                  </a:extLst>
                </a:gridCol>
              </a:tblGrid>
              <a:tr h="70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METHODS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1029"/>
                  </a:ext>
                </a:extLst>
              </a:tr>
              <a:tr h="248116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MDPI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GIT-Net: An Ensemble Deep Learning-Based GI Tract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Classification of Endoscopic Images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[BASE PAPER]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KVASIR v2 dataset.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ResNet50, DenseNet201, and InceptionV3.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Accuracy -  92 % , specificity,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sensitivity, recall, and precision.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42807"/>
                  </a:ext>
                </a:extLst>
              </a:tr>
              <a:tr h="24955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Transformer-based multi-task learning for classification and segmentation of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gastrointestinal tract endoscopic images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CVC-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ClinicDB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GoogLeNet, VGG-16, AlexNet, ResNet-50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Accuracy, specificity,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sensitivity, recall, and precision.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401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762000" y="-157315"/>
            <a:ext cx="8229600" cy="77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0" y="-1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B2CB685-6ACF-CC39-2411-9A1F8A527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5085"/>
              </p:ext>
            </p:extLst>
          </p:nvPr>
        </p:nvGraphicFramePr>
        <p:xfrm>
          <a:off x="295836" y="620689"/>
          <a:ext cx="8695765" cy="60461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95264">
                  <a:extLst>
                    <a:ext uri="{9D8B030D-6E8A-4147-A177-3AD203B41FA5}">
                      <a16:colId xmlns:a16="http://schemas.microsoft.com/office/drawing/2014/main" val="3882243106"/>
                    </a:ext>
                  </a:extLst>
                </a:gridCol>
                <a:gridCol w="647435">
                  <a:extLst>
                    <a:ext uri="{9D8B030D-6E8A-4147-A177-3AD203B41FA5}">
                      <a16:colId xmlns:a16="http://schemas.microsoft.com/office/drawing/2014/main" val="3627885488"/>
                    </a:ext>
                  </a:extLst>
                </a:gridCol>
                <a:gridCol w="1855241">
                  <a:extLst>
                    <a:ext uri="{9D8B030D-6E8A-4147-A177-3AD203B41FA5}">
                      <a16:colId xmlns:a16="http://schemas.microsoft.com/office/drawing/2014/main" val="4042700847"/>
                    </a:ext>
                  </a:extLst>
                </a:gridCol>
                <a:gridCol w="1707777">
                  <a:extLst>
                    <a:ext uri="{9D8B030D-6E8A-4147-A177-3AD203B41FA5}">
                      <a16:colId xmlns:a16="http://schemas.microsoft.com/office/drawing/2014/main" val="65107418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175938282"/>
                    </a:ext>
                  </a:extLst>
                </a:gridCol>
                <a:gridCol w="1568825">
                  <a:extLst>
                    <a:ext uri="{9D8B030D-6E8A-4147-A177-3AD203B41FA5}">
                      <a16:colId xmlns:a16="http://schemas.microsoft.com/office/drawing/2014/main" val="909061950"/>
                    </a:ext>
                  </a:extLst>
                </a:gridCol>
              </a:tblGrid>
              <a:tr h="49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METHODS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1029"/>
                  </a:ext>
                </a:extLst>
              </a:tr>
              <a:tr h="2459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Gate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Colorectal cancer prediction via histopathology 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segmentation using DC-GAN and VAE-GAN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2228 colorectal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enteroscopy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biopsy histopathological hematoxylin and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eosin images (EBHI-seg) divided into six classes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DC-GAN and VAE-GAN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Loss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42807"/>
                  </a:ext>
                </a:extLst>
              </a:tr>
              <a:tr h="293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MDPI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ANewApproachforGastrointestinal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Tract Findings Detection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and Classification: Deep Learning-Based Hybrid Stacking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Ensemble Models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Kvasir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dataset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Stacking Ensemble methods- Multilayer perceptron , Logistic regression , linear SVM, 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Accuracy, Precision , Recall , F1 Score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4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39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762000" y="-157315"/>
            <a:ext cx="8229600" cy="77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0" y="-1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B2CB685-6ACF-CC39-2411-9A1F8A527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733195"/>
              </p:ext>
            </p:extLst>
          </p:nvPr>
        </p:nvGraphicFramePr>
        <p:xfrm>
          <a:off x="76200" y="1002302"/>
          <a:ext cx="8991599" cy="562396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61946">
                  <a:extLst>
                    <a:ext uri="{9D8B030D-6E8A-4147-A177-3AD203B41FA5}">
                      <a16:colId xmlns:a16="http://schemas.microsoft.com/office/drawing/2014/main" val="3882243106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3627885488"/>
                    </a:ext>
                  </a:extLst>
                </a:gridCol>
                <a:gridCol w="1953103">
                  <a:extLst>
                    <a:ext uri="{9D8B030D-6E8A-4147-A177-3AD203B41FA5}">
                      <a16:colId xmlns:a16="http://schemas.microsoft.com/office/drawing/2014/main" val="4042700847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651074186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175938282"/>
                    </a:ext>
                  </a:extLst>
                </a:gridCol>
                <a:gridCol w="1618128">
                  <a:extLst>
                    <a:ext uri="{9D8B030D-6E8A-4147-A177-3AD203B41FA5}">
                      <a16:colId xmlns:a16="http://schemas.microsoft.com/office/drawing/2014/main" val="909061950"/>
                    </a:ext>
                  </a:extLst>
                </a:gridCol>
              </a:tblGrid>
              <a:tr h="7480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METHODS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1029"/>
                  </a:ext>
                </a:extLst>
              </a:tr>
              <a:tr h="22464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Efficient Gastrointestinal Disease Classification Using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Pretrained Deep Convolutional Neural Network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Kvasir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Dataset.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ImageNet , Fine tuned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MobileNet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Accuracy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42807"/>
                  </a:ext>
                </a:extLst>
              </a:tr>
              <a:tr h="26295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pringer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 Comprehensive Analysis of Deep Learning‑Based Approaches 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for the Prediction of Gastrointestinal Diseases Using Multi‑class 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Endoscopy 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Kvasir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Dataset.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DenseNet201, EfficientNetB4,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Xception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 Inception v2 , Resnet50.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Accuracy, Loss, RMSE, Precision, Recall , F1-score</a:t>
                      </a:r>
                    </a:p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4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41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762000" y="-157315"/>
            <a:ext cx="8229600" cy="77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0" y="-1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B2CB685-6ACF-CC39-2411-9A1F8A527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3427"/>
              </p:ext>
            </p:extLst>
          </p:nvPr>
        </p:nvGraphicFramePr>
        <p:xfrm>
          <a:off x="122773" y="765954"/>
          <a:ext cx="8868826" cy="590738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40627">
                  <a:extLst>
                    <a:ext uri="{9D8B030D-6E8A-4147-A177-3AD203B41FA5}">
                      <a16:colId xmlns:a16="http://schemas.microsoft.com/office/drawing/2014/main" val="3882243106"/>
                    </a:ext>
                  </a:extLst>
                </a:gridCol>
                <a:gridCol w="719786">
                  <a:extLst>
                    <a:ext uri="{9D8B030D-6E8A-4147-A177-3AD203B41FA5}">
                      <a16:colId xmlns:a16="http://schemas.microsoft.com/office/drawing/2014/main" val="3627885488"/>
                    </a:ext>
                  </a:extLst>
                </a:gridCol>
                <a:gridCol w="1556723">
                  <a:extLst>
                    <a:ext uri="{9D8B030D-6E8A-4147-A177-3AD203B41FA5}">
                      <a16:colId xmlns:a16="http://schemas.microsoft.com/office/drawing/2014/main" val="4042700847"/>
                    </a:ext>
                  </a:extLst>
                </a:gridCol>
                <a:gridCol w="1808869">
                  <a:extLst>
                    <a:ext uri="{9D8B030D-6E8A-4147-A177-3AD203B41FA5}">
                      <a16:colId xmlns:a16="http://schemas.microsoft.com/office/drawing/2014/main" val="651074186"/>
                    </a:ext>
                  </a:extLst>
                </a:gridCol>
                <a:gridCol w="1732127">
                  <a:extLst>
                    <a:ext uri="{9D8B030D-6E8A-4147-A177-3AD203B41FA5}">
                      <a16:colId xmlns:a16="http://schemas.microsoft.com/office/drawing/2014/main" val="1175938282"/>
                    </a:ext>
                  </a:extLst>
                </a:gridCol>
                <a:gridCol w="1810694">
                  <a:extLst>
                    <a:ext uri="{9D8B030D-6E8A-4147-A177-3AD203B41FA5}">
                      <a16:colId xmlns:a16="http://schemas.microsoft.com/office/drawing/2014/main" val="909061950"/>
                    </a:ext>
                  </a:extLst>
                </a:gridCol>
              </a:tblGrid>
              <a:tr h="7480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METHODS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1029"/>
                  </a:ext>
                </a:extLst>
              </a:tr>
              <a:tr h="22464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Gastrointestinal abnormality detection and classification using empirical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wavelet transform and deep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cnn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from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endoscopic images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Nerthus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Emprical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wavelet transform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Accuracy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42807"/>
                  </a:ext>
                </a:extLst>
              </a:tr>
              <a:tr h="26295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Automated Gastrointestinal Disease Recognition for </a:t>
                      </a:r>
                    </a:p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Endoscopic 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Kvasir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dataset.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ResNet50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DenseNet121,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Accuracy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4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A5C-9A88-4599-05A4-7E66515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15" y="551872"/>
            <a:ext cx="6183745" cy="495877"/>
          </a:xfrm>
        </p:spPr>
        <p:txBody>
          <a:bodyPr/>
          <a:lstStyle/>
          <a:p>
            <a:pPr algn="ctr"/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5BF11-25E2-5BEA-691B-FA2DCE3A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815" y="1252753"/>
            <a:ext cx="8229600" cy="4760121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obtained from Kaggle, representing a public dataset.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images from individuals with colorectal tract abnormalities through the endoscopic method.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8 types of tract abnormalities, each with 1000 images.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encompasses both a training set and a validation set to facilitate model development and assessment.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C401A03-EF89-14D9-05A1-E989EE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7425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A5C-9A88-4599-05A4-7E66515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15" y="551872"/>
            <a:ext cx="6183745" cy="495877"/>
          </a:xfrm>
        </p:spPr>
        <p:txBody>
          <a:bodyPr/>
          <a:lstStyle/>
          <a:p>
            <a:pPr algn="ctr"/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5BF11-25E2-5BEA-691B-FA2DCE3A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815" y="1252753"/>
            <a:ext cx="8229600" cy="4760121"/>
          </a:xfrm>
        </p:spPr>
        <p:txBody>
          <a:bodyPr/>
          <a:lstStyle/>
          <a:p>
            <a:pPr marL="137160" indent="0" algn="just">
              <a:lnSpc>
                <a:spcPct val="15000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eight different types of tract abnormalities from the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Kvasir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Dyed-lifted polyps: Polyps lifted and highlighted with dye during endoscopy.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Dyed-resection margins: Areas where tissue has been removed, visible with dye.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Esophagitis: Inflammation or irritation of the esophagus.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cecum: Normal appearance of the cecum in the large intestine.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pylorus: Normal appearance of the stomach's exit to the small intestine.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Z-line: Normal appearance of the junction between the esophagus and stomach.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Polyps: Abnormal growths in the colon or rectum.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Ulcerative colitis: Inflammation and ulcers in the colon's lining.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C401A03-EF89-14D9-05A1-E989EE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7425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7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A5C-9A88-4599-05A4-7E66515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15" y="508007"/>
            <a:ext cx="6183745" cy="872250"/>
          </a:xfrm>
        </p:spPr>
        <p:txBody>
          <a:bodyPr/>
          <a:lstStyle/>
          <a:p>
            <a:pPr algn="ctr"/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– DATA PREPROCESSING AND DATA AUGMENTATION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5BF11-25E2-5BEA-691B-FA2DCE3A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815" y="1585261"/>
            <a:ext cx="8229600" cy="167517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processed using the ImageDataGenerator class to perform various augmentations such as rotation, shearing, zooming, and horizontal flipping.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C401A03-EF89-14D9-05A1-E989EE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7425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F5DAED-A575-FC2A-A79F-EF27622B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68" y="3198735"/>
            <a:ext cx="3045546" cy="28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07E8795-DF36-EBF4-1CD4-ACFBBC46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26" y="3181070"/>
            <a:ext cx="2941911" cy="28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87929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865</Words>
  <Application>Microsoft Office PowerPoint</Application>
  <PresentationFormat>On-screen Show (4:3)</PresentationFormat>
  <Paragraphs>179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Noto Sans Symbols</vt:lpstr>
      <vt:lpstr>Söhne</vt:lpstr>
      <vt:lpstr>Times New Roman</vt:lpstr>
      <vt:lpstr>Wingdings</vt:lpstr>
      <vt:lpstr>Flow</vt:lpstr>
      <vt:lpstr>PowerPoint Presentation</vt:lpstr>
      <vt:lpstr>PROBLEM STATEMENT</vt:lpstr>
      <vt:lpstr>LITERATURE SURVEY</vt:lpstr>
      <vt:lpstr>LITERATURE SURVEY</vt:lpstr>
      <vt:lpstr>LITERATURE SURVEY</vt:lpstr>
      <vt:lpstr>LITERATURE SURVEY</vt:lpstr>
      <vt:lpstr>DATASET DESCRIPTION</vt:lpstr>
      <vt:lpstr>DATASET DESCRIPTION</vt:lpstr>
      <vt:lpstr>MODULES – DATA PREPROCESSING AND DATA AUGMENTATION</vt:lpstr>
      <vt:lpstr>EXISTING APPROACH </vt:lpstr>
      <vt:lpstr>PROPOSED METHODOLOGY</vt:lpstr>
      <vt:lpstr>MODULES – TRAINING AND EVALUATION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SNEHAVARSHINI S</cp:lastModifiedBy>
  <cp:revision>13</cp:revision>
  <dcterms:modified xsi:type="dcterms:W3CDTF">2024-07-18T20:30:40Z</dcterms:modified>
</cp:coreProperties>
</file>