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47" d="100"/>
          <a:sy n="47" d="100"/>
        </p:scale>
        <p:origin x="149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BDB0CD-B0EA-478E-B8B9-31BCECD57E0C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A9F43C-83A0-4079-B1B5-16BF323D2E32}">
      <dgm:prSet custT="1"/>
      <dgm:spPr/>
      <dgm:t>
        <a:bodyPr/>
        <a:lstStyle/>
        <a:p>
          <a:pPr>
            <a:defRPr cap="all"/>
          </a:pPr>
          <a:r>
            <a:rPr lang="en-US" sz="3200" dirty="0"/>
            <a:t>This C++ project simulates a password setup system similar to mobile phones.</a:t>
          </a:r>
        </a:p>
      </dgm:t>
    </dgm:pt>
    <dgm:pt modelId="{B8DDA2A9-C690-43D7-91A0-7F3FFC654344}" type="parTrans" cxnId="{E2441795-E898-4748-B4EB-FCE56FF55FD8}">
      <dgm:prSet/>
      <dgm:spPr/>
      <dgm:t>
        <a:bodyPr/>
        <a:lstStyle/>
        <a:p>
          <a:endParaRPr lang="en-US"/>
        </a:p>
      </dgm:t>
    </dgm:pt>
    <dgm:pt modelId="{655E32C0-39CA-4669-8743-E4DE26E05196}" type="sibTrans" cxnId="{E2441795-E898-4748-B4EB-FCE56FF55FD8}">
      <dgm:prSet/>
      <dgm:spPr/>
      <dgm:t>
        <a:bodyPr/>
        <a:lstStyle/>
        <a:p>
          <a:endParaRPr lang="en-US"/>
        </a:p>
      </dgm:t>
    </dgm:pt>
    <dgm:pt modelId="{5113900B-E97F-4741-9B73-99BFF2F29242}">
      <dgm:prSet/>
      <dgm:spPr/>
      <dgm:t>
        <a:bodyPr/>
        <a:lstStyle/>
        <a:p>
          <a:pPr>
            <a:defRPr cap="all"/>
          </a:pPr>
          <a:r>
            <a:rPr lang="en-US"/>
            <a:t>Users can select from three password types: PIN, Pattern, or Alphanumeric.</a:t>
          </a:r>
        </a:p>
      </dgm:t>
    </dgm:pt>
    <dgm:pt modelId="{D66A62F9-0134-4D64-B7AE-4AF9458F990B}" type="parTrans" cxnId="{B4A85BC2-30F8-4B77-B7E4-7901C6105199}">
      <dgm:prSet/>
      <dgm:spPr/>
      <dgm:t>
        <a:bodyPr/>
        <a:lstStyle/>
        <a:p>
          <a:endParaRPr lang="en-US"/>
        </a:p>
      </dgm:t>
    </dgm:pt>
    <dgm:pt modelId="{02DE79EE-EEE8-4C25-9695-BD3BA1F4AE1C}" type="sibTrans" cxnId="{B4A85BC2-30F8-4B77-B7E4-7901C6105199}">
      <dgm:prSet/>
      <dgm:spPr/>
      <dgm:t>
        <a:bodyPr/>
        <a:lstStyle/>
        <a:p>
          <a:endParaRPr lang="en-US"/>
        </a:p>
      </dgm:t>
    </dgm:pt>
    <dgm:pt modelId="{B3D91D9B-B247-42F2-A445-5AEC295D6399}">
      <dgm:prSet/>
      <dgm:spPr/>
      <dgm:t>
        <a:bodyPr/>
        <a:lstStyle/>
        <a:p>
          <a:pPr>
            <a:defRPr cap="all"/>
          </a:pPr>
          <a:r>
            <a:rPr lang="en-US"/>
            <a:t>It also includes a 'Forgot Password' feature with secure verification.</a:t>
          </a:r>
        </a:p>
      </dgm:t>
    </dgm:pt>
    <dgm:pt modelId="{510D3B2E-415D-4E1D-BA39-77BB16647695}" type="parTrans" cxnId="{08020245-C6EB-4212-A483-0B92833A1E58}">
      <dgm:prSet/>
      <dgm:spPr/>
      <dgm:t>
        <a:bodyPr/>
        <a:lstStyle/>
        <a:p>
          <a:endParaRPr lang="en-US"/>
        </a:p>
      </dgm:t>
    </dgm:pt>
    <dgm:pt modelId="{5B5C18F9-E78B-426A-873C-93BA70763D6C}" type="sibTrans" cxnId="{08020245-C6EB-4212-A483-0B92833A1E58}">
      <dgm:prSet/>
      <dgm:spPr/>
      <dgm:t>
        <a:bodyPr/>
        <a:lstStyle/>
        <a:p>
          <a:endParaRPr lang="en-US"/>
        </a:p>
      </dgm:t>
    </dgm:pt>
    <dgm:pt modelId="{89C33EA2-15BA-4608-8F01-610F1067D111}" type="pres">
      <dgm:prSet presAssocID="{17BDB0CD-B0EA-478E-B8B9-31BCECD57E0C}" presName="vert0" presStyleCnt="0">
        <dgm:presLayoutVars>
          <dgm:dir/>
          <dgm:animOne val="branch"/>
          <dgm:animLvl val="lvl"/>
        </dgm:presLayoutVars>
      </dgm:prSet>
      <dgm:spPr/>
    </dgm:pt>
    <dgm:pt modelId="{EA876BB4-2671-4A08-8AB3-C00D4DD53804}" type="pres">
      <dgm:prSet presAssocID="{2AA9F43C-83A0-4079-B1B5-16BF323D2E32}" presName="thickLine" presStyleLbl="alignNode1" presStyleIdx="0" presStyleCnt="3"/>
      <dgm:spPr/>
    </dgm:pt>
    <dgm:pt modelId="{D811AA10-0CC1-49E2-AB2C-BD05EF7F09D1}" type="pres">
      <dgm:prSet presAssocID="{2AA9F43C-83A0-4079-B1B5-16BF323D2E32}" presName="horz1" presStyleCnt="0"/>
      <dgm:spPr/>
    </dgm:pt>
    <dgm:pt modelId="{89E11C95-47DD-42B7-9910-160C85FC3072}" type="pres">
      <dgm:prSet presAssocID="{2AA9F43C-83A0-4079-B1B5-16BF323D2E32}" presName="tx1" presStyleLbl="revTx" presStyleIdx="0" presStyleCnt="3"/>
      <dgm:spPr/>
    </dgm:pt>
    <dgm:pt modelId="{2D9E1EF6-8731-48C8-B84C-A2CFF7021271}" type="pres">
      <dgm:prSet presAssocID="{2AA9F43C-83A0-4079-B1B5-16BF323D2E32}" presName="vert1" presStyleCnt="0"/>
      <dgm:spPr/>
    </dgm:pt>
    <dgm:pt modelId="{5ED29C16-4991-4CA6-95CB-53E14D0FEE58}" type="pres">
      <dgm:prSet presAssocID="{5113900B-E97F-4741-9B73-99BFF2F29242}" presName="thickLine" presStyleLbl="alignNode1" presStyleIdx="1" presStyleCnt="3"/>
      <dgm:spPr/>
    </dgm:pt>
    <dgm:pt modelId="{65F205DF-CD4E-4B28-BE91-92CD481427D7}" type="pres">
      <dgm:prSet presAssocID="{5113900B-E97F-4741-9B73-99BFF2F29242}" presName="horz1" presStyleCnt="0"/>
      <dgm:spPr/>
    </dgm:pt>
    <dgm:pt modelId="{A552D604-F60B-4CF8-A5D1-C5D6CCB94BD3}" type="pres">
      <dgm:prSet presAssocID="{5113900B-E97F-4741-9B73-99BFF2F29242}" presName="tx1" presStyleLbl="revTx" presStyleIdx="1" presStyleCnt="3"/>
      <dgm:spPr/>
    </dgm:pt>
    <dgm:pt modelId="{39F66F68-2983-47CC-83EF-385DC46689E1}" type="pres">
      <dgm:prSet presAssocID="{5113900B-E97F-4741-9B73-99BFF2F29242}" presName="vert1" presStyleCnt="0"/>
      <dgm:spPr/>
    </dgm:pt>
    <dgm:pt modelId="{CA4F50B7-C83E-4C73-A516-16EE4B5B8611}" type="pres">
      <dgm:prSet presAssocID="{B3D91D9B-B247-42F2-A445-5AEC295D6399}" presName="thickLine" presStyleLbl="alignNode1" presStyleIdx="2" presStyleCnt="3"/>
      <dgm:spPr/>
    </dgm:pt>
    <dgm:pt modelId="{74C81C60-C689-4AAA-AE3C-9EA75DDA1025}" type="pres">
      <dgm:prSet presAssocID="{B3D91D9B-B247-42F2-A445-5AEC295D6399}" presName="horz1" presStyleCnt="0"/>
      <dgm:spPr/>
    </dgm:pt>
    <dgm:pt modelId="{8D1555F5-4C67-4D65-8B64-90CC94193618}" type="pres">
      <dgm:prSet presAssocID="{B3D91D9B-B247-42F2-A445-5AEC295D6399}" presName="tx1" presStyleLbl="revTx" presStyleIdx="2" presStyleCnt="3"/>
      <dgm:spPr/>
    </dgm:pt>
    <dgm:pt modelId="{1B5B2C62-B10D-4AB7-BF3A-A69DBA962195}" type="pres">
      <dgm:prSet presAssocID="{B3D91D9B-B247-42F2-A445-5AEC295D6399}" presName="vert1" presStyleCnt="0"/>
      <dgm:spPr/>
    </dgm:pt>
  </dgm:ptLst>
  <dgm:cxnLst>
    <dgm:cxn modelId="{08020245-C6EB-4212-A483-0B92833A1E58}" srcId="{17BDB0CD-B0EA-478E-B8B9-31BCECD57E0C}" destId="{B3D91D9B-B247-42F2-A445-5AEC295D6399}" srcOrd="2" destOrd="0" parTransId="{510D3B2E-415D-4E1D-BA39-77BB16647695}" sibTransId="{5B5C18F9-E78B-426A-873C-93BA70763D6C}"/>
    <dgm:cxn modelId="{D451766D-8A83-4615-A56B-581D86591575}" type="presOf" srcId="{17BDB0CD-B0EA-478E-B8B9-31BCECD57E0C}" destId="{89C33EA2-15BA-4608-8F01-610F1067D111}" srcOrd="0" destOrd="0" presId="urn:microsoft.com/office/officeart/2008/layout/LinedList"/>
    <dgm:cxn modelId="{8E5F4493-7E80-4D0D-80AF-4FCE7106E55B}" type="presOf" srcId="{B3D91D9B-B247-42F2-A445-5AEC295D6399}" destId="{8D1555F5-4C67-4D65-8B64-90CC94193618}" srcOrd="0" destOrd="0" presId="urn:microsoft.com/office/officeart/2008/layout/LinedList"/>
    <dgm:cxn modelId="{E2441795-E898-4748-B4EB-FCE56FF55FD8}" srcId="{17BDB0CD-B0EA-478E-B8B9-31BCECD57E0C}" destId="{2AA9F43C-83A0-4079-B1B5-16BF323D2E32}" srcOrd="0" destOrd="0" parTransId="{B8DDA2A9-C690-43D7-91A0-7F3FFC654344}" sibTransId="{655E32C0-39CA-4669-8743-E4DE26E05196}"/>
    <dgm:cxn modelId="{B4A85BC2-30F8-4B77-B7E4-7901C6105199}" srcId="{17BDB0CD-B0EA-478E-B8B9-31BCECD57E0C}" destId="{5113900B-E97F-4741-9B73-99BFF2F29242}" srcOrd="1" destOrd="0" parTransId="{D66A62F9-0134-4D64-B7AE-4AF9458F990B}" sibTransId="{02DE79EE-EEE8-4C25-9695-BD3BA1F4AE1C}"/>
    <dgm:cxn modelId="{F116B7E3-66E7-4B35-9F0E-BA6467DCEF4C}" type="presOf" srcId="{2AA9F43C-83A0-4079-B1B5-16BF323D2E32}" destId="{89E11C95-47DD-42B7-9910-160C85FC3072}" srcOrd="0" destOrd="0" presId="urn:microsoft.com/office/officeart/2008/layout/LinedList"/>
    <dgm:cxn modelId="{342701F5-EB1C-4582-BD80-B8B8DB5881C7}" type="presOf" srcId="{5113900B-E97F-4741-9B73-99BFF2F29242}" destId="{A552D604-F60B-4CF8-A5D1-C5D6CCB94BD3}" srcOrd="0" destOrd="0" presId="urn:microsoft.com/office/officeart/2008/layout/LinedList"/>
    <dgm:cxn modelId="{04FE79E0-F22C-42A3-A627-19903F3DAB92}" type="presParOf" srcId="{89C33EA2-15BA-4608-8F01-610F1067D111}" destId="{EA876BB4-2671-4A08-8AB3-C00D4DD53804}" srcOrd="0" destOrd="0" presId="urn:microsoft.com/office/officeart/2008/layout/LinedList"/>
    <dgm:cxn modelId="{F7A3DAD9-C889-4637-95D4-254C397B1F6E}" type="presParOf" srcId="{89C33EA2-15BA-4608-8F01-610F1067D111}" destId="{D811AA10-0CC1-49E2-AB2C-BD05EF7F09D1}" srcOrd="1" destOrd="0" presId="urn:microsoft.com/office/officeart/2008/layout/LinedList"/>
    <dgm:cxn modelId="{AD6AD92E-BF8D-46FD-8D34-1CD5E134D347}" type="presParOf" srcId="{D811AA10-0CC1-49E2-AB2C-BD05EF7F09D1}" destId="{89E11C95-47DD-42B7-9910-160C85FC3072}" srcOrd="0" destOrd="0" presId="urn:microsoft.com/office/officeart/2008/layout/LinedList"/>
    <dgm:cxn modelId="{03445569-D777-438A-A9D9-D741FD866BBA}" type="presParOf" srcId="{D811AA10-0CC1-49E2-AB2C-BD05EF7F09D1}" destId="{2D9E1EF6-8731-48C8-B84C-A2CFF7021271}" srcOrd="1" destOrd="0" presId="urn:microsoft.com/office/officeart/2008/layout/LinedList"/>
    <dgm:cxn modelId="{B542756A-9014-4B01-A503-2B5863B4FECF}" type="presParOf" srcId="{89C33EA2-15BA-4608-8F01-610F1067D111}" destId="{5ED29C16-4991-4CA6-95CB-53E14D0FEE58}" srcOrd="2" destOrd="0" presId="urn:microsoft.com/office/officeart/2008/layout/LinedList"/>
    <dgm:cxn modelId="{1818A2EA-C874-41CE-8379-B217AD62A46A}" type="presParOf" srcId="{89C33EA2-15BA-4608-8F01-610F1067D111}" destId="{65F205DF-CD4E-4B28-BE91-92CD481427D7}" srcOrd="3" destOrd="0" presId="urn:microsoft.com/office/officeart/2008/layout/LinedList"/>
    <dgm:cxn modelId="{F6D86B5B-B13A-4089-9516-2F0E545449D5}" type="presParOf" srcId="{65F205DF-CD4E-4B28-BE91-92CD481427D7}" destId="{A552D604-F60B-4CF8-A5D1-C5D6CCB94BD3}" srcOrd="0" destOrd="0" presId="urn:microsoft.com/office/officeart/2008/layout/LinedList"/>
    <dgm:cxn modelId="{AE67E9AF-1D5F-42E2-89CF-2F9E74FC3A47}" type="presParOf" srcId="{65F205DF-CD4E-4B28-BE91-92CD481427D7}" destId="{39F66F68-2983-47CC-83EF-385DC46689E1}" srcOrd="1" destOrd="0" presId="urn:microsoft.com/office/officeart/2008/layout/LinedList"/>
    <dgm:cxn modelId="{E1D7FBCB-FB37-4DF5-AD46-3229D76FC1D1}" type="presParOf" srcId="{89C33EA2-15BA-4608-8F01-610F1067D111}" destId="{CA4F50B7-C83E-4C73-A516-16EE4B5B8611}" srcOrd="4" destOrd="0" presId="urn:microsoft.com/office/officeart/2008/layout/LinedList"/>
    <dgm:cxn modelId="{EEDA31B0-7B48-4CDD-BCFF-A9E44C6B7994}" type="presParOf" srcId="{89C33EA2-15BA-4608-8F01-610F1067D111}" destId="{74C81C60-C689-4AAA-AE3C-9EA75DDA1025}" srcOrd="5" destOrd="0" presId="urn:microsoft.com/office/officeart/2008/layout/LinedList"/>
    <dgm:cxn modelId="{227FA2FA-DEF2-4B6E-8FC3-B47B262CC492}" type="presParOf" srcId="{74C81C60-C689-4AAA-AE3C-9EA75DDA1025}" destId="{8D1555F5-4C67-4D65-8B64-90CC94193618}" srcOrd="0" destOrd="0" presId="urn:microsoft.com/office/officeart/2008/layout/LinedList"/>
    <dgm:cxn modelId="{32F1AA92-C8F3-4AB2-8AF7-DCF959EB4E4D}" type="presParOf" srcId="{74C81C60-C689-4AAA-AE3C-9EA75DDA1025}" destId="{1B5B2C62-B10D-4AB7-BF3A-A69DBA9621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EE9565-331B-4B15-BEA9-D69C605035B6}" type="doc">
      <dgm:prSet loTypeId="urn:microsoft.com/office/officeart/2018/5/layout/CenteredIconLabelDescription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7C1783-50A4-482D-A5F8-2A281521223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Mimic</a:t>
          </a:r>
        </a:p>
      </dgm:t>
    </dgm:pt>
    <dgm:pt modelId="{A0C72DB0-43EC-47BE-80B8-3DC111EED0F5}" type="parTrans" cxnId="{E36031CB-D87E-4EB2-9124-0F8FA674F250}">
      <dgm:prSet/>
      <dgm:spPr/>
      <dgm:t>
        <a:bodyPr/>
        <a:lstStyle/>
        <a:p>
          <a:endParaRPr lang="en-US"/>
        </a:p>
      </dgm:t>
    </dgm:pt>
    <dgm:pt modelId="{12E2E197-5715-4182-A932-CA7F3839FD04}" type="sibTrans" cxnId="{E36031CB-D87E-4EB2-9124-0F8FA674F250}">
      <dgm:prSet/>
      <dgm:spPr/>
      <dgm:t>
        <a:bodyPr/>
        <a:lstStyle/>
        <a:p>
          <a:endParaRPr lang="en-US"/>
        </a:p>
      </dgm:t>
    </dgm:pt>
    <dgm:pt modelId="{A997A846-299C-44B5-BCE1-C7A86E4CB5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Mimic mobile password setup in C++</a:t>
          </a:r>
        </a:p>
      </dgm:t>
    </dgm:pt>
    <dgm:pt modelId="{EF71E77C-F699-4A34-9D1D-4BCAD2F2C951}" type="parTrans" cxnId="{B46811FD-A8AE-4FF7-930A-4FAD8B97BD8F}">
      <dgm:prSet/>
      <dgm:spPr/>
      <dgm:t>
        <a:bodyPr/>
        <a:lstStyle/>
        <a:p>
          <a:endParaRPr lang="en-US"/>
        </a:p>
      </dgm:t>
    </dgm:pt>
    <dgm:pt modelId="{C000ED06-C7AC-441E-9524-DCC0960039D4}" type="sibTrans" cxnId="{B46811FD-A8AE-4FF7-930A-4FAD8B97BD8F}">
      <dgm:prSet/>
      <dgm:spPr/>
      <dgm:t>
        <a:bodyPr/>
        <a:lstStyle/>
        <a:p>
          <a:endParaRPr lang="en-US"/>
        </a:p>
      </dgm:t>
    </dgm:pt>
    <dgm:pt modelId="{F85AAAF2-B70C-4588-983E-261BEE14F32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Practice</a:t>
          </a:r>
        </a:p>
      </dgm:t>
    </dgm:pt>
    <dgm:pt modelId="{FD36E05F-DD40-46B1-B596-DF6BD813E51E}" type="parTrans" cxnId="{E177326C-5DCB-40D6-B26F-D37FD5EB0DA4}">
      <dgm:prSet/>
      <dgm:spPr/>
      <dgm:t>
        <a:bodyPr/>
        <a:lstStyle/>
        <a:p>
          <a:endParaRPr lang="en-US"/>
        </a:p>
      </dgm:t>
    </dgm:pt>
    <dgm:pt modelId="{A3BF9CE6-74A7-4B68-8D78-282B81A2790E}" type="sibTrans" cxnId="{E177326C-5DCB-40D6-B26F-D37FD5EB0DA4}">
      <dgm:prSet/>
      <dgm:spPr/>
      <dgm:t>
        <a:bodyPr/>
        <a:lstStyle/>
        <a:p>
          <a:endParaRPr lang="en-US"/>
        </a:p>
      </dgm:t>
    </dgm:pt>
    <dgm:pt modelId="{DE25BF11-7CED-4E72-BFBC-B9B6F56403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Practice logic and condition handling</a:t>
          </a:r>
        </a:p>
      </dgm:t>
    </dgm:pt>
    <dgm:pt modelId="{C2A22918-BFD4-4D5D-81B0-FBCD5B0C078E}" type="parTrans" cxnId="{5EFDC6A4-F0C1-41BB-96A2-F223CE099DFD}">
      <dgm:prSet/>
      <dgm:spPr/>
      <dgm:t>
        <a:bodyPr/>
        <a:lstStyle/>
        <a:p>
          <a:endParaRPr lang="en-US"/>
        </a:p>
      </dgm:t>
    </dgm:pt>
    <dgm:pt modelId="{C4944B2E-8B06-47AE-B999-0EE5FE113E90}" type="sibTrans" cxnId="{5EFDC6A4-F0C1-41BB-96A2-F223CE099DFD}">
      <dgm:prSet/>
      <dgm:spPr/>
      <dgm:t>
        <a:bodyPr/>
        <a:lstStyle/>
        <a:p>
          <a:endParaRPr lang="en-US"/>
        </a:p>
      </dgm:t>
    </dgm:pt>
    <dgm:pt modelId="{7159AB66-1115-4E05-AD89-059449EDE64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Understand</a:t>
          </a:r>
        </a:p>
      </dgm:t>
    </dgm:pt>
    <dgm:pt modelId="{6D1D571D-C489-4083-AC06-BD6605E68ED8}" type="parTrans" cxnId="{DFD149FE-9F43-4CFF-83C1-1F676A5867DB}">
      <dgm:prSet/>
      <dgm:spPr/>
      <dgm:t>
        <a:bodyPr/>
        <a:lstStyle/>
        <a:p>
          <a:endParaRPr lang="en-US"/>
        </a:p>
      </dgm:t>
    </dgm:pt>
    <dgm:pt modelId="{5AAEAF7C-E120-476A-A91E-0709F0C9B222}" type="sibTrans" cxnId="{DFD149FE-9F43-4CFF-83C1-1F676A5867DB}">
      <dgm:prSet/>
      <dgm:spPr/>
      <dgm:t>
        <a:bodyPr/>
        <a:lstStyle/>
        <a:p>
          <a:endParaRPr lang="en-US"/>
        </a:p>
      </dgm:t>
    </dgm:pt>
    <dgm:pt modelId="{75A448A4-DA3E-4568-8DA6-FDACA07166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Understand password-based authentication flows</a:t>
          </a:r>
        </a:p>
      </dgm:t>
    </dgm:pt>
    <dgm:pt modelId="{7C428AAA-282A-4F29-AD7F-E4903B9151CC}" type="parTrans" cxnId="{163B8A93-5AB8-4E87-A673-E881994774E0}">
      <dgm:prSet/>
      <dgm:spPr/>
      <dgm:t>
        <a:bodyPr/>
        <a:lstStyle/>
        <a:p>
          <a:endParaRPr lang="en-US"/>
        </a:p>
      </dgm:t>
    </dgm:pt>
    <dgm:pt modelId="{40740336-9BB0-404A-9619-59233B279844}" type="sibTrans" cxnId="{163B8A93-5AB8-4E87-A673-E881994774E0}">
      <dgm:prSet/>
      <dgm:spPr/>
      <dgm:t>
        <a:bodyPr/>
        <a:lstStyle/>
        <a:p>
          <a:endParaRPr lang="en-US"/>
        </a:p>
      </dgm:t>
    </dgm:pt>
    <dgm:pt modelId="{FEC5FBE2-3C26-4478-A18F-3394A6327E0D}" type="pres">
      <dgm:prSet presAssocID="{C1EE9565-331B-4B15-BEA9-D69C605035B6}" presName="root" presStyleCnt="0">
        <dgm:presLayoutVars>
          <dgm:dir/>
          <dgm:resizeHandles val="exact"/>
        </dgm:presLayoutVars>
      </dgm:prSet>
      <dgm:spPr/>
    </dgm:pt>
    <dgm:pt modelId="{42F03F75-260A-43C1-9E74-9EB252628F2A}" type="pres">
      <dgm:prSet presAssocID="{C37C1783-50A4-482D-A5F8-2A2815212234}" presName="compNode" presStyleCnt="0"/>
      <dgm:spPr/>
    </dgm:pt>
    <dgm:pt modelId="{9CF8675F-13FC-4FF6-BDFC-BB66BED0F5F7}" type="pres">
      <dgm:prSet presAssocID="{C37C1783-50A4-482D-A5F8-2A28152122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50B3EE0-400E-449E-9FE0-80BE5900D9B1}" type="pres">
      <dgm:prSet presAssocID="{C37C1783-50A4-482D-A5F8-2A2815212234}" presName="iconSpace" presStyleCnt="0"/>
      <dgm:spPr/>
    </dgm:pt>
    <dgm:pt modelId="{D2D50B31-D510-4462-AB7F-D9FEE4051ECE}" type="pres">
      <dgm:prSet presAssocID="{C37C1783-50A4-482D-A5F8-2A2815212234}" presName="parTx" presStyleLbl="revTx" presStyleIdx="0" presStyleCnt="6">
        <dgm:presLayoutVars>
          <dgm:chMax val="0"/>
          <dgm:chPref val="0"/>
        </dgm:presLayoutVars>
      </dgm:prSet>
      <dgm:spPr/>
    </dgm:pt>
    <dgm:pt modelId="{E4DF3022-2F96-4DA1-9353-0B8FE610C3A8}" type="pres">
      <dgm:prSet presAssocID="{C37C1783-50A4-482D-A5F8-2A2815212234}" presName="txSpace" presStyleCnt="0"/>
      <dgm:spPr/>
    </dgm:pt>
    <dgm:pt modelId="{0E8E6FE1-38BC-489C-9267-9ED27BE4FA29}" type="pres">
      <dgm:prSet presAssocID="{C37C1783-50A4-482D-A5F8-2A2815212234}" presName="desTx" presStyleLbl="revTx" presStyleIdx="1" presStyleCnt="6">
        <dgm:presLayoutVars/>
      </dgm:prSet>
      <dgm:spPr/>
    </dgm:pt>
    <dgm:pt modelId="{D1CB55D5-1659-46AF-89EA-BD3629A88D94}" type="pres">
      <dgm:prSet presAssocID="{12E2E197-5715-4182-A932-CA7F3839FD04}" presName="sibTrans" presStyleCnt="0"/>
      <dgm:spPr/>
    </dgm:pt>
    <dgm:pt modelId="{5B8F7F70-4B9F-4C18-BEC6-F472F045D1C8}" type="pres">
      <dgm:prSet presAssocID="{F85AAAF2-B70C-4588-983E-261BEE14F329}" presName="compNode" presStyleCnt="0"/>
      <dgm:spPr/>
    </dgm:pt>
    <dgm:pt modelId="{2FFAD599-FB60-47AB-9E72-1C7FAE92A5D2}" type="pres">
      <dgm:prSet presAssocID="{F85AAAF2-B70C-4588-983E-261BEE14F3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D050CCB-E9AB-477A-88E7-4D01ED2D8C8A}" type="pres">
      <dgm:prSet presAssocID="{F85AAAF2-B70C-4588-983E-261BEE14F329}" presName="iconSpace" presStyleCnt="0"/>
      <dgm:spPr/>
    </dgm:pt>
    <dgm:pt modelId="{4A8EE90A-0677-416F-B08B-2EFFC0C54F4E}" type="pres">
      <dgm:prSet presAssocID="{F85AAAF2-B70C-4588-983E-261BEE14F329}" presName="parTx" presStyleLbl="revTx" presStyleIdx="2" presStyleCnt="6">
        <dgm:presLayoutVars>
          <dgm:chMax val="0"/>
          <dgm:chPref val="0"/>
        </dgm:presLayoutVars>
      </dgm:prSet>
      <dgm:spPr/>
    </dgm:pt>
    <dgm:pt modelId="{45F00600-ADC2-4752-B7DA-55FE0A9FA618}" type="pres">
      <dgm:prSet presAssocID="{F85AAAF2-B70C-4588-983E-261BEE14F329}" presName="txSpace" presStyleCnt="0"/>
      <dgm:spPr/>
    </dgm:pt>
    <dgm:pt modelId="{98DBAB1D-F39A-4D3B-8449-CC8E6B1323D0}" type="pres">
      <dgm:prSet presAssocID="{F85AAAF2-B70C-4588-983E-261BEE14F329}" presName="desTx" presStyleLbl="revTx" presStyleIdx="3" presStyleCnt="6">
        <dgm:presLayoutVars/>
      </dgm:prSet>
      <dgm:spPr/>
    </dgm:pt>
    <dgm:pt modelId="{6025DCA5-3847-4820-8D84-946639A5AFF3}" type="pres">
      <dgm:prSet presAssocID="{A3BF9CE6-74A7-4B68-8D78-282B81A2790E}" presName="sibTrans" presStyleCnt="0"/>
      <dgm:spPr/>
    </dgm:pt>
    <dgm:pt modelId="{04AD6E1F-8C5C-45C6-AC32-698ED24CE28F}" type="pres">
      <dgm:prSet presAssocID="{7159AB66-1115-4E05-AD89-059449EDE64D}" presName="compNode" presStyleCnt="0"/>
      <dgm:spPr/>
    </dgm:pt>
    <dgm:pt modelId="{7C88E1F2-41B1-4DCF-96EA-86446F909361}" type="pres">
      <dgm:prSet presAssocID="{7159AB66-1115-4E05-AD89-059449EDE6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AA8303B-9821-41D1-9B72-30C09B558E84}" type="pres">
      <dgm:prSet presAssocID="{7159AB66-1115-4E05-AD89-059449EDE64D}" presName="iconSpace" presStyleCnt="0"/>
      <dgm:spPr/>
    </dgm:pt>
    <dgm:pt modelId="{7CE6214F-B54B-4244-A26D-29B511533D34}" type="pres">
      <dgm:prSet presAssocID="{7159AB66-1115-4E05-AD89-059449EDE64D}" presName="parTx" presStyleLbl="revTx" presStyleIdx="4" presStyleCnt="6">
        <dgm:presLayoutVars>
          <dgm:chMax val="0"/>
          <dgm:chPref val="0"/>
        </dgm:presLayoutVars>
      </dgm:prSet>
      <dgm:spPr/>
    </dgm:pt>
    <dgm:pt modelId="{7D2F34CB-25F1-4079-A020-0EA33C7CF7F0}" type="pres">
      <dgm:prSet presAssocID="{7159AB66-1115-4E05-AD89-059449EDE64D}" presName="txSpace" presStyleCnt="0"/>
      <dgm:spPr/>
    </dgm:pt>
    <dgm:pt modelId="{B7F69ED3-BDC7-4376-8A15-CC0F829C981F}" type="pres">
      <dgm:prSet presAssocID="{7159AB66-1115-4E05-AD89-059449EDE64D}" presName="desTx" presStyleLbl="revTx" presStyleIdx="5" presStyleCnt="6">
        <dgm:presLayoutVars/>
      </dgm:prSet>
      <dgm:spPr/>
    </dgm:pt>
  </dgm:ptLst>
  <dgm:cxnLst>
    <dgm:cxn modelId="{E4A5361A-0D00-4AA6-84A6-B74CC82A0411}" type="presOf" srcId="{C37C1783-50A4-482D-A5F8-2A2815212234}" destId="{D2D50B31-D510-4462-AB7F-D9FEE4051ECE}" srcOrd="0" destOrd="0" presId="urn:microsoft.com/office/officeart/2018/5/layout/CenteredIconLabelDescriptionList"/>
    <dgm:cxn modelId="{EB04F31A-BBB4-4E84-A91E-AACCB2ADED35}" type="presOf" srcId="{C1EE9565-331B-4B15-BEA9-D69C605035B6}" destId="{FEC5FBE2-3C26-4478-A18F-3394A6327E0D}" srcOrd="0" destOrd="0" presId="urn:microsoft.com/office/officeart/2018/5/layout/CenteredIconLabelDescriptionList"/>
    <dgm:cxn modelId="{4C2A7F3C-EA49-48CE-964E-0ED811E7D457}" type="presOf" srcId="{F85AAAF2-B70C-4588-983E-261BEE14F329}" destId="{4A8EE90A-0677-416F-B08B-2EFFC0C54F4E}" srcOrd="0" destOrd="0" presId="urn:microsoft.com/office/officeart/2018/5/layout/CenteredIconLabelDescriptionList"/>
    <dgm:cxn modelId="{E177326C-5DCB-40D6-B26F-D37FD5EB0DA4}" srcId="{C1EE9565-331B-4B15-BEA9-D69C605035B6}" destId="{F85AAAF2-B70C-4588-983E-261BEE14F329}" srcOrd="1" destOrd="0" parTransId="{FD36E05F-DD40-46B1-B596-DF6BD813E51E}" sibTransId="{A3BF9CE6-74A7-4B68-8D78-282B81A2790E}"/>
    <dgm:cxn modelId="{2508824C-2BBD-47AA-ADC1-D05D2AD026AA}" type="presOf" srcId="{75A448A4-DA3E-4568-8DA6-FDACA071663D}" destId="{B7F69ED3-BDC7-4376-8A15-CC0F829C981F}" srcOrd="0" destOrd="0" presId="urn:microsoft.com/office/officeart/2018/5/layout/CenteredIconLabelDescriptionList"/>
    <dgm:cxn modelId="{45551A72-091A-4082-A1DA-AFE303DAEDE6}" type="presOf" srcId="{A997A846-299C-44B5-BCE1-C7A86E4CB563}" destId="{0E8E6FE1-38BC-489C-9267-9ED27BE4FA29}" srcOrd="0" destOrd="0" presId="urn:microsoft.com/office/officeart/2018/5/layout/CenteredIconLabelDescriptionList"/>
    <dgm:cxn modelId="{B088987A-3405-4520-9738-61424E59D5BE}" type="presOf" srcId="{DE25BF11-7CED-4E72-BFBC-B9B6F5640384}" destId="{98DBAB1D-F39A-4D3B-8449-CC8E6B1323D0}" srcOrd="0" destOrd="0" presId="urn:microsoft.com/office/officeart/2018/5/layout/CenteredIconLabelDescriptionList"/>
    <dgm:cxn modelId="{163B8A93-5AB8-4E87-A673-E881994774E0}" srcId="{7159AB66-1115-4E05-AD89-059449EDE64D}" destId="{75A448A4-DA3E-4568-8DA6-FDACA071663D}" srcOrd="0" destOrd="0" parTransId="{7C428AAA-282A-4F29-AD7F-E4903B9151CC}" sibTransId="{40740336-9BB0-404A-9619-59233B279844}"/>
    <dgm:cxn modelId="{5EFDC6A4-F0C1-41BB-96A2-F223CE099DFD}" srcId="{F85AAAF2-B70C-4588-983E-261BEE14F329}" destId="{DE25BF11-7CED-4E72-BFBC-B9B6F5640384}" srcOrd="0" destOrd="0" parTransId="{C2A22918-BFD4-4D5D-81B0-FBCD5B0C078E}" sibTransId="{C4944B2E-8B06-47AE-B999-0EE5FE113E90}"/>
    <dgm:cxn modelId="{E36031CB-D87E-4EB2-9124-0F8FA674F250}" srcId="{C1EE9565-331B-4B15-BEA9-D69C605035B6}" destId="{C37C1783-50A4-482D-A5F8-2A2815212234}" srcOrd="0" destOrd="0" parTransId="{A0C72DB0-43EC-47BE-80B8-3DC111EED0F5}" sibTransId="{12E2E197-5715-4182-A932-CA7F3839FD04}"/>
    <dgm:cxn modelId="{493561D4-574C-4984-8482-33C2A1E7D226}" type="presOf" srcId="{7159AB66-1115-4E05-AD89-059449EDE64D}" destId="{7CE6214F-B54B-4244-A26D-29B511533D34}" srcOrd="0" destOrd="0" presId="urn:microsoft.com/office/officeart/2018/5/layout/CenteredIconLabelDescriptionList"/>
    <dgm:cxn modelId="{B46811FD-A8AE-4FF7-930A-4FAD8B97BD8F}" srcId="{C37C1783-50A4-482D-A5F8-2A2815212234}" destId="{A997A846-299C-44B5-BCE1-C7A86E4CB563}" srcOrd="0" destOrd="0" parTransId="{EF71E77C-F699-4A34-9D1D-4BCAD2F2C951}" sibTransId="{C000ED06-C7AC-441E-9524-DCC0960039D4}"/>
    <dgm:cxn modelId="{DFD149FE-9F43-4CFF-83C1-1F676A5867DB}" srcId="{C1EE9565-331B-4B15-BEA9-D69C605035B6}" destId="{7159AB66-1115-4E05-AD89-059449EDE64D}" srcOrd="2" destOrd="0" parTransId="{6D1D571D-C489-4083-AC06-BD6605E68ED8}" sibTransId="{5AAEAF7C-E120-476A-A91E-0709F0C9B222}"/>
    <dgm:cxn modelId="{08CA5105-6DEB-42C3-B31A-5769C1E575E6}" type="presParOf" srcId="{FEC5FBE2-3C26-4478-A18F-3394A6327E0D}" destId="{42F03F75-260A-43C1-9E74-9EB252628F2A}" srcOrd="0" destOrd="0" presId="urn:microsoft.com/office/officeart/2018/5/layout/CenteredIconLabelDescriptionList"/>
    <dgm:cxn modelId="{6FC371FC-23CC-40E4-801B-C64D7CF94A80}" type="presParOf" srcId="{42F03F75-260A-43C1-9E74-9EB252628F2A}" destId="{9CF8675F-13FC-4FF6-BDFC-BB66BED0F5F7}" srcOrd="0" destOrd="0" presId="urn:microsoft.com/office/officeart/2018/5/layout/CenteredIconLabelDescriptionList"/>
    <dgm:cxn modelId="{F78F2618-CAC5-45F8-A1CF-92E82618821C}" type="presParOf" srcId="{42F03F75-260A-43C1-9E74-9EB252628F2A}" destId="{950B3EE0-400E-449E-9FE0-80BE5900D9B1}" srcOrd="1" destOrd="0" presId="urn:microsoft.com/office/officeart/2018/5/layout/CenteredIconLabelDescriptionList"/>
    <dgm:cxn modelId="{7EA264DC-146F-4099-9BDF-DA4F9D1D7C0A}" type="presParOf" srcId="{42F03F75-260A-43C1-9E74-9EB252628F2A}" destId="{D2D50B31-D510-4462-AB7F-D9FEE4051ECE}" srcOrd="2" destOrd="0" presId="urn:microsoft.com/office/officeart/2018/5/layout/CenteredIconLabelDescriptionList"/>
    <dgm:cxn modelId="{D85E7F7A-E124-4CAB-A434-1CCD652A0BF3}" type="presParOf" srcId="{42F03F75-260A-43C1-9E74-9EB252628F2A}" destId="{E4DF3022-2F96-4DA1-9353-0B8FE610C3A8}" srcOrd="3" destOrd="0" presId="urn:microsoft.com/office/officeart/2018/5/layout/CenteredIconLabelDescriptionList"/>
    <dgm:cxn modelId="{889A9726-7866-44F3-9F7D-17D800F87A04}" type="presParOf" srcId="{42F03F75-260A-43C1-9E74-9EB252628F2A}" destId="{0E8E6FE1-38BC-489C-9267-9ED27BE4FA29}" srcOrd="4" destOrd="0" presId="urn:microsoft.com/office/officeart/2018/5/layout/CenteredIconLabelDescriptionList"/>
    <dgm:cxn modelId="{D9CF076A-8D8E-4E48-9111-5E72E781AC08}" type="presParOf" srcId="{FEC5FBE2-3C26-4478-A18F-3394A6327E0D}" destId="{D1CB55D5-1659-46AF-89EA-BD3629A88D94}" srcOrd="1" destOrd="0" presId="urn:microsoft.com/office/officeart/2018/5/layout/CenteredIconLabelDescriptionList"/>
    <dgm:cxn modelId="{B5D7B8F6-34D5-46A7-A2E3-B2B834B52DEC}" type="presParOf" srcId="{FEC5FBE2-3C26-4478-A18F-3394A6327E0D}" destId="{5B8F7F70-4B9F-4C18-BEC6-F472F045D1C8}" srcOrd="2" destOrd="0" presId="urn:microsoft.com/office/officeart/2018/5/layout/CenteredIconLabelDescriptionList"/>
    <dgm:cxn modelId="{4E20C358-7B6D-4631-95C6-49EFA6CE8AA4}" type="presParOf" srcId="{5B8F7F70-4B9F-4C18-BEC6-F472F045D1C8}" destId="{2FFAD599-FB60-47AB-9E72-1C7FAE92A5D2}" srcOrd="0" destOrd="0" presId="urn:microsoft.com/office/officeart/2018/5/layout/CenteredIconLabelDescriptionList"/>
    <dgm:cxn modelId="{99A20010-719D-4892-8A4A-CC4F9C0DBCB5}" type="presParOf" srcId="{5B8F7F70-4B9F-4C18-BEC6-F472F045D1C8}" destId="{8D050CCB-E9AB-477A-88E7-4D01ED2D8C8A}" srcOrd="1" destOrd="0" presId="urn:microsoft.com/office/officeart/2018/5/layout/CenteredIconLabelDescriptionList"/>
    <dgm:cxn modelId="{35864E15-1366-497A-AA48-CF2DA9D9350A}" type="presParOf" srcId="{5B8F7F70-4B9F-4C18-BEC6-F472F045D1C8}" destId="{4A8EE90A-0677-416F-B08B-2EFFC0C54F4E}" srcOrd="2" destOrd="0" presId="urn:microsoft.com/office/officeart/2018/5/layout/CenteredIconLabelDescriptionList"/>
    <dgm:cxn modelId="{4955C93D-6057-40DE-B703-502970F0AA8B}" type="presParOf" srcId="{5B8F7F70-4B9F-4C18-BEC6-F472F045D1C8}" destId="{45F00600-ADC2-4752-B7DA-55FE0A9FA618}" srcOrd="3" destOrd="0" presId="urn:microsoft.com/office/officeart/2018/5/layout/CenteredIconLabelDescriptionList"/>
    <dgm:cxn modelId="{C97AF4CA-CE41-4320-A193-C284359F58A0}" type="presParOf" srcId="{5B8F7F70-4B9F-4C18-BEC6-F472F045D1C8}" destId="{98DBAB1D-F39A-4D3B-8449-CC8E6B1323D0}" srcOrd="4" destOrd="0" presId="urn:microsoft.com/office/officeart/2018/5/layout/CenteredIconLabelDescriptionList"/>
    <dgm:cxn modelId="{835C4872-6757-4F47-843E-09C95A9EC78D}" type="presParOf" srcId="{FEC5FBE2-3C26-4478-A18F-3394A6327E0D}" destId="{6025DCA5-3847-4820-8D84-946639A5AFF3}" srcOrd="3" destOrd="0" presId="urn:microsoft.com/office/officeart/2018/5/layout/CenteredIconLabelDescriptionList"/>
    <dgm:cxn modelId="{6A708819-9040-479D-BA5E-9608CCEC07DE}" type="presParOf" srcId="{FEC5FBE2-3C26-4478-A18F-3394A6327E0D}" destId="{04AD6E1F-8C5C-45C6-AC32-698ED24CE28F}" srcOrd="4" destOrd="0" presId="urn:microsoft.com/office/officeart/2018/5/layout/CenteredIconLabelDescriptionList"/>
    <dgm:cxn modelId="{9A0F5D23-FD20-4EB7-8337-595BE4035F78}" type="presParOf" srcId="{04AD6E1F-8C5C-45C6-AC32-698ED24CE28F}" destId="{7C88E1F2-41B1-4DCF-96EA-86446F909361}" srcOrd="0" destOrd="0" presId="urn:microsoft.com/office/officeart/2018/5/layout/CenteredIconLabelDescriptionList"/>
    <dgm:cxn modelId="{07122733-EA80-482C-9B09-B9DAD023F5F9}" type="presParOf" srcId="{04AD6E1F-8C5C-45C6-AC32-698ED24CE28F}" destId="{9AA8303B-9821-41D1-9B72-30C09B558E84}" srcOrd="1" destOrd="0" presId="urn:microsoft.com/office/officeart/2018/5/layout/CenteredIconLabelDescriptionList"/>
    <dgm:cxn modelId="{6841312E-DDA5-467A-B03C-DE9DC650C54F}" type="presParOf" srcId="{04AD6E1F-8C5C-45C6-AC32-698ED24CE28F}" destId="{7CE6214F-B54B-4244-A26D-29B511533D34}" srcOrd="2" destOrd="0" presId="urn:microsoft.com/office/officeart/2018/5/layout/CenteredIconLabelDescriptionList"/>
    <dgm:cxn modelId="{C8F31A12-6219-4052-AA8E-097C8C6E944B}" type="presParOf" srcId="{04AD6E1F-8C5C-45C6-AC32-698ED24CE28F}" destId="{7D2F34CB-25F1-4079-A020-0EA33C7CF7F0}" srcOrd="3" destOrd="0" presId="urn:microsoft.com/office/officeart/2018/5/layout/CenteredIconLabelDescriptionList"/>
    <dgm:cxn modelId="{BBB0ACBF-CA85-4721-8C34-B40E4955A255}" type="presParOf" srcId="{04AD6E1F-8C5C-45C6-AC32-698ED24CE28F}" destId="{B7F69ED3-BDC7-4376-8A15-CC0F829C981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B9E3E1-7A88-4682-B9B5-816A48C15BA3}" type="doc">
      <dgm:prSet loTypeId="urn:microsoft.com/office/officeart/2005/8/layout/list1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81FD046-BC2D-46D9-A896-85F845BF86B1}">
      <dgm:prSet/>
      <dgm:spPr/>
      <dgm:t>
        <a:bodyPr/>
        <a:lstStyle/>
        <a:p>
          <a:r>
            <a:rPr lang="en-US"/>
            <a:t>- C++ Programming Language</a:t>
          </a:r>
        </a:p>
      </dgm:t>
    </dgm:pt>
    <dgm:pt modelId="{0C1F3CD0-CD91-4D68-B168-9759C68FA55C}" type="parTrans" cxnId="{01B4A38E-7A53-460B-9142-E15A73ADFA2A}">
      <dgm:prSet/>
      <dgm:spPr/>
      <dgm:t>
        <a:bodyPr/>
        <a:lstStyle/>
        <a:p>
          <a:endParaRPr lang="en-US"/>
        </a:p>
      </dgm:t>
    </dgm:pt>
    <dgm:pt modelId="{9F785A96-740E-4D05-95A2-C1FC383DA624}" type="sibTrans" cxnId="{01B4A38E-7A53-460B-9142-E15A73ADFA2A}">
      <dgm:prSet/>
      <dgm:spPr/>
      <dgm:t>
        <a:bodyPr/>
        <a:lstStyle/>
        <a:p>
          <a:endParaRPr lang="en-US"/>
        </a:p>
      </dgm:t>
    </dgm:pt>
    <dgm:pt modelId="{4C520FE5-EE56-4034-A64D-AE51D5AC0A77}">
      <dgm:prSet/>
      <dgm:spPr/>
      <dgm:t>
        <a:bodyPr/>
        <a:lstStyle/>
        <a:p>
          <a:r>
            <a:rPr lang="en-US"/>
            <a:t>- Loops, if-else Conditions</a:t>
          </a:r>
        </a:p>
      </dgm:t>
    </dgm:pt>
    <dgm:pt modelId="{A520EC48-BFC2-4058-81D1-9FE2931EC2CD}" type="parTrans" cxnId="{84D09ED3-58F8-4B85-BDA5-B8BC5508DC83}">
      <dgm:prSet/>
      <dgm:spPr/>
      <dgm:t>
        <a:bodyPr/>
        <a:lstStyle/>
        <a:p>
          <a:endParaRPr lang="en-US"/>
        </a:p>
      </dgm:t>
    </dgm:pt>
    <dgm:pt modelId="{36A0E16D-3A5F-4C67-93C3-D2610C39F809}" type="sibTrans" cxnId="{84D09ED3-58F8-4B85-BDA5-B8BC5508DC83}">
      <dgm:prSet/>
      <dgm:spPr/>
      <dgm:t>
        <a:bodyPr/>
        <a:lstStyle/>
        <a:p>
          <a:endParaRPr lang="en-US"/>
        </a:p>
      </dgm:t>
    </dgm:pt>
    <dgm:pt modelId="{7B000FC5-3FBB-431C-9B55-37784380C4CA}">
      <dgm:prSet/>
      <dgm:spPr/>
      <dgm:t>
        <a:bodyPr/>
        <a:lstStyle/>
        <a:p>
          <a:r>
            <a:rPr lang="en-US"/>
            <a:t>- String Handling</a:t>
          </a:r>
        </a:p>
      </dgm:t>
    </dgm:pt>
    <dgm:pt modelId="{F0B38B62-3D84-4EE1-B24A-8B30AAF72114}" type="parTrans" cxnId="{2DCC2AD7-0806-4997-BEC5-ECBD4F263DCD}">
      <dgm:prSet/>
      <dgm:spPr/>
      <dgm:t>
        <a:bodyPr/>
        <a:lstStyle/>
        <a:p>
          <a:endParaRPr lang="en-US"/>
        </a:p>
      </dgm:t>
    </dgm:pt>
    <dgm:pt modelId="{84CAD9D0-7E4A-4FAE-B908-D3A265C28680}" type="sibTrans" cxnId="{2DCC2AD7-0806-4997-BEC5-ECBD4F263DCD}">
      <dgm:prSet/>
      <dgm:spPr/>
      <dgm:t>
        <a:bodyPr/>
        <a:lstStyle/>
        <a:p>
          <a:endParaRPr lang="en-US"/>
        </a:p>
      </dgm:t>
    </dgm:pt>
    <dgm:pt modelId="{6E565C5E-4F4B-4E6A-A36E-A46DBAFCCBB7}">
      <dgm:prSet/>
      <dgm:spPr/>
      <dgm:t>
        <a:bodyPr/>
        <a:lstStyle/>
        <a:p>
          <a:r>
            <a:rPr lang="en-US"/>
            <a:t>- Functions</a:t>
          </a:r>
        </a:p>
      </dgm:t>
    </dgm:pt>
    <dgm:pt modelId="{CCB97D97-8E6B-4A75-8026-1B4A513399DC}" type="parTrans" cxnId="{11DE3ED0-FD3F-4156-9450-2EC17F7696C4}">
      <dgm:prSet/>
      <dgm:spPr/>
      <dgm:t>
        <a:bodyPr/>
        <a:lstStyle/>
        <a:p>
          <a:endParaRPr lang="en-US"/>
        </a:p>
      </dgm:t>
    </dgm:pt>
    <dgm:pt modelId="{517EB706-65EF-44E2-AC86-F1874D994CAE}" type="sibTrans" cxnId="{11DE3ED0-FD3F-4156-9450-2EC17F7696C4}">
      <dgm:prSet/>
      <dgm:spPr/>
      <dgm:t>
        <a:bodyPr/>
        <a:lstStyle/>
        <a:p>
          <a:endParaRPr lang="en-US"/>
        </a:p>
      </dgm:t>
    </dgm:pt>
    <dgm:pt modelId="{AC5D1946-4D58-4C39-84B5-7998F020CC2F}" type="pres">
      <dgm:prSet presAssocID="{56B9E3E1-7A88-4682-B9B5-816A48C15BA3}" presName="linear" presStyleCnt="0">
        <dgm:presLayoutVars>
          <dgm:dir/>
          <dgm:animLvl val="lvl"/>
          <dgm:resizeHandles val="exact"/>
        </dgm:presLayoutVars>
      </dgm:prSet>
      <dgm:spPr/>
    </dgm:pt>
    <dgm:pt modelId="{5750815D-9758-49E8-B8E9-3DA3A105CE69}" type="pres">
      <dgm:prSet presAssocID="{181FD046-BC2D-46D9-A896-85F845BF86B1}" presName="parentLin" presStyleCnt="0"/>
      <dgm:spPr/>
    </dgm:pt>
    <dgm:pt modelId="{B7FC0697-4C17-44F9-8753-8BB1815EDF5C}" type="pres">
      <dgm:prSet presAssocID="{181FD046-BC2D-46D9-A896-85F845BF86B1}" presName="parentLeftMargin" presStyleLbl="node1" presStyleIdx="0" presStyleCnt="4"/>
      <dgm:spPr/>
    </dgm:pt>
    <dgm:pt modelId="{AE29227C-9D6F-4D91-8239-A478650343BD}" type="pres">
      <dgm:prSet presAssocID="{181FD046-BC2D-46D9-A896-85F845BF86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9BCB50C-EE3D-4DDB-BC9B-B2AD497BB20C}" type="pres">
      <dgm:prSet presAssocID="{181FD046-BC2D-46D9-A896-85F845BF86B1}" presName="negativeSpace" presStyleCnt="0"/>
      <dgm:spPr/>
    </dgm:pt>
    <dgm:pt modelId="{5BD9DD8D-44FC-46F1-ABFB-B60418A2CFA1}" type="pres">
      <dgm:prSet presAssocID="{181FD046-BC2D-46D9-A896-85F845BF86B1}" presName="childText" presStyleLbl="conFgAcc1" presStyleIdx="0" presStyleCnt="4">
        <dgm:presLayoutVars>
          <dgm:bulletEnabled val="1"/>
        </dgm:presLayoutVars>
      </dgm:prSet>
      <dgm:spPr/>
    </dgm:pt>
    <dgm:pt modelId="{D7FD17FB-C7C0-4037-B1F0-4BDECA4B3E01}" type="pres">
      <dgm:prSet presAssocID="{9F785A96-740E-4D05-95A2-C1FC383DA624}" presName="spaceBetweenRectangles" presStyleCnt="0"/>
      <dgm:spPr/>
    </dgm:pt>
    <dgm:pt modelId="{E93FF9DA-04A1-4F8A-BBF1-9DF6FFED962F}" type="pres">
      <dgm:prSet presAssocID="{4C520FE5-EE56-4034-A64D-AE51D5AC0A77}" presName="parentLin" presStyleCnt="0"/>
      <dgm:spPr/>
    </dgm:pt>
    <dgm:pt modelId="{2E5FA341-A8AF-4633-9624-C34528F1EAE1}" type="pres">
      <dgm:prSet presAssocID="{4C520FE5-EE56-4034-A64D-AE51D5AC0A77}" presName="parentLeftMargin" presStyleLbl="node1" presStyleIdx="0" presStyleCnt="4"/>
      <dgm:spPr/>
    </dgm:pt>
    <dgm:pt modelId="{B8221B7E-B0D5-4B80-8324-066093BA6534}" type="pres">
      <dgm:prSet presAssocID="{4C520FE5-EE56-4034-A64D-AE51D5AC0A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A45A8D-8A21-4401-95F8-BB3D503215E4}" type="pres">
      <dgm:prSet presAssocID="{4C520FE5-EE56-4034-A64D-AE51D5AC0A77}" presName="negativeSpace" presStyleCnt="0"/>
      <dgm:spPr/>
    </dgm:pt>
    <dgm:pt modelId="{9037B1CF-6783-4911-B8B3-7D14CB26227C}" type="pres">
      <dgm:prSet presAssocID="{4C520FE5-EE56-4034-A64D-AE51D5AC0A77}" presName="childText" presStyleLbl="conFgAcc1" presStyleIdx="1" presStyleCnt="4">
        <dgm:presLayoutVars>
          <dgm:bulletEnabled val="1"/>
        </dgm:presLayoutVars>
      </dgm:prSet>
      <dgm:spPr/>
    </dgm:pt>
    <dgm:pt modelId="{48AA01FF-D985-4200-A5F0-7A2CF897D3A4}" type="pres">
      <dgm:prSet presAssocID="{36A0E16D-3A5F-4C67-93C3-D2610C39F809}" presName="spaceBetweenRectangles" presStyleCnt="0"/>
      <dgm:spPr/>
    </dgm:pt>
    <dgm:pt modelId="{3956187D-853D-4FD0-9AA0-95FF120A09CE}" type="pres">
      <dgm:prSet presAssocID="{7B000FC5-3FBB-431C-9B55-37784380C4CA}" presName="parentLin" presStyleCnt="0"/>
      <dgm:spPr/>
    </dgm:pt>
    <dgm:pt modelId="{EDEEF629-D8C3-40E3-B791-4BED39E92595}" type="pres">
      <dgm:prSet presAssocID="{7B000FC5-3FBB-431C-9B55-37784380C4CA}" presName="parentLeftMargin" presStyleLbl="node1" presStyleIdx="1" presStyleCnt="4"/>
      <dgm:spPr/>
    </dgm:pt>
    <dgm:pt modelId="{89359BB8-2074-492B-B3F7-C9B320B88BD6}" type="pres">
      <dgm:prSet presAssocID="{7B000FC5-3FBB-431C-9B55-37784380C4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DC7B88-F788-42B7-940B-7274271FB072}" type="pres">
      <dgm:prSet presAssocID="{7B000FC5-3FBB-431C-9B55-37784380C4CA}" presName="negativeSpace" presStyleCnt="0"/>
      <dgm:spPr/>
    </dgm:pt>
    <dgm:pt modelId="{68484D4F-845F-44C8-AEC1-49D5D1DCF3F8}" type="pres">
      <dgm:prSet presAssocID="{7B000FC5-3FBB-431C-9B55-37784380C4CA}" presName="childText" presStyleLbl="conFgAcc1" presStyleIdx="2" presStyleCnt="4">
        <dgm:presLayoutVars>
          <dgm:bulletEnabled val="1"/>
        </dgm:presLayoutVars>
      </dgm:prSet>
      <dgm:spPr/>
    </dgm:pt>
    <dgm:pt modelId="{49A0CA76-32C2-4318-B7DE-572B9D06A8F6}" type="pres">
      <dgm:prSet presAssocID="{84CAD9D0-7E4A-4FAE-B908-D3A265C28680}" presName="spaceBetweenRectangles" presStyleCnt="0"/>
      <dgm:spPr/>
    </dgm:pt>
    <dgm:pt modelId="{A2399E11-D6EE-41DE-87BA-3D0EF880FA37}" type="pres">
      <dgm:prSet presAssocID="{6E565C5E-4F4B-4E6A-A36E-A46DBAFCCBB7}" presName="parentLin" presStyleCnt="0"/>
      <dgm:spPr/>
    </dgm:pt>
    <dgm:pt modelId="{0F72B11A-40B1-4351-B12C-36B532FE1F45}" type="pres">
      <dgm:prSet presAssocID="{6E565C5E-4F4B-4E6A-A36E-A46DBAFCCBB7}" presName="parentLeftMargin" presStyleLbl="node1" presStyleIdx="2" presStyleCnt="4"/>
      <dgm:spPr/>
    </dgm:pt>
    <dgm:pt modelId="{1D2174A4-85F3-453B-BBC5-E0649325D075}" type="pres">
      <dgm:prSet presAssocID="{6E565C5E-4F4B-4E6A-A36E-A46DBAFCCBB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439C90A-D606-44A8-973E-CAD8A9555F98}" type="pres">
      <dgm:prSet presAssocID="{6E565C5E-4F4B-4E6A-A36E-A46DBAFCCBB7}" presName="negativeSpace" presStyleCnt="0"/>
      <dgm:spPr/>
    </dgm:pt>
    <dgm:pt modelId="{26F088DD-DEB9-43B2-89F0-D8F6529D99BB}" type="pres">
      <dgm:prSet presAssocID="{6E565C5E-4F4B-4E6A-A36E-A46DBAFCCBB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5FFF509-B086-4359-9E61-45ED9F23DE94}" type="presOf" srcId="{181FD046-BC2D-46D9-A896-85F845BF86B1}" destId="{B7FC0697-4C17-44F9-8753-8BB1815EDF5C}" srcOrd="0" destOrd="0" presId="urn:microsoft.com/office/officeart/2005/8/layout/list1"/>
    <dgm:cxn modelId="{AF0A6354-B25D-4CA8-AAAE-B8B2249AF2B0}" type="presOf" srcId="{7B000FC5-3FBB-431C-9B55-37784380C4CA}" destId="{89359BB8-2074-492B-B3F7-C9B320B88BD6}" srcOrd="1" destOrd="0" presId="urn:microsoft.com/office/officeart/2005/8/layout/list1"/>
    <dgm:cxn modelId="{82019E84-9B17-4C84-B564-878E6845923F}" type="presOf" srcId="{181FD046-BC2D-46D9-A896-85F845BF86B1}" destId="{AE29227C-9D6F-4D91-8239-A478650343BD}" srcOrd="1" destOrd="0" presId="urn:microsoft.com/office/officeart/2005/8/layout/list1"/>
    <dgm:cxn modelId="{01B4A38E-7A53-460B-9142-E15A73ADFA2A}" srcId="{56B9E3E1-7A88-4682-B9B5-816A48C15BA3}" destId="{181FD046-BC2D-46D9-A896-85F845BF86B1}" srcOrd="0" destOrd="0" parTransId="{0C1F3CD0-CD91-4D68-B168-9759C68FA55C}" sibTransId="{9F785A96-740E-4D05-95A2-C1FC383DA624}"/>
    <dgm:cxn modelId="{0516FBB4-6317-4ED9-ACF2-1917ED5BF668}" type="presOf" srcId="{4C520FE5-EE56-4034-A64D-AE51D5AC0A77}" destId="{B8221B7E-B0D5-4B80-8324-066093BA6534}" srcOrd="1" destOrd="0" presId="urn:microsoft.com/office/officeart/2005/8/layout/list1"/>
    <dgm:cxn modelId="{9B1CA7B9-7025-4C6D-BB81-29F4DBD02D74}" type="presOf" srcId="{7B000FC5-3FBB-431C-9B55-37784380C4CA}" destId="{EDEEF629-D8C3-40E3-B791-4BED39E92595}" srcOrd="0" destOrd="0" presId="urn:microsoft.com/office/officeart/2005/8/layout/list1"/>
    <dgm:cxn modelId="{78FEFAC4-35EF-420B-83FE-ADE99F7D68FD}" type="presOf" srcId="{6E565C5E-4F4B-4E6A-A36E-A46DBAFCCBB7}" destId="{1D2174A4-85F3-453B-BBC5-E0649325D075}" srcOrd="1" destOrd="0" presId="urn:microsoft.com/office/officeart/2005/8/layout/list1"/>
    <dgm:cxn modelId="{46A996CF-9AAD-4E46-A135-D98F64694D5D}" type="presOf" srcId="{6E565C5E-4F4B-4E6A-A36E-A46DBAFCCBB7}" destId="{0F72B11A-40B1-4351-B12C-36B532FE1F45}" srcOrd="0" destOrd="0" presId="urn:microsoft.com/office/officeart/2005/8/layout/list1"/>
    <dgm:cxn modelId="{11DE3ED0-FD3F-4156-9450-2EC17F7696C4}" srcId="{56B9E3E1-7A88-4682-B9B5-816A48C15BA3}" destId="{6E565C5E-4F4B-4E6A-A36E-A46DBAFCCBB7}" srcOrd="3" destOrd="0" parTransId="{CCB97D97-8E6B-4A75-8026-1B4A513399DC}" sibTransId="{517EB706-65EF-44E2-AC86-F1874D994CAE}"/>
    <dgm:cxn modelId="{84D09ED3-58F8-4B85-BDA5-B8BC5508DC83}" srcId="{56B9E3E1-7A88-4682-B9B5-816A48C15BA3}" destId="{4C520FE5-EE56-4034-A64D-AE51D5AC0A77}" srcOrd="1" destOrd="0" parTransId="{A520EC48-BFC2-4058-81D1-9FE2931EC2CD}" sibTransId="{36A0E16D-3A5F-4C67-93C3-D2610C39F809}"/>
    <dgm:cxn modelId="{2DCC2AD7-0806-4997-BEC5-ECBD4F263DCD}" srcId="{56B9E3E1-7A88-4682-B9B5-816A48C15BA3}" destId="{7B000FC5-3FBB-431C-9B55-37784380C4CA}" srcOrd="2" destOrd="0" parTransId="{F0B38B62-3D84-4EE1-B24A-8B30AAF72114}" sibTransId="{84CAD9D0-7E4A-4FAE-B908-D3A265C28680}"/>
    <dgm:cxn modelId="{30FE4AD9-30B1-4F6E-92DC-07F1C0EF2DE1}" type="presOf" srcId="{56B9E3E1-7A88-4682-B9B5-816A48C15BA3}" destId="{AC5D1946-4D58-4C39-84B5-7998F020CC2F}" srcOrd="0" destOrd="0" presId="urn:microsoft.com/office/officeart/2005/8/layout/list1"/>
    <dgm:cxn modelId="{BB6E0ADC-F0E4-462C-96F6-29BA8AF8CCA0}" type="presOf" srcId="{4C520FE5-EE56-4034-A64D-AE51D5AC0A77}" destId="{2E5FA341-A8AF-4633-9624-C34528F1EAE1}" srcOrd="0" destOrd="0" presId="urn:microsoft.com/office/officeart/2005/8/layout/list1"/>
    <dgm:cxn modelId="{EC92FACE-6007-4484-A569-5E531AB72CAE}" type="presParOf" srcId="{AC5D1946-4D58-4C39-84B5-7998F020CC2F}" destId="{5750815D-9758-49E8-B8E9-3DA3A105CE69}" srcOrd="0" destOrd="0" presId="urn:microsoft.com/office/officeart/2005/8/layout/list1"/>
    <dgm:cxn modelId="{C7675444-D390-4E20-BA39-8EEB15860D78}" type="presParOf" srcId="{5750815D-9758-49E8-B8E9-3DA3A105CE69}" destId="{B7FC0697-4C17-44F9-8753-8BB1815EDF5C}" srcOrd="0" destOrd="0" presId="urn:microsoft.com/office/officeart/2005/8/layout/list1"/>
    <dgm:cxn modelId="{73FF51FE-623E-4673-A245-7B18E7292B4A}" type="presParOf" srcId="{5750815D-9758-49E8-B8E9-3DA3A105CE69}" destId="{AE29227C-9D6F-4D91-8239-A478650343BD}" srcOrd="1" destOrd="0" presId="urn:microsoft.com/office/officeart/2005/8/layout/list1"/>
    <dgm:cxn modelId="{1907A456-9BFB-4B4D-9C02-923AD51D70DB}" type="presParOf" srcId="{AC5D1946-4D58-4C39-84B5-7998F020CC2F}" destId="{39BCB50C-EE3D-4DDB-BC9B-B2AD497BB20C}" srcOrd="1" destOrd="0" presId="urn:microsoft.com/office/officeart/2005/8/layout/list1"/>
    <dgm:cxn modelId="{A9492D9A-AEEE-40E9-9AC7-1A72B75D2E64}" type="presParOf" srcId="{AC5D1946-4D58-4C39-84B5-7998F020CC2F}" destId="{5BD9DD8D-44FC-46F1-ABFB-B60418A2CFA1}" srcOrd="2" destOrd="0" presId="urn:microsoft.com/office/officeart/2005/8/layout/list1"/>
    <dgm:cxn modelId="{21253C24-E8B2-4984-A11F-A5439F69182D}" type="presParOf" srcId="{AC5D1946-4D58-4C39-84B5-7998F020CC2F}" destId="{D7FD17FB-C7C0-4037-B1F0-4BDECA4B3E01}" srcOrd="3" destOrd="0" presId="urn:microsoft.com/office/officeart/2005/8/layout/list1"/>
    <dgm:cxn modelId="{A719B0BB-8EB6-435B-AD58-47BA4F1DFC6E}" type="presParOf" srcId="{AC5D1946-4D58-4C39-84B5-7998F020CC2F}" destId="{E93FF9DA-04A1-4F8A-BBF1-9DF6FFED962F}" srcOrd="4" destOrd="0" presId="urn:microsoft.com/office/officeart/2005/8/layout/list1"/>
    <dgm:cxn modelId="{C3CE1632-A3E7-4087-BBA5-91E94C6F6D1D}" type="presParOf" srcId="{E93FF9DA-04A1-4F8A-BBF1-9DF6FFED962F}" destId="{2E5FA341-A8AF-4633-9624-C34528F1EAE1}" srcOrd="0" destOrd="0" presId="urn:microsoft.com/office/officeart/2005/8/layout/list1"/>
    <dgm:cxn modelId="{915306FE-2F87-43EC-A42A-29BF6FBDFB46}" type="presParOf" srcId="{E93FF9DA-04A1-4F8A-BBF1-9DF6FFED962F}" destId="{B8221B7E-B0D5-4B80-8324-066093BA6534}" srcOrd="1" destOrd="0" presId="urn:microsoft.com/office/officeart/2005/8/layout/list1"/>
    <dgm:cxn modelId="{85E3C2D7-0B0C-4236-9C4B-37A6C6CD254F}" type="presParOf" srcId="{AC5D1946-4D58-4C39-84B5-7998F020CC2F}" destId="{BAA45A8D-8A21-4401-95F8-BB3D503215E4}" srcOrd="5" destOrd="0" presId="urn:microsoft.com/office/officeart/2005/8/layout/list1"/>
    <dgm:cxn modelId="{3375F562-F4BB-46BB-94FB-6B3549604BE2}" type="presParOf" srcId="{AC5D1946-4D58-4C39-84B5-7998F020CC2F}" destId="{9037B1CF-6783-4911-B8B3-7D14CB26227C}" srcOrd="6" destOrd="0" presId="urn:microsoft.com/office/officeart/2005/8/layout/list1"/>
    <dgm:cxn modelId="{5FBA39F0-0C4D-4899-908B-326E7646A812}" type="presParOf" srcId="{AC5D1946-4D58-4C39-84B5-7998F020CC2F}" destId="{48AA01FF-D985-4200-A5F0-7A2CF897D3A4}" srcOrd="7" destOrd="0" presId="urn:microsoft.com/office/officeart/2005/8/layout/list1"/>
    <dgm:cxn modelId="{39C532FC-3C8D-484B-8C4C-679C5E3EDA76}" type="presParOf" srcId="{AC5D1946-4D58-4C39-84B5-7998F020CC2F}" destId="{3956187D-853D-4FD0-9AA0-95FF120A09CE}" srcOrd="8" destOrd="0" presId="urn:microsoft.com/office/officeart/2005/8/layout/list1"/>
    <dgm:cxn modelId="{C417465B-3CCC-4A02-A54D-2ED9D9D9000C}" type="presParOf" srcId="{3956187D-853D-4FD0-9AA0-95FF120A09CE}" destId="{EDEEF629-D8C3-40E3-B791-4BED39E92595}" srcOrd="0" destOrd="0" presId="urn:microsoft.com/office/officeart/2005/8/layout/list1"/>
    <dgm:cxn modelId="{35F7D283-07C4-4022-89F9-9CBFBFBCADC3}" type="presParOf" srcId="{3956187D-853D-4FD0-9AA0-95FF120A09CE}" destId="{89359BB8-2074-492B-B3F7-C9B320B88BD6}" srcOrd="1" destOrd="0" presId="urn:microsoft.com/office/officeart/2005/8/layout/list1"/>
    <dgm:cxn modelId="{43B881E5-24E4-4A75-B52B-C6878E9ABFF5}" type="presParOf" srcId="{AC5D1946-4D58-4C39-84B5-7998F020CC2F}" destId="{E7DC7B88-F788-42B7-940B-7274271FB072}" srcOrd="9" destOrd="0" presId="urn:microsoft.com/office/officeart/2005/8/layout/list1"/>
    <dgm:cxn modelId="{0CA131D6-869C-4C1E-84AB-80058FA68408}" type="presParOf" srcId="{AC5D1946-4D58-4C39-84B5-7998F020CC2F}" destId="{68484D4F-845F-44C8-AEC1-49D5D1DCF3F8}" srcOrd="10" destOrd="0" presId="urn:microsoft.com/office/officeart/2005/8/layout/list1"/>
    <dgm:cxn modelId="{F2099803-980F-45E9-BBAE-2998EDCFDF5C}" type="presParOf" srcId="{AC5D1946-4D58-4C39-84B5-7998F020CC2F}" destId="{49A0CA76-32C2-4318-B7DE-572B9D06A8F6}" srcOrd="11" destOrd="0" presId="urn:microsoft.com/office/officeart/2005/8/layout/list1"/>
    <dgm:cxn modelId="{5C3CEBD8-E194-4EE8-A1C2-C5FDE8B95B7B}" type="presParOf" srcId="{AC5D1946-4D58-4C39-84B5-7998F020CC2F}" destId="{A2399E11-D6EE-41DE-87BA-3D0EF880FA37}" srcOrd="12" destOrd="0" presId="urn:microsoft.com/office/officeart/2005/8/layout/list1"/>
    <dgm:cxn modelId="{30E00186-CE94-4370-B0E3-0EC932CEA178}" type="presParOf" srcId="{A2399E11-D6EE-41DE-87BA-3D0EF880FA37}" destId="{0F72B11A-40B1-4351-B12C-36B532FE1F45}" srcOrd="0" destOrd="0" presId="urn:microsoft.com/office/officeart/2005/8/layout/list1"/>
    <dgm:cxn modelId="{8EDD2DF8-9B88-4340-A115-AF446C063144}" type="presParOf" srcId="{A2399E11-D6EE-41DE-87BA-3D0EF880FA37}" destId="{1D2174A4-85F3-453B-BBC5-E0649325D075}" srcOrd="1" destOrd="0" presId="urn:microsoft.com/office/officeart/2005/8/layout/list1"/>
    <dgm:cxn modelId="{709A7E00-227B-4D44-97DC-BC7671CD87C4}" type="presParOf" srcId="{AC5D1946-4D58-4C39-84B5-7998F020CC2F}" destId="{5439C90A-D606-44A8-973E-CAD8A9555F98}" srcOrd="13" destOrd="0" presId="urn:microsoft.com/office/officeart/2005/8/layout/list1"/>
    <dgm:cxn modelId="{C5BB332C-9EF8-4667-ACA5-F3433E29D3E7}" type="presParOf" srcId="{AC5D1946-4D58-4C39-84B5-7998F020CC2F}" destId="{26F088DD-DEB9-43B2-89F0-D8F6529D99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D55479-5C96-4026-9951-9D213894E7CB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6CB1D0-1F62-4BBF-8DD9-6AD2DD4F4815}">
      <dgm:prSet/>
      <dgm:spPr/>
      <dgm:t>
        <a:bodyPr/>
        <a:lstStyle/>
        <a:p>
          <a:r>
            <a:rPr lang="en-US" dirty="0"/>
            <a:t>- Choose from PIN / Pattern / Alphanumeric</a:t>
          </a:r>
        </a:p>
      </dgm:t>
    </dgm:pt>
    <dgm:pt modelId="{8892E924-9AF7-47BE-9A9B-7F746536140C}" type="parTrans" cxnId="{A184001E-D884-462A-9265-EAE22EFBC83A}">
      <dgm:prSet/>
      <dgm:spPr/>
      <dgm:t>
        <a:bodyPr/>
        <a:lstStyle/>
        <a:p>
          <a:endParaRPr lang="en-US"/>
        </a:p>
      </dgm:t>
    </dgm:pt>
    <dgm:pt modelId="{E9CA3751-309E-44F4-988D-BC93831DA67B}" type="sibTrans" cxnId="{A184001E-D884-462A-9265-EAE22EFBC83A}">
      <dgm:prSet/>
      <dgm:spPr/>
      <dgm:t>
        <a:bodyPr/>
        <a:lstStyle/>
        <a:p>
          <a:endParaRPr lang="en-US"/>
        </a:p>
      </dgm:t>
    </dgm:pt>
    <dgm:pt modelId="{536ABA46-C919-4650-A6CA-13C1419CC4B1}">
      <dgm:prSet/>
      <dgm:spPr/>
      <dgm:t>
        <a:bodyPr/>
        <a:lstStyle/>
        <a:p>
          <a:r>
            <a:rPr lang="en-US"/>
            <a:t>- Enter and save your password</a:t>
          </a:r>
        </a:p>
      </dgm:t>
    </dgm:pt>
    <dgm:pt modelId="{6D657105-BBBD-4AC3-98EF-55C574D6521E}" type="parTrans" cxnId="{B7071C61-2AC3-4E26-A326-9552836558FA}">
      <dgm:prSet/>
      <dgm:spPr/>
      <dgm:t>
        <a:bodyPr/>
        <a:lstStyle/>
        <a:p>
          <a:endParaRPr lang="en-US"/>
        </a:p>
      </dgm:t>
    </dgm:pt>
    <dgm:pt modelId="{BB86EDEF-3415-47EC-B07E-305AC896E09E}" type="sibTrans" cxnId="{B7071C61-2AC3-4E26-A326-9552836558FA}">
      <dgm:prSet/>
      <dgm:spPr/>
      <dgm:t>
        <a:bodyPr/>
        <a:lstStyle/>
        <a:p>
          <a:endParaRPr lang="en-US"/>
        </a:p>
      </dgm:t>
    </dgm:pt>
    <dgm:pt modelId="{4E339C6E-4CAF-48BF-B793-E7857DCC900F}">
      <dgm:prSet/>
      <dgm:spPr/>
      <dgm:t>
        <a:bodyPr/>
        <a:lstStyle/>
        <a:p>
          <a:r>
            <a:rPr lang="en-US"/>
            <a:t>- Unlock using entered password</a:t>
          </a:r>
        </a:p>
      </dgm:t>
    </dgm:pt>
    <dgm:pt modelId="{5109CEBE-7E5D-461F-9510-7C39210FE13C}" type="parTrans" cxnId="{097674D4-24B8-4242-8053-FBAE6CBF62E0}">
      <dgm:prSet/>
      <dgm:spPr/>
      <dgm:t>
        <a:bodyPr/>
        <a:lstStyle/>
        <a:p>
          <a:endParaRPr lang="en-US"/>
        </a:p>
      </dgm:t>
    </dgm:pt>
    <dgm:pt modelId="{7CB9CECD-21DA-4E65-BEA6-043E78CCFD36}" type="sibTrans" cxnId="{097674D4-24B8-4242-8053-FBAE6CBF62E0}">
      <dgm:prSet/>
      <dgm:spPr/>
      <dgm:t>
        <a:bodyPr/>
        <a:lstStyle/>
        <a:p>
          <a:endParaRPr lang="en-US"/>
        </a:p>
      </dgm:t>
    </dgm:pt>
    <dgm:pt modelId="{0478CB9B-8A7B-4186-9B4A-2F7DFA54C008}">
      <dgm:prSet/>
      <dgm:spPr/>
      <dgm:t>
        <a:bodyPr/>
        <a:lstStyle/>
        <a:p>
          <a:r>
            <a:rPr lang="en-US"/>
            <a:t>- Forgot password option with verification</a:t>
          </a:r>
        </a:p>
      </dgm:t>
    </dgm:pt>
    <dgm:pt modelId="{3D854079-176C-44DB-A857-AFF7C80FE73A}" type="parTrans" cxnId="{27B86153-D6B9-4BA8-8158-95B50D77A76D}">
      <dgm:prSet/>
      <dgm:spPr/>
      <dgm:t>
        <a:bodyPr/>
        <a:lstStyle/>
        <a:p>
          <a:endParaRPr lang="en-US"/>
        </a:p>
      </dgm:t>
    </dgm:pt>
    <dgm:pt modelId="{AAD34C0B-4288-448C-9112-F8761CDB3643}" type="sibTrans" cxnId="{27B86153-D6B9-4BA8-8158-95B50D77A76D}">
      <dgm:prSet/>
      <dgm:spPr/>
      <dgm:t>
        <a:bodyPr/>
        <a:lstStyle/>
        <a:p>
          <a:endParaRPr lang="en-US"/>
        </a:p>
      </dgm:t>
    </dgm:pt>
    <dgm:pt modelId="{2FA047BE-92C4-44CC-8B11-929892DFAB40}">
      <dgm:prSet/>
      <dgm:spPr/>
      <dgm:t>
        <a:bodyPr/>
        <a:lstStyle/>
        <a:p>
          <a:r>
            <a:rPr lang="en-US"/>
            <a:t>- Secure reset system</a:t>
          </a:r>
        </a:p>
      </dgm:t>
    </dgm:pt>
    <dgm:pt modelId="{7C08C23F-A686-42B9-BE36-B2291958D60F}" type="parTrans" cxnId="{400C37AE-AEBD-41D7-AE90-121E2E51132E}">
      <dgm:prSet/>
      <dgm:spPr/>
      <dgm:t>
        <a:bodyPr/>
        <a:lstStyle/>
        <a:p>
          <a:endParaRPr lang="en-US"/>
        </a:p>
      </dgm:t>
    </dgm:pt>
    <dgm:pt modelId="{6621C36E-ADF2-42A3-AEDF-4BC653A27487}" type="sibTrans" cxnId="{400C37AE-AEBD-41D7-AE90-121E2E51132E}">
      <dgm:prSet/>
      <dgm:spPr/>
      <dgm:t>
        <a:bodyPr/>
        <a:lstStyle/>
        <a:p>
          <a:endParaRPr lang="en-US"/>
        </a:p>
      </dgm:t>
    </dgm:pt>
    <dgm:pt modelId="{B5D5F590-F947-4421-A5BF-4D9DDFF2F864}" type="pres">
      <dgm:prSet presAssocID="{F8D55479-5C96-4026-9951-9D213894E7CB}" presName="vert0" presStyleCnt="0">
        <dgm:presLayoutVars>
          <dgm:dir/>
          <dgm:animOne val="branch"/>
          <dgm:animLvl val="lvl"/>
        </dgm:presLayoutVars>
      </dgm:prSet>
      <dgm:spPr/>
    </dgm:pt>
    <dgm:pt modelId="{DE740025-8067-40A7-9B15-4FB1AA8E4F1C}" type="pres">
      <dgm:prSet presAssocID="{326CB1D0-1F62-4BBF-8DD9-6AD2DD4F4815}" presName="thickLine" presStyleLbl="alignNode1" presStyleIdx="0" presStyleCnt="5"/>
      <dgm:spPr/>
    </dgm:pt>
    <dgm:pt modelId="{F842C34E-D736-49BB-83D8-374BB87C5C0C}" type="pres">
      <dgm:prSet presAssocID="{326CB1D0-1F62-4BBF-8DD9-6AD2DD4F4815}" presName="horz1" presStyleCnt="0"/>
      <dgm:spPr/>
    </dgm:pt>
    <dgm:pt modelId="{9E115B2B-B310-4041-A87A-FCC95F34313A}" type="pres">
      <dgm:prSet presAssocID="{326CB1D0-1F62-4BBF-8DD9-6AD2DD4F4815}" presName="tx1" presStyleLbl="revTx" presStyleIdx="0" presStyleCnt="5"/>
      <dgm:spPr/>
    </dgm:pt>
    <dgm:pt modelId="{2AC87A0E-D9C8-41BF-B54A-30804378B6B9}" type="pres">
      <dgm:prSet presAssocID="{326CB1D0-1F62-4BBF-8DD9-6AD2DD4F4815}" presName="vert1" presStyleCnt="0"/>
      <dgm:spPr/>
    </dgm:pt>
    <dgm:pt modelId="{878915CF-28DE-4F4B-8642-07F402B6C09C}" type="pres">
      <dgm:prSet presAssocID="{536ABA46-C919-4650-A6CA-13C1419CC4B1}" presName="thickLine" presStyleLbl="alignNode1" presStyleIdx="1" presStyleCnt="5"/>
      <dgm:spPr/>
    </dgm:pt>
    <dgm:pt modelId="{352FEBFF-01C6-430B-A1D1-7E197D9779F9}" type="pres">
      <dgm:prSet presAssocID="{536ABA46-C919-4650-A6CA-13C1419CC4B1}" presName="horz1" presStyleCnt="0"/>
      <dgm:spPr/>
    </dgm:pt>
    <dgm:pt modelId="{52B16CEF-BE84-4EC0-AA39-80FA34DC1EF4}" type="pres">
      <dgm:prSet presAssocID="{536ABA46-C919-4650-A6CA-13C1419CC4B1}" presName="tx1" presStyleLbl="revTx" presStyleIdx="1" presStyleCnt="5"/>
      <dgm:spPr/>
    </dgm:pt>
    <dgm:pt modelId="{0D81153F-5EE9-4993-92C5-B3814700026D}" type="pres">
      <dgm:prSet presAssocID="{536ABA46-C919-4650-A6CA-13C1419CC4B1}" presName="vert1" presStyleCnt="0"/>
      <dgm:spPr/>
    </dgm:pt>
    <dgm:pt modelId="{56682155-A442-4CB1-B6E6-E1A38F65C9BF}" type="pres">
      <dgm:prSet presAssocID="{4E339C6E-4CAF-48BF-B793-E7857DCC900F}" presName="thickLine" presStyleLbl="alignNode1" presStyleIdx="2" presStyleCnt="5"/>
      <dgm:spPr/>
    </dgm:pt>
    <dgm:pt modelId="{25487B03-DCC8-479A-9373-840B349D0199}" type="pres">
      <dgm:prSet presAssocID="{4E339C6E-4CAF-48BF-B793-E7857DCC900F}" presName="horz1" presStyleCnt="0"/>
      <dgm:spPr/>
    </dgm:pt>
    <dgm:pt modelId="{67024435-20D8-4BDF-869F-5A9CC1D0F65F}" type="pres">
      <dgm:prSet presAssocID="{4E339C6E-4CAF-48BF-B793-E7857DCC900F}" presName="tx1" presStyleLbl="revTx" presStyleIdx="2" presStyleCnt="5"/>
      <dgm:spPr/>
    </dgm:pt>
    <dgm:pt modelId="{557DEE15-565E-44AF-B3A8-B3901AB4EA09}" type="pres">
      <dgm:prSet presAssocID="{4E339C6E-4CAF-48BF-B793-E7857DCC900F}" presName="vert1" presStyleCnt="0"/>
      <dgm:spPr/>
    </dgm:pt>
    <dgm:pt modelId="{BD7F9E67-9D50-45C4-BF3B-FCCDB555EE54}" type="pres">
      <dgm:prSet presAssocID="{0478CB9B-8A7B-4186-9B4A-2F7DFA54C008}" presName="thickLine" presStyleLbl="alignNode1" presStyleIdx="3" presStyleCnt="5"/>
      <dgm:spPr/>
    </dgm:pt>
    <dgm:pt modelId="{9DBD6D08-9134-48C1-AD09-DCDE61B2406A}" type="pres">
      <dgm:prSet presAssocID="{0478CB9B-8A7B-4186-9B4A-2F7DFA54C008}" presName="horz1" presStyleCnt="0"/>
      <dgm:spPr/>
    </dgm:pt>
    <dgm:pt modelId="{2FE0EB09-C04F-4B13-9FC0-B9ADF3682618}" type="pres">
      <dgm:prSet presAssocID="{0478CB9B-8A7B-4186-9B4A-2F7DFA54C008}" presName="tx1" presStyleLbl="revTx" presStyleIdx="3" presStyleCnt="5"/>
      <dgm:spPr/>
    </dgm:pt>
    <dgm:pt modelId="{1747166A-AAF1-49B4-852C-636E36FAA404}" type="pres">
      <dgm:prSet presAssocID="{0478CB9B-8A7B-4186-9B4A-2F7DFA54C008}" presName="vert1" presStyleCnt="0"/>
      <dgm:spPr/>
    </dgm:pt>
    <dgm:pt modelId="{BA7D1151-037B-479A-8739-5D840D86963A}" type="pres">
      <dgm:prSet presAssocID="{2FA047BE-92C4-44CC-8B11-929892DFAB40}" presName="thickLine" presStyleLbl="alignNode1" presStyleIdx="4" presStyleCnt="5"/>
      <dgm:spPr/>
    </dgm:pt>
    <dgm:pt modelId="{F1288CD2-4926-43D6-8F8E-6235342E8BD0}" type="pres">
      <dgm:prSet presAssocID="{2FA047BE-92C4-44CC-8B11-929892DFAB40}" presName="horz1" presStyleCnt="0"/>
      <dgm:spPr/>
    </dgm:pt>
    <dgm:pt modelId="{C148AC68-4FAD-464F-970B-70373565DE05}" type="pres">
      <dgm:prSet presAssocID="{2FA047BE-92C4-44CC-8B11-929892DFAB40}" presName="tx1" presStyleLbl="revTx" presStyleIdx="4" presStyleCnt="5"/>
      <dgm:spPr/>
    </dgm:pt>
    <dgm:pt modelId="{0D1D4798-D56A-48BF-877C-3677063D60B4}" type="pres">
      <dgm:prSet presAssocID="{2FA047BE-92C4-44CC-8B11-929892DFAB40}" presName="vert1" presStyleCnt="0"/>
      <dgm:spPr/>
    </dgm:pt>
  </dgm:ptLst>
  <dgm:cxnLst>
    <dgm:cxn modelId="{A184001E-D884-462A-9265-EAE22EFBC83A}" srcId="{F8D55479-5C96-4026-9951-9D213894E7CB}" destId="{326CB1D0-1F62-4BBF-8DD9-6AD2DD4F4815}" srcOrd="0" destOrd="0" parTransId="{8892E924-9AF7-47BE-9A9B-7F746536140C}" sibTransId="{E9CA3751-309E-44F4-988D-BC93831DA67B}"/>
    <dgm:cxn modelId="{9737D21F-0190-4FD0-A257-14E1C28C38E9}" type="presOf" srcId="{536ABA46-C919-4650-A6CA-13C1419CC4B1}" destId="{52B16CEF-BE84-4EC0-AA39-80FA34DC1EF4}" srcOrd="0" destOrd="0" presId="urn:microsoft.com/office/officeart/2008/layout/LinedList"/>
    <dgm:cxn modelId="{B7071C61-2AC3-4E26-A326-9552836558FA}" srcId="{F8D55479-5C96-4026-9951-9D213894E7CB}" destId="{536ABA46-C919-4650-A6CA-13C1419CC4B1}" srcOrd="1" destOrd="0" parTransId="{6D657105-BBBD-4AC3-98EF-55C574D6521E}" sibTransId="{BB86EDEF-3415-47EC-B07E-305AC896E09E}"/>
    <dgm:cxn modelId="{27B86153-D6B9-4BA8-8158-95B50D77A76D}" srcId="{F8D55479-5C96-4026-9951-9D213894E7CB}" destId="{0478CB9B-8A7B-4186-9B4A-2F7DFA54C008}" srcOrd="3" destOrd="0" parTransId="{3D854079-176C-44DB-A857-AFF7C80FE73A}" sibTransId="{AAD34C0B-4288-448C-9112-F8761CDB3643}"/>
    <dgm:cxn modelId="{52859688-4A3A-4B51-A08D-59E0B2DDE7DD}" type="presOf" srcId="{F8D55479-5C96-4026-9951-9D213894E7CB}" destId="{B5D5F590-F947-4421-A5BF-4D9DDFF2F864}" srcOrd="0" destOrd="0" presId="urn:microsoft.com/office/officeart/2008/layout/LinedList"/>
    <dgm:cxn modelId="{C0DE6A8E-483F-4192-A006-A7D24BB9CFC0}" type="presOf" srcId="{2FA047BE-92C4-44CC-8B11-929892DFAB40}" destId="{C148AC68-4FAD-464F-970B-70373565DE05}" srcOrd="0" destOrd="0" presId="urn:microsoft.com/office/officeart/2008/layout/LinedList"/>
    <dgm:cxn modelId="{8C9DDCA7-1120-47A5-9F4C-4759854C2A97}" type="presOf" srcId="{0478CB9B-8A7B-4186-9B4A-2F7DFA54C008}" destId="{2FE0EB09-C04F-4B13-9FC0-B9ADF3682618}" srcOrd="0" destOrd="0" presId="urn:microsoft.com/office/officeart/2008/layout/LinedList"/>
    <dgm:cxn modelId="{400C37AE-AEBD-41D7-AE90-121E2E51132E}" srcId="{F8D55479-5C96-4026-9951-9D213894E7CB}" destId="{2FA047BE-92C4-44CC-8B11-929892DFAB40}" srcOrd="4" destOrd="0" parTransId="{7C08C23F-A686-42B9-BE36-B2291958D60F}" sibTransId="{6621C36E-ADF2-42A3-AEDF-4BC653A27487}"/>
    <dgm:cxn modelId="{66F5EECB-E3C7-49FE-A958-F5340B960A47}" type="presOf" srcId="{326CB1D0-1F62-4BBF-8DD9-6AD2DD4F4815}" destId="{9E115B2B-B310-4041-A87A-FCC95F34313A}" srcOrd="0" destOrd="0" presId="urn:microsoft.com/office/officeart/2008/layout/LinedList"/>
    <dgm:cxn modelId="{097674D4-24B8-4242-8053-FBAE6CBF62E0}" srcId="{F8D55479-5C96-4026-9951-9D213894E7CB}" destId="{4E339C6E-4CAF-48BF-B793-E7857DCC900F}" srcOrd="2" destOrd="0" parTransId="{5109CEBE-7E5D-461F-9510-7C39210FE13C}" sibTransId="{7CB9CECD-21DA-4E65-BEA6-043E78CCFD36}"/>
    <dgm:cxn modelId="{B31ED5F8-9058-4FE2-BF9E-6ECF5BB2D343}" type="presOf" srcId="{4E339C6E-4CAF-48BF-B793-E7857DCC900F}" destId="{67024435-20D8-4BDF-869F-5A9CC1D0F65F}" srcOrd="0" destOrd="0" presId="urn:microsoft.com/office/officeart/2008/layout/LinedList"/>
    <dgm:cxn modelId="{D557C540-1981-42D1-AC2E-CDC1A26543AE}" type="presParOf" srcId="{B5D5F590-F947-4421-A5BF-4D9DDFF2F864}" destId="{DE740025-8067-40A7-9B15-4FB1AA8E4F1C}" srcOrd="0" destOrd="0" presId="urn:microsoft.com/office/officeart/2008/layout/LinedList"/>
    <dgm:cxn modelId="{56F24570-5ADA-4A5F-AAE3-D955C521BD2E}" type="presParOf" srcId="{B5D5F590-F947-4421-A5BF-4D9DDFF2F864}" destId="{F842C34E-D736-49BB-83D8-374BB87C5C0C}" srcOrd="1" destOrd="0" presId="urn:microsoft.com/office/officeart/2008/layout/LinedList"/>
    <dgm:cxn modelId="{7ED9EA5E-1FAD-481D-B606-90C3974D0FDC}" type="presParOf" srcId="{F842C34E-D736-49BB-83D8-374BB87C5C0C}" destId="{9E115B2B-B310-4041-A87A-FCC95F34313A}" srcOrd="0" destOrd="0" presId="urn:microsoft.com/office/officeart/2008/layout/LinedList"/>
    <dgm:cxn modelId="{745E2F7F-9E27-40A4-AAAE-0FF22AD0D4DD}" type="presParOf" srcId="{F842C34E-D736-49BB-83D8-374BB87C5C0C}" destId="{2AC87A0E-D9C8-41BF-B54A-30804378B6B9}" srcOrd="1" destOrd="0" presId="urn:microsoft.com/office/officeart/2008/layout/LinedList"/>
    <dgm:cxn modelId="{E8ED0403-FB22-4FB4-938D-7D162B6FD650}" type="presParOf" srcId="{B5D5F590-F947-4421-A5BF-4D9DDFF2F864}" destId="{878915CF-28DE-4F4B-8642-07F402B6C09C}" srcOrd="2" destOrd="0" presId="urn:microsoft.com/office/officeart/2008/layout/LinedList"/>
    <dgm:cxn modelId="{FFDC4721-45CC-4F58-87A3-F843BA2A760D}" type="presParOf" srcId="{B5D5F590-F947-4421-A5BF-4D9DDFF2F864}" destId="{352FEBFF-01C6-430B-A1D1-7E197D9779F9}" srcOrd="3" destOrd="0" presId="urn:microsoft.com/office/officeart/2008/layout/LinedList"/>
    <dgm:cxn modelId="{E6329933-D9F7-4B7F-AAB5-DC1CD0F9FB3B}" type="presParOf" srcId="{352FEBFF-01C6-430B-A1D1-7E197D9779F9}" destId="{52B16CEF-BE84-4EC0-AA39-80FA34DC1EF4}" srcOrd="0" destOrd="0" presId="urn:microsoft.com/office/officeart/2008/layout/LinedList"/>
    <dgm:cxn modelId="{3FB48F05-576D-4C8A-A834-773DC07C452B}" type="presParOf" srcId="{352FEBFF-01C6-430B-A1D1-7E197D9779F9}" destId="{0D81153F-5EE9-4993-92C5-B3814700026D}" srcOrd="1" destOrd="0" presId="urn:microsoft.com/office/officeart/2008/layout/LinedList"/>
    <dgm:cxn modelId="{35978BAF-236E-4463-A046-816E484BC622}" type="presParOf" srcId="{B5D5F590-F947-4421-A5BF-4D9DDFF2F864}" destId="{56682155-A442-4CB1-B6E6-E1A38F65C9BF}" srcOrd="4" destOrd="0" presId="urn:microsoft.com/office/officeart/2008/layout/LinedList"/>
    <dgm:cxn modelId="{01F31D8E-0FF3-49EE-BF76-3E21C2800B40}" type="presParOf" srcId="{B5D5F590-F947-4421-A5BF-4D9DDFF2F864}" destId="{25487B03-DCC8-479A-9373-840B349D0199}" srcOrd="5" destOrd="0" presId="urn:microsoft.com/office/officeart/2008/layout/LinedList"/>
    <dgm:cxn modelId="{55ED19E9-1D0E-4B7C-801C-8D3B9BA7131A}" type="presParOf" srcId="{25487B03-DCC8-479A-9373-840B349D0199}" destId="{67024435-20D8-4BDF-869F-5A9CC1D0F65F}" srcOrd="0" destOrd="0" presId="urn:microsoft.com/office/officeart/2008/layout/LinedList"/>
    <dgm:cxn modelId="{0994E9EF-ADB4-4841-AC26-A3E691B8FA95}" type="presParOf" srcId="{25487B03-DCC8-479A-9373-840B349D0199}" destId="{557DEE15-565E-44AF-B3A8-B3901AB4EA09}" srcOrd="1" destOrd="0" presId="urn:microsoft.com/office/officeart/2008/layout/LinedList"/>
    <dgm:cxn modelId="{BA5392E0-CA2E-4A49-8100-B4F5C5220855}" type="presParOf" srcId="{B5D5F590-F947-4421-A5BF-4D9DDFF2F864}" destId="{BD7F9E67-9D50-45C4-BF3B-FCCDB555EE54}" srcOrd="6" destOrd="0" presId="urn:microsoft.com/office/officeart/2008/layout/LinedList"/>
    <dgm:cxn modelId="{1CD9F1BA-06D4-4887-89E8-BD4E19C18A5A}" type="presParOf" srcId="{B5D5F590-F947-4421-A5BF-4D9DDFF2F864}" destId="{9DBD6D08-9134-48C1-AD09-DCDE61B2406A}" srcOrd="7" destOrd="0" presId="urn:microsoft.com/office/officeart/2008/layout/LinedList"/>
    <dgm:cxn modelId="{CBBE1B1B-9771-415F-8220-D349CA9A6A2E}" type="presParOf" srcId="{9DBD6D08-9134-48C1-AD09-DCDE61B2406A}" destId="{2FE0EB09-C04F-4B13-9FC0-B9ADF3682618}" srcOrd="0" destOrd="0" presId="urn:microsoft.com/office/officeart/2008/layout/LinedList"/>
    <dgm:cxn modelId="{59284122-FF68-404D-A6CE-950B3ADA74D5}" type="presParOf" srcId="{9DBD6D08-9134-48C1-AD09-DCDE61B2406A}" destId="{1747166A-AAF1-49B4-852C-636E36FAA404}" srcOrd="1" destOrd="0" presId="urn:microsoft.com/office/officeart/2008/layout/LinedList"/>
    <dgm:cxn modelId="{CBDA4AE8-6653-4059-ABA0-0970FB5F2268}" type="presParOf" srcId="{B5D5F590-F947-4421-A5BF-4D9DDFF2F864}" destId="{BA7D1151-037B-479A-8739-5D840D86963A}" srcOrd="8" destOrd="0" presId="urn:microsoft.com/office/officeart/2008/layout/LinedList"/>
    <dgm:cxn modelId="{5B725F01-61D5-48D2-913C-535E42307AE7}" type="presParOf" srcId="{B5D5F590-F947-4421-A5BF-4D9DDFF2F864}" destId="{F1288CD2-4926-43D6-8F8E-6235342E8BD0}" srcOrd="9" destOrd="0" presId="urn:microsoft.com/office/officeart/2008/layout/LinedList"/>
    <dgm:cxn modelId="{BB5674D0-23BC-40A7-8DA4-1EB6DE37BBB2}" type="presParOf" srcId="{F1288CD2-4926-43D6-8F8E-6235342E8BD0}" destId="{C148AC68-4FAD-464F-970B-70373565DE05}" srcOrd="0" destOrd="0" presId="urn:microsoft.com/office/officeart/2008/layout/LinedList"/>
    <dgm:cxn modelId="{AA83E7EE-86FF-4B34-84CD-327B38F2E981}" type="presParOf" srcId="{F1288CD2-4926-43D6-8F8E-6235342E8BD0}" destId="{0D1D4798-D56A-48BF-877C-3677063D60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E7DC89-98D7-46C4-9C13-8EDEBAD153F6}" type="doc">
      <dgm:prSet loTypeId="urn:microsoft.com/office/officeart/2005/8/layout/cycle1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5C2715-4760-43D2-BBF9-9406A5877E8A}">
      <dgm:prSet custT="1"/>
      <dgm:spPr/>
      <dgm:t>
        <a:bodyPr/>
        <a:lstStyle/>
        <a:p>
          <a:r>
            <a:rPr lang="en-US" sz="1800" dirty="0"/>
            <a:t>1. User chooses password type</a:t>
          </a:r>
        </a:p>
      </dgm:t>
    </dgm:pt>
    <dgm:pt modelId="{F8D5F903-6D04-4968-B8B8-02750A58F173}" type="parTrans" cxnId="{8BDA2ECE-5CB2-4D6C-87D5-44E954C68726}">
      <dgm:prSet/>
      <dgm:spPr/>
      <dgm:t>
        <a:bodyPr/>
        <a:lstStyle/>
        <a:p>
          <a:endParaRPr lang="en-US" sz="1800"/>
        </a:p>
      </dgm:t>
    </dgm:pt>
    <dgm:pt modelId="{A6B6327E-8576-4DF9-882A-FF8C057AD86F}" type="sibTrans" cxnId="{8BDA2ECE-5CB2-4D6C-87D5-44E954C68726}">
      <dgm:prSet/>
      <dgm:spPr/>
      <dgm:t>
        <a:bodyPr/>
        <a:lstStyle/>
        <a:p>
          <a:endParaRPr lang="en-US" sz="1800"/>
        </a:p>
      </dgm:t>
    </dgm:pt>
    <dgm:pt modelId="{7FEBADE5-08A7-4C17-94CA-8629B33B5D72}">
      <dgm:prSet custT="1"/>
      <dgm:spPr/>
      <dgm:t>
        <a:bodyPr/>
        <a:lstStyle/>
        <a:p>
          <a:r>
            <a:rPr lang="en-US" sz="1800" dirty="0"/>
            <a:t>2. Password is stored</a:t>
          </a:r>
        </a:p>
      </dgm:t>
    </dgm:pt>
    <dgm:pt modelId="{5E6C8587-B152-4582-9281-DEE5DEEB3284}" type="parTrans" cxnId="{6EEC95D8-AFA8-4A77-9786-F40B9F92A473}">
      <dgm:prSet/>
      <dgm:spPr/>
      <dgm:t>
        <a:bodyPr/>
        <a:lstStyle/>
        <a:p>
          <a:endParaRPr lang="en-US" sz="1800"/>
        </a:p>
      </dgm:t>
    </dgm:pt>
    <dgm:pt modelId="{F792BA6C-48EB-4109-943B-66DD005CE034}" type="sibTrans" cxnId="{6EEC95D8-AFA8-4A77-9786-F40B9F92A473}">
      <dgm:prSet/>
      <dgm:spPr/>
      <dgm:t>
        <a:bodyPr/>
        <a:lstStyle/>
        <a:p>
          <a:endParaRPr lang="en-US" sz="1800"/>
        </a:p>
      </dgm:t>
    </dgm:pt>
    <dgm:pt modelId="{D07940A8-3A1C-4386-95BF-21DF00EED1E2}">
      <dgm:prSet custT="1"/>
      <dgm:spPr/>
      <dgm:t>
        <a:bodyPr/>
        <a:lstStyle/>
        <a:p>
          <a:r>
            <a:rPr lang="en-US" sz="1800" dirty="0"/>
            <a:t>3. User can unlock, forget, or exit</a:t>
          </a:r>
        </a:p>
      </dgm:t>
    </dgm:pt>
    <dgm:pt modelId="{8E29A6BA-EBC4-474A-A7DC-B4AF745F0F9B}" type="parTrans" cxnId="{28146EFC-6C98-40C6-ADED-7494F4F2B3EF}">
      <dgm:prSet/>
      <dgm:spPr/>
      <dgm:t>
        <a:bodyPr/>
        <a:lstStyle/>
        <a:p>
          <a:endParaRPr lang="en-US" sz="1800"/>
        </a:p>
      </dgm:t>
    </dgm:pt>
    <dgm:pt modelId="{802B74C8-D2A5-4100-98AE-76FAE307A088}" type="sibTrans" cxnId="{28146EFC-6C98-40C6-ADED-7494F4F2B3EF}">
      <dgm:prSet/>
      <dgm:spPr/>
      <dgm:t>
        <a:bodyPr/>
        <a:lstStyle/>
        <a:p>
          <a:endParaRPr lang="en-US" sz="1800"/>
        </a:p>
      </dgm:t>
    </dgm:pt>
    <dgm:pt modelId="{43C3F74A-1FB5-4FDF-97FF-49974A9455EF}">
      <dgm:prSet custT="1"/>
      <dgm:spPr/>
      <dgm:t>
        <a:bodyPr/>
        <a:lstStyle/>
        <a:p>
          <a:r>
            <a:rPr lang="en-US" sz="1800" dirty="0"/>
            <a:t>4. If forgot, secret key is required</a:t>
          </a:r>
        </a:p>
      </dgm:t>
    </dgm:pt>
    <dgm:pt modelId="{09D54F3B-5D81-49AE-8D02-6E996E12FF1D}" type="parTrans" cxnId="{E5BB25AD-8BC3-4A29-B0E2-9594C8871044}">
      <dgm:prSet/>
      <dgm:spPr/>
      <dgm:t>
        <a:bodyPr/>
        <a:lstStyle/>
        <a:p>
          <a:endParaRPr lang="en-US" sz="1800"/>
        </a:p>
      </dgm:t>
    </dgm:pt>
    <dgm:pt modelId="{5760E316-C001-4ED8-95A3-2CE06B513FB5}" type="sibTrans" cxnId="{E5BB25AD-8BC3-4A29-B0E2-9594C8871044}">
      <dgm:prSet/>
      <dgm:spPr/>
      <dgm:t>
        <a:bodyPr/>
        <a:lstStyle/>
        <a:p>
          <a:endParaRPr lang="en-US" sz="1800"/>
        </a:p>
      </dgm:t>
    </dgm:pt>
    <dgm:pt modelId="{4F5039CD-B7BA-4EF9-9D93-16DE5348046D}">
      <dgm:prSet custT="1"/>
      <dgm:spPr/>
      <dgm:t>
        <a:bodyPr/>
        <a:lstStyle/>
        <a:p>
          <a:r>
            <a:rPr lang="en-US" sz="1800" dirty="0"/>
            <a:t>5. Password can then be reset</a:t>
          </a:r>
        </a:p>
      </dgm:t>
    </dgm:pt>
    <dgm:pt modelId="{7F5827D0-0F26-4BFD-8230-59D89D7D4EAC}" type="parTrans" cxnId="{20553CC1-5236-4A51-9438-35F5F3559366}">
      <dgm:prSet/>
      <dgm:spPr/>
      <dgm:t>
        <a:bodyPr/>
        <a:lstStyle/>
        <a:p>
          <a:endParaRPr lang="en-US" sz="1800"/>
        </a:p>
      </dgm:t>
    </dgm:pt>
    <dgm:pt modelId="{612636D2-ECE3-4070-8E68-3F41AE3B801F}" type="sibTrans" cxnId="{20553CC1-5236-4A51-9438-35F5F3559366}">
      <dgm:prSet/>
      <dgm:spPr/>
      <dgm:t>
        <a:bodyPr/>
        <a:lstStyle/>
        <a:p>
          <a:endParaRPr lang="en-US" sz="1800"/>
        </a:p>
      </dgm:t>
    </dgm:pt>
    <dgm:pt modelId="{E84FD380-99D9-40A4-A2C1-E008D1946BE6}" type="pres">
      <dgm:prSet presAssocID="{1BE7DC89-98D7-46C4-9C13-8EDEBAD153F6}" presName="cycle" presStyleCnt="0">
        <dgm:presLayoutVars>
          <dgm:dir/>
          <dgm:resizeHandles val="exact"/>
        </dgm:presLayoutVars>
      </dgm:prSet>
      <dgm:spPr/>
    </dgm:pt>
    <dgm:pt modelId="{9318B2CF-45E6-4991-8AE1-3159023D3789}" type="pres">
      <dgm:prSet presAssocID="{985C2715-4760-43D2-BBF9-9406A5877E8A}" presName="dummy" presStyleCnt="0"/>
      <dgm:spPr/>
    </dgm:pt>
    <dgm:pt modelId="{3C1AEE01-CDCD-476A-8A55-B4582FD876A5}" type="pres">
      <dgm:prSet presAssocID="{985C2715-4760-43D2-BBF9-9406A5877E8A}" presName="node" presStyleLbl="revTx" presStyleIdx="0" presStyleCnt="5">
        <dgm:presLayoutVars>
          <dgm:bulletEnabled val="1"/>
        </dgm:presLayoutVars>
      </dgm:prSet>
      <dgm:spPr/>
    </dgm:pt>
    <dgm:pt modelId="{32B05192-C22F-47E9-AC04-A9768677CF41}" type="pres">
      <dgm:prSet presAssocID="{A6B6327E-8576-4DF9-882A-FF8C057AD86F}" presName="sibTrans" presStyleLbl="node1" presStyleIdx="0" presStyleCnt="5"/>
      <dgm:spPr/>
    </dgm:pt>
    <dgm:pt modelId="{E801175F-41DD-4014-A835-FDF0DA0B9AE6}" type="pres">
      <dgm:prSet presAssocID="{7FEBADE5-08A7-4C17-94CA-8629B33B5D72}" presName="dummy" presStyleCnt="0"/>
      <dgm:spPr/>
    </dgm:pt>
    <dgm:pt modelId="{B1C3531C-822E-45E3-A704-E291D282F8F2}" type="pres">
      <dgm:prSet presAssocID="{7FEBADE5-08A7-4C17-94CA-8629B33B5D72}" presName="node" presStyleLbl="revTx" presStyleIdx="1" presStyleCnt="5">
        <dgm:presLayoutVars>
          <dgm:bulletEnabled val="1"/>
        </dgm:presLayoutVars>
      </dgm:prSet>
      <dgm:spPr/>
    </dgm:pt>
    <dgm:pt modelId="{C5B89CA5-1C5B-499F-AFEF-BD3D2A343CDD}" type="pres">
      <dgm:prSet presAssocID="{F792BA6C-48EB-4109-943B-66DD005CE034}" presName="sibTrans" presStyleLbl="node1" presStyleIdx="1" presStyleCnt="5"/>
      <dgm:spPr/>
    </dgm:pt>
    <dgm:pt modelId="{DD271A0E-6398-4127-951A-3E35A412C50F}" type="pres">
      <dgm:prSet presAssocID="{D07940A8-3A1C-4386-95BF-21DF00EED1E2}" presName="dummy" presStyleCnt="0"/>
      <dgm:spPr/>
    </dgm:pt>
    <dgm:pt modelId="{FBCA9084-C1B0-463F-8798-6EBEECEAAFB0}" type="pres">
      <dgm:prSet presAssocID="{D07940A8-3A1C-4386-95BF-21DF00EED1E2}" presName="node" presStyleLbl="revTx" presStyleIdx="2" presStyleCnt="5">
        <dgm:presLayoutVars>
          <dgm:bulletEnabled val="1"/>
        </dgm:presLayoutVars>
      </dgm:prSet>
      <dgm:spPr/>
    </dgm:pt>
    <dgm:pt modelId="{8E9A226D-6C66-4616-9837-4C52C9523895}" type="pres">
      <dgm:prSet presAssocID="{802B74C8-D2A5-4100-98AE-76FAE307A088}" presName="sibTrans" presStyleLbl="node1" presStyleIdx="2" presStyleCnt="5"/>
      <dgm:spPr/>
    </dgm:pt>
    <dgm:pt modelId="{E457C19C-4ABF-4CDF-B6C1-6CE00802C2EE}" type="pres">
      <dgm:prSet presAssocID="{43C3F74A-1FB5-4FDF-97FF-49974A9455EF}" presName="dummy" presStyleCnt="0"/>
      <dgm:spPr/>
    </dgm:pt>
    <dgm:pt modelId="{3321E682-D989-47BD-B1F4-E5A1536E111F}" type="pres">
      <dgm:prSet presAssocID="{43C3F74A-1FB5-4FDF-97FF-49974A9455EF}" presName="node" presStyleLbl="revTx" presStyleIdx="3" presStyleCnt="5">
        <dgm:presLayoutVars>
          <dgm:bulletEnabled val="1"/>
        </dgm:presLayoutVars>
      </dgm:prSet>
      <dgm:spPr/>
    </dgm:pt>
    <dgm:pt modelId="{469599E9-4A87-446E-97D6-DC04CFC70BB0}" type="pres">
      <dgm:prSet presAssocID="{5760E316-C001-4ED8-95A3-2CE06B513FB5}" presName="sibTrans" presStyleLbl="node1" presStyleIdx="3" presStyleCnt="5"/>
      <dgm:spPr/>
    </dgm:pt>
    <dgm:pt modelId="{61266692-1370-4E41-BEB1-E79A9C8CC102}" type="pres">
      <dgm:prSet presAssocID="{4F5039CD-B7BA-4EF9-9D93-16DE5348046D}" presName="dummy" presStyleCnt="0"/>
      <dgm:spPr/>
    </dgm:pt>
    <dgm:pt modelId="{74444636-E294-4566-B697-1E783257795D}" type="pres">
      <dgm:prSet presAssocID="{4F5039CD-B7BA-4EF9-9D93-16DE5348046D}" presName="node" presStyleLbl="revTx" presStyleIdx="4" presStyleCnt="5" custScaleY="105975">
        <dgm:presLayoutVars>
          <dgm:bulletEnabled val="1"/>
        </dgm:presLayoutVars>
      </dgm:prSet>
      <dgm:spPr/>
    </dgm:pt>
    <dgm:pt modelId="{F9069AD8-F816-4F86-9D54-6B7E3F9BBABB}" type="pres">
      <dgm:prSet presAssocID="{612636D2-ECE3-4070-8E68-3F41AE3B801F}" presName="sibTrans" presStyleLbl="node1" presStyleIdx="4" presStyleCnt="5"/>
      <dgm:spPr/>
    </dgm:pt>
  </dgm:ptLst>
  <dgm:cxnLst>
    <dgm:cxn modelId="{572C0B05-7943-4B1C-842C-53B2E4F6C8CC}" type="presOf" srcId="{A6B6327E-8576-4DF9-882A-FF8C057AD86F}" destId="{32B05192-C22F-47E9-AC04-A9768677CF41}" srcOrd="0" destOrd="0" presId="urn:microsoft.com/office/officeart/2005/8/layout/cycle1"/>
    <dgm:cxn modelId="{3FED7006-9DEE-4FC2-975B-955955EB9B5E}" type="presOf" srcId="{1BE7DC89-98D7-46C4-9C13-8EDEBAD153F6}" destId="{E84FD380-99D9-40A4-A2C1-E008D1946BE6}" srcOrd="0" destOrd="0" presId="urn:microsoft.com/office/officeart/2005/8/layout/cycle1"/>
    <dgm:cxn modelId="{76980712-AA4D-4D35-BF8B-BAD08CC51CC8}" type="presOf" srcId="{7FEBADE5-08A7-4C17-94CA-8629B33B5D72}" destId="{B1C3531C-822E-45E3-A704-E291D282F8F2}" srcOrd="0" destOrd="0" presId="urn:microsoft.com/office/officeart/2005/8/layout/cycle1"/>
    <dgm:cxn modelId="{58266567-1018-45A2-A9D7-D63FCAE67278}" type="presOf" srcId="{F792BA6C-48EB-4109-943B-66DD005CE034}" destId="{C5B89CA5-1C5B-499F-AFEF-BD3D2A343CDD}" srcOrd="0" destOrd="0" presId="urn:microsoft.com/office/officeart/2005/8/layout/cycle1"/>
    <dgm:cxn modelId="{937A0B5A-5E83-4C78-83F4-9E55D1813E7F}" type="presOf" srcId="{D07940A8-3A1C-4386-95BF-21DF00EED1E2}" destId="{FBCA9084-C1B0-463F-8798-6EBEECEAAFB0}" srcOrd="0" destOrd="0" presId="urn:microsoft.com/office/officeart/2005/8/layout/cycle1"/>
    <dgm:cxn modelId="{42E43182-E9D0-4282-A1A3-1E9BE888509F}" type="presOf" srcId="{4F5039CD-B7BA-4EF9-9D93-16DE5348046D}" destId="{74444636-E294-4566-B697-1E783257795D}" srcOrd="0" destOrd="0" presId="urn:microsoft.com/office/officeart/2005/8/layout/cycle1"/>
    <dgm:cxn modelId="{2B917C9E-AA42-45FF-8913-D1A649A681F0}" type="presOf" srcId="{802B74C8-D2A5-4100-98AE-76FAE307A088}" destId="{8E9A226D-6C66-4616-9837-4C52C9523895}" srcOrd="0" destOrd="0" presId="urn:microsoft.com/office/officeart/2005/8/layout/cycle1"/>
    <dgm:cxn modelId="{A1DFB19E-A6B7-4B0F-8312-6CF52CB2146D}" type="presOf" srcId="{985C2715-4760-43D2-BBF9-9406A5877E8A}" destId="{3C1AEE01-CDCD-476A-8A55-B4582FD876A5}" srcOrd="0" destOrd="0" presId="urn:microsoft.com/office/officeart/2005/8/layout/cycle1"/>
    <dgm:cxn modelId="{E5BB25AD-8BC3-4A29-B0E2-9594C8871044}" srcId="{1BE7DC89-98D7-46C4-9C13-8EDEBAD153F6}" destId="{43C3F74A-1FB5-4FDF-97FF-49974A9455EF}" srcOrd="3" destOrd="0" parTransId="{09D54F3B-5D81-49AE-8D02-6E996E12FF1D}" sibTransId="{5760E316-C001-4ED8-95A3-2CE06B513FB5}"/>
    <dgm:cxn modelId="{B2BB7AC0-3102-403C-9212-BC3351903BFD}" type="presOf" srcId="{5760E316-C001-4ED8-95A3-2CE06B513FB5}" destId="{469599E9-4A87-446E-97D6-DC04CFC70BB0}" srcOrd="0" destOrd="0" presId="urn:microsoft.com/office/officeart/2005/8/layout/cycle1"/>
    <dgm:cxn modelId="{20553CC1-5236-4A51-9438-35F5F3559366}" srcId="{1BE7DC89-98D7-46C4-9C13-8EDEBAD153F6}" destId="{4F5039CD-B7BA-4EF9-9D93-16DE5348046D}" srcOrd="4" destOrd="0" parTransId="{7F5827D0-0F26-4BFD-8230-59D89D7D4EAC}" sibTransId="{612636D2-ECE3-4070-8E68-3F41AE3B801F}"/>
    <dgm:cxn modelId="{8BDA2ECE-5CB2-4D6C-87D5-44E954C68726}" srcId="{1BE7DC89-98D7-46C4-9C13-8EDEBAD153F6}" destId="{985C2715-4760-43D2-BBF9-9406A5877E8A}" srcOrd="0" destOrd="0" parTransId="{F8D5F903-6D04-4968-B8B8-02750A58F173}" sibTransId="{A6B6327E-8576-4DF9-882A-FF8C057AD86F}"/>
    <dgm:cxn modelId="{880D43D6-6928-4881-BE5C-6A4B402EE90E}" type="presOf" srcId="{612636D2-ECE3-4070-8E68-3F41AE3B801F}" destId="{F9069AD8-F816-4F86-9D54-6B7E3F9BBABB}" srcOrd="0" destOrd="0" presId="urn:microsoft.com/office/officeart/2005/8/layout/cycle1"/>
    <dgm:cxn modelId="{6EEC95D8-AFA8-4A77-9786-F40B9F92A473}" srcId="{1BE7DC89-98D7-46C4-9C13-8EDEBAD153F6}" destId="{7FEBADE5-08A7-4C17-94CA-8629B33B5D72}" srcOrd="1" destOrd="0" parTransId="{5E6C8587-B152-4582-9281-DEE5DEEB3284}" sibTransId="{F792BA6C-48EB-4109-943B-66DD005CE034}"/>
    <dgm:cxn modelId="{A4E3A1E8-5BB0-49AB-8AA8-0E60D67EEFCB}" type="presOf" srcId="{43C3F74A-1FB5-4FDF-97FF-49974A9455EF}" destId="{3321E682-D989-47BD-B1F4-E5A1536E111F}" srcOrd="0" destOrd="0" presId="urn:microsoft.com/office/officeart/2005/8/layout/cycle1"/>
    <dgm:cxn modelId="{28146EFC-6C98-40C6-ADED-7494F4F2B3EF}" srcId="{1BE7DC89-98D7-46C4-9C13-8EDEBAD153F6}" destId="{D07940A8-3A1C-4386-95BF-21DF00EED1E2}" srcOrd="2" destOrd="0" parTransId="{8E29A6BA-EBC4-474A-A7DC-B4AF745F0F9B}" sibTransId="{802B74C8-D2A5-4100-98AE-76FAE307A088}"/>
    <dgm:cxn modelId="{E402837A-73B9-48F5-8EC0-1F6DD56AE6C1}" type="presParOf" srcId="{E84FD380-99D9-40A4-A2C1-E008D1946BE6}" destId="{9318B2CF-45E6-4991-8AE1-3159023D3789}" srcOrd="0" destOrd="0" presId="urn:microsoft.com/office/officeart/2005/8/layout/cycle1"/>
    <dgm:cxn modelId="{EBE942A4-BE40-4E5C-BBF1-577861ECEDD2}" type="presParOf" srcId="{E84FD380-99D9-40A4-A2C1-E008D1946BE6}" destId="{3C1AEE01-CDCD-476A-8A55-B4582FD876A5}" srcOrd="1" destOrd="0" presId="urn:microsoft.com/office/officeart/2005/8/layout/cycle1"/>
    <dgm:cxn modelId="{FB45F227-2BA2-4934-A78E-FBB62DD4CED1}" type="presParOf" srcId="{E84FD380-99D9-40A4-A2C1-E008D1946BE6}" destId="{32B05192-C22F-47E9-AC04-A9768677CF41}" srcOrd="2" destOrd="0" presId="urn:microsoft.com/office/officeart/2005/8/layout/cycle1"/>
    <dgm:cxn modelId="{2934FE8F-867C-474F-9FF8-F35FCF1B3974}" type="presParOf" srcId="{E84FD380-99D9-40A4-A2C1-E008D1946BE6}" destId="{E801175F-41DD-4014-A835-FDF0DA0B9AE6}" srcOrd="3" destOrd="0" presId="urn:microsoft.com/office/officeart/2005/8/layout/cycle1"/>
    <dgm:cxn modelId="{32B3D84B-B768-4862-8D25-A239D9A65438}" type="presParOf" srcId="{E84FD380-99D9-40A4-A2C1-E008D1946BE6}" destId="{B1C3531C-822E-45E3-A704-E291D282F8F2}" srcOrd="4" destOrd="0" presId="urn:microsoft.com/office/officeart/2005/8/layout/cycle1"/>
    <dgm:cxn modelId="{F71F42B3-A052-47EA-927B-3FD226C7407C}" type="presParOf" srcId="{E84FD380-99D9-40A4-A2C1-E008D1946BE6}" destId="{C5B89CA5-1C5B-499F-AFEF-BD3D2A343CDD}" srcOrd="5" destOrd="0" presId="urn:microsoft.com/office/officeart/2005/8/layout/cycle1"/>
    <dgm:cxn modelId="{AEB29A08-4902-4B10-A1AD-338C5E68A050}" type="presParOf" srcId="{E84FD380-99D9-40A4-A2C1-E008D1946BE6}" destId="{DD271A0E-6398-4127-951A-3E35A412C50F}" srcOrd="6" destOrd="0" presId="urn:microsoft.com/office/officeart/2005/8/layout/cycle1"/>
    <dgm:cxn modelId="{6DA61D91-FD34-4CE1-979F-52030DD1750F}" type="presParOf" srcId="{E84FD380-99D9-40A4-A2C1-E008D1946BE6}" destId="{FBCA9084-C1B0-463F-8798-6EBEECEAAFB0}" srcOrd="7" destOrd="0" presId="urn:microsoft.com/office/officeart/2005/8/layout/cycle1"/>
    <dgm:cxn modelId="{9473845F-A326-4D49-AC65-8198227575A5}" type="presParOf" srcId="{E84FD380-99D9-40A4-A2C1-E008D1946BE6}" destId="{8E9A226D-6C66-4616-9837-4C52C9523895}" srcOrd="8" destOrd="0" presId="urn:microsoft.com/office/officeart/2005/8/layout/cycle1"/>
    <dgm:cxn modelId="{41A4F0FD-22C3-4F04-AA3F-DB6E15B88A8D}" type="presParOf" srcId="{E84FD380-99D9-40A4-A2C1-E008D1946BE6}" destId="{E457C19C-4ABF-4CDF-B6C1-6CE00802C2EE}" srcOrd="9" destOrd="0" presId="urn:microsoft.com/office/officeart/2005/8/layout/cycle1"/>
    <dgm:cxn modelId="{BD6F503D-CA1B-4EBD-9C82-5A8BE333E7AB}" type="presParOf" srcId="{E84FD380-99D9-40A4-A2C1-E008D1946BE6}" destId="{3321E682-D989-47BD-B1F4-E5A1536E111F}" srcOrd="10" destOrd="0" presId="urn:microsoft.com/office/officeart/2005/8/layout/cycle1"/>
    <dgm:cxn modelId="{C3617BB5-2217-41C5-91FD-3D367F6F1B1C}" type="presParOf" srcId="{E84FD380-99D9-40A4-A2C1-E008D1946BE6}" destId="{469599E9-4A87-446E-97D6-DC04CFC70BB0}" srcOrd="11" destOrd="0" presId="urn:microsoft.com/office/officeart/2005/8/layout/cycle1"/>
    <dgm:cxn modelId="{380AA783-433C-495E-BB21-1769BE4372FD}" type="presParOf" srcId="{E84FD380-99D9-40A4-A2C1-E008D1946BE6}" destId="{61266692-1370-4E41-BEB1-E79A9C8CC102}" srcOrd="12" destOrd="0" presId="urn:microsoft.com/office/officeart/2005/8/layout/cycle1"/>
    <dgm:cxn modelId="{F322BFE5-6051-4A49-84CD-DBCD976BBFF1}" type="presParOf" srcId="{E84FD380-99D9-40A4-A2C1-E008D1946BE6}" destId="{74444636-E294-4566-B697-1E783257795D}" srcOrd="13" destOrd="0" presId="urn:microsoft.com/office/officeart/2005/8/layout/cycle1"/>
    <dgm:cxn modelId="{ADC5642F-D8DF-4590-AD1D-B05E77C11B82}" type="presParOf" srcId="{E84FD380-99D9-40A4-A2C1-E008D1946BE6}" destId="{F9069AD8-F816-4F86-9D54-6B7E3F9BBABB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B0A832-7123-4306-B4DA-EF54AEF0973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235ACD-4DDB-4B04-B3A4-74533CD568B3}">
      <dgm:prSet custT="1"/>
      <dgm:spPr/>
      <dgm:t>
        <a:bodyPr/>
        <a:lstStyle/>
        <a:p>
          <a:r>
            <a:rPr lang="en-US" sz="1800" dirty="0"/>
            <a:t>Used in mobile phone app, Secure system</a:t>
          </a:r>
        </a:p>
      </dgm:t>
    </dgm:pt>
    <dgm:pt modelId="{00C70155-1F53-4259-B6ED-0EE60B97F6E0}" type="parTrans" cxnId="{21FC0382-1417-4E10-AF37-69DEC2637BC6}">
      <dgm:prSet/>
      <dgm:spPr/>
      <dgm:t>
        <a:bodyPr/>
        <a:lstStyle/>
        <a:p>
          <a:endParaRPr lang="en-US"/>
        </a:p>
      </dgm:t>
    </dgm:pt>
    <dgm:pt modelId="{76341BDB-5F22-4395-98FB-212305C63A4B}" type="sibTrans" cxnId="{21FC0382-1417-4E10-AF37-69DEC2637BC6}">
      <dgm:prSet/>
      <dgm:spPr/>
      <dgm:t>
        <a:bodyPr/>
        <a:lstStyle/>
        <a:p>
          <a:endParaRPr lang="en-US"/>
        </a:p>
      </dgm:t>
    </dgm:pt>
    <dgm:pt modelId="{5DC0D15C-03CB-4F82-A5C5-BE8160DA5477}">
      <dgm:prSet custT="1"/>
      <dgm:spPr/>
      <dgm:t>
        <a:bodyPr/>
        <a:lstStyle/>
        <a:p>
          <a:r>
            <a:rPr lang="en-US" sz="1900" dirty="0"/>
            <a:t>Authentication based access</a:t>
          </a:r>
        </a:p>
      </dgm:t>
    </dgm:pt>
    <dgm:pt modelId="{E55C13CB-C1D9-4CDE-A387-ACE95E48B200}" type="parTrans" cxnId="{7395034A-E64E-41F6-A752-152479C5F749}">
      <dgm:prSet/>
      <dgm:spPr/>
      <dgm:t>
        <a:bodyPr/>
        <a:lstStyle/>
        <a:p>
          <a:endParaRPr lang="en-US"/>
        </a:p>
      </dgm:t>
    </dgm:pt>
    <dgm:pt modelId="{9D612AAD-894C-4B01-B080-27C7D35228A3}" type="sibTrans" cxnId="{7395034A-E64E-41F6-A752-152479C5F749}">
      <dgm:prSet/>
      <dgm:spPr/>
      <dgm:t>
        <a:bodyPr/>
        <a:lstStyle/>
        <a:p>
          <a:endParaRPr lang="en-US"/>
        </a:p>
      </dgm:t>
    </dgm:pt>
    <dgm:pt modelId="{EEA2DD7B-C17E-4404-BF24-F79FE769A818}">
      <dgm:prSet custT="1"/>
      <dgm:spPr/>
      <dgm:t>
        <a:bodyPr/>
        <a:lstStyle/>
        <a:p>
          <a:r>
            <a:rPr lang="en-US" sz="2000" dirty="0"/>
            <a:t>Password recovery flows</a:t>
          </a:r>
        </a:p>
      </dgm:t>
    </dgm:pt>
    <dgm:pt modelId="{8FA46381-6549-456C-87F1-DEF2A422D460}" type="parTrans" cxnId="{90AA4CC0-8910-4443-94C9-3F69736DA76C}">
      <dgm:prSet/>
      <dgm:spPr/>
      <dgm:t>
        <a:bodyPr/>
        <a:lstStyle/>
        <a:p>
          <a:endParaRPr lang="en-US"/>
        </a:p>
      </dgm:t>
    </dgm:pt>
    <dgm:pt modelId="{030E7837-F1AF-48EB-A7CD-198E9F6E76EE}" type="sibTrans" cxnId="{90AA4CC0-8910-4443-94C9-3F69736DA76C}">
      <dgm:prSet/>
      <dgm:spPr/>
      <dgm:t>
        <a:bodyPr/>
        <a:lstStyle/>
        <a:p>
          <a:endParaRPr lang="en-US"/>
        </a:p>
      </dgm:t>
    </dgm:pt>
    <dgm:pt modelId="{DE21652C-AF6D-4341-A589-556A7E160041}" type="pres">
      <dgm:prSet presAssocID="{CCB0A832-7123-4306-B4DA-EF54AEF09732}" presName="diagram" presStyleCnt="0">
        <dgm:presLayoutVars>
          <dgm:dir/>
          <dgm:resizeHandles val="exact"/>
        </dgm:presLayoutVars>
      </dgm:prSet>
      <dgm:spPr/>
    </dgm:pt>
    <dgm:pt modelId="{88C46619-7619-4C69-88EA-E69C700632C5}" type="pres">
      <dgm:prSet presAssocID="{1F235ACD-4DDB-4B04-B3A4-74533CD568B3}" presName="node" presStyleLbl="node1" presStyleIdx="0" presStyleCnt="3" custLinFactNeighborX="4508" custLinFactNeighborY="-2052">
        <dgm:presLayoutVars>
          <dgm:bulletEnabled val="1"/>
        </dgm:presLayoutVars>
      </dgm:prSet>
      <dgm:spPr/>
    </dgm:pt>
    <dgm:pt modelId="{64B85696-C85A-440E-AC76-633307ADBD87}" type="pres">
      <dgm:prSet presAssocID="{76341BDB-5F22-4395-98FB-212305C63A4B}" presName="sibTrans" presStyleLbl="sibTrans2D1" presStyleIdx="0" presStyleCnt="2"/>
      <dgm:spPr/>
    </dgm:pt>
    <dgm:pt modelId="{BBFF9F00-D6E7-4144-A0E1-0249F3223E10}" type="pres">
      <dgm:prSet presAssocID="{76341BDB-5F22-4395-98FB-212305C63A4B}" presName="connectorText" presStyleLbl="sibTrans2D1" presStyleIdx="0" presStyleCnt="2"/>
      <dgm:spPr/>
    </dgm:pt>
    <dgm:pt modelId="{EF110058-4D91-4F2B-91E7-C06A439E4468}" type="pres">
      <dgm:prSet presAssocID="{5DC0D15C-03CB-4F82-A5C5-BE8160DA5477}" presName="node" presStyleLbl="node1" presStyleIdx="1" presStyleCnt="3">
        <dgm:presLayoutVars>
          <dgm:bulletEnabled val="1"/>
        </dgm:presLayoutVars>
      </dgm:prSet>
      <dgm:spPr/>
    </dgm:pt>
    <dgm:pt modelId="{C9DA3810-6840-4CEC-9C90-575311162221}" type="pres">
      <dgm:prSet presAssocID="{9D612AAD-894C-4B01-B080-27C7D35228A3}" presName="sibTrans" presStyleLbl="sibTrans2D1" presStyleIdx="1" presStyleCnt="2"/>
      <dgm:spPr/>
    </dgm:pt>
    <dgm:pt modelId="{C6777372-EEBA-4B06-A451-EAEB19BE5F49}" type="pres">
      <dgm:prSet presAssocID="{9D612AAD-894C-4B01-B080-27C7D35228A3}" presName="connectorText" presStyleLbl="sibTrans2D1" presStyleIdx="1" presStyleCnt="2"/>
      <dgm:spPr/>
    </dgm:pt>
    <dgm:pt modelId="{DD47E83F-78D0-4E6B-BC04-8940C585B5B2}" type="pres">
      <dgm:prSet presAssocID="{EEA2DD7B-C17E-4404-BF24-F79FE769A818}" presName="node" presStyleLbl="node1" presStyleIdx="2" presStyleCnt="3">
        <dgm:presLayoutVars>
          <dgm:bulletEnabled val="1"/>
        </dgm:presLayoutVars>
      </dgm:prSet>
      <dgm:spPr/>
    </dgm:pt>
  </dgm:ptLst>
  <dgm:cxnLst>
    <dgm:cxn modelId="{0B2E8804-8133-4ABC-ADA6-DB6153FA8E01}" type="presOf" srcId="{9D612AAD-894C-4B01-B080-27C7D35228A3}" destId="{C6777372-EEBA-4B06-A451-EAEB19BE5F49}" srcOrd="1" destOrd="0" presId="urn:microsoft.com/office/officeart/2005/8/layout/process5"/>
    <dgm:cxn modelId="{81F9AE2D-F15F-43E6-8948-D1C40D914030}" type="presOf" srcId="{5DC0D15C-03CB-4F82-A5C5-BE8160DA5477}" destId="{EF110058-4D91-4F2B-91E7-C06A439E4468}" srcOrd="0" destOrd="0" presId="urn:microsoft.com/office/officeart/2005/8/layout/process5"/>
    <dgm:cxn modelId="{48C0E631-2BD8-400D-AA7C-10E5C3349DD8}" type="presOf" srcId="{9D612AAD-894C-4B01-B080-27C7D35228A3}" destId="{C9DA3810-6840-4CEC-9C90-575311162221}" srcOrd="0" destOrd="0" presId="urn:microsoft.com/office/officeart/2005/8/layout/process5"/>
    <dgm:cxn modelId="{4071B036-8F36-4A4C-B477-68EF9E72AA68}" type="presOf" srcId="{1F235ACD-4DDB-4B04-B3A4-74533CD568B3}" destId="{88C46619-7619-4C69-88EA-E69C700632C5}" srcOrd="0" destOrd="0" presId="urn:microsoft.com/office/officeart/2005/8/layout/process5"/>
    <dgm:cxn modelId="{CC643D38-2101-4971-9FB5-8A7996ABEB01}" type="presOf" srcId="{76341BDB-5F22-4395-98FB-212305C63A4B}" destId="{BBFF9F00-D6E7-4144-A0E1-0249F3223E10}" srcOrd="1" destOrd="0" presId="urn:microsoft.com/office/officeart/2005/8/layout/process5"/>
    <dgm:cxn modelId="{7395034A-E64E-41F6-A752-152479C5F749}" srcId="{CCB0A832-7123-4306-B4DA-EF54AEF09732}" destId="{5DC0D15C-03CB-4F82-A5C5-BE8160DA5477}" srcOrd="1" destOrd="0" parTransId="{E55C13CB-C1D9-4CDE-A387-ACE95E48B200}" sibTransId="{9D612AAD-894C-4B01-B080-27C7D35228A3}"/>
    <dgm:cxn modelId="{84D7D074-78E3-4941-AD20-8376493C2988}" type="presOf" srcId="{EEA2DD7B-C17E-4404-BF24-F79FE769A818}" destId="{DD47E83F-78D0-4E6B-BC04-8940C585B5B2}" srcOrd="0" destOrd="0" presId="urn:microsoft.com/office/officeart/2005/8/layout/process5"/>
    <dgm:cxn modelId="{21FC0382-1417-4E10-AF37-69DEC2637BC6}" srcId="{CCB0A832-7123-4306-B4DA-EF54AEF09732}" destId="{1F235ACD-4DDB-4B04-B3A4-74533CD568B3}" srcOrd="0" destOrd="0" parTransId="{00C70155-1F53-4259-B6ED-0EE60B97F6E0}" sibTransId="{76341BDB-5F22-4395-98FB-212305C63A4B}"/>
    <dgm:cxn modelId="{91E49D92-0DDC-4668-893B-4B5CEA683F7A}" type="presOf" srcId="{CCB0A832-7123-4306-B4DA-EF54AEF09732}" destId="{DE21652C-AF6D-4341-A589-556A7E160041}" srcOrd="0" destOrd="0" presId="urn:microsoft.com/office/officeart/2005/8/layout/process5"/>
    <dgm:cxn modelId="{90AA4CC0-8910-4443-94C9-3F69736DA76C}" srcId="{CCB0A832-7123-4306-B4DA-EF54AEF09732}" destId="{EEA2DD7B-C17E-4404-BF24-F79FE769A818}" srcOrd="2" destOrd="0" parTransId="{8FA46381-6549-456C-87F1-DEF2A422D460}" sibTransId="{030E7837-F1AF-48EB-A7CD-198E9F6E76EE}"/>
    <dgm:cxn modelId="{47CB6EDD-09C2-42DB-B78D-507557E1E264}" type="presOf" srcId="{76341BDB-5F22-4395-98FB-212305C63A4B}" destId="{64B85696-C85A-440E-AC76-633307ADBD87}" srcOrd="0" destOrd="0" presId="urn:microsoft.com/office/officeart/2005/8/layout/process5"/>
    <dgm:cxn modelId="{C0457647-FEC7-4E66-9173-9B96F869036B}" type="presParOf" srcId="{DE21652C-AF6D-4341-A589-556A7E160041}" destId="{88C46619-7619-4C69-88EA-E69C700632C5}" srcOrd="0" destOrd="0" presId="urn:microsoft.com/office/officeart/2005/8/layout/process5"/>
    <dgm:cxn modelId="{82D75725-C839-4F03-B6F4-A4B206016B5F}" type="presParOf" srcId="{DE21652C-AF6D-4341-A589-556A7E160041}" destId="{64B85696-C85A-440E-AC76-633307ADBD87}" srcOrd="1" destOrd="0" presId="urn:microsoft.com/office/officeart/2005/8/layout/process5"/>
    <dgm:cxn modelId="{0C0ACB38-18A8-4006-B5C9-654F273CEAC8}" type="presParOf" srcId="{64B85696-C85A-440E-AC76-633307ADBD87}" destId="{BBFF9F00-D6E7-4144-A0E1-0249F3223E10}" srcOrd="0" destOrd="0" presId="urn:microsoft.com/office/officeart/2005/8/layout/process5"/>
    <dgm:cxn modelId="{DF9F12E1-DC60-4178-8CB0-CE7EA91BC0F3}" type="presParOf" srcId="{DE21652C-AF6D-4341-A589-556A7E160041}" destId="{EF110058-4D91-4F2B-91E7-C06A439E4468}" srcOrd="2" destOrd="0" presId="urn:microsoft.com/office/officeart/2005/8/layout/process5"/>
    <dgm:cxn modelId="{98385F79-F640-4E86-84AA-6D66E59771D0}" type="presParOf" srcId="{DE21652C-AF6D-4341-A589-556A7E160041}" destId="{C9DA3810-6840-4CEC-9C90-575311162221}" srcOrd="3" destOrd="0" presId="urn:microsoft.com/office/officeart/2005/8/layout/process5"/>
    <dgm:cxn modelId="{68D98DC3-2BE7-4EA2-AFDA-71B417AF2216}" type="presParOf" srcId="{C9DA3810-6840-4CEC-9C90-575311162221}" destId="{C6777372-EEBA-4B06-A451-EAEB19BE5F49}" srcOrd="0" destOrd="0" presId="urn:microsoft.com/office/officeart/2005/8/layout/process5"/>
    <dgm:cxn modelId="{32D20FAE-1122-440B-A098-84A64195B2AB}" type="presParOf" srcId="{DE21652C-AF6D-4341-A589-556A7E160041}" destId="{DD47E83F-78D0-4E6B-BC04-8940C585B5B2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41EF2A-ECBD-49CE-BD8B-37A320C8930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EE1AD6-5AD5-4D15-986B-D1CA1853F6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A simple but powerful project that helped me learn password systems.</a:t>
          </a:r>
        </a:p>
      </dgm:t>
    </dgm:pt>
    <dgm:pt modelId="{4CBB371F-F111-4C37-9C35-D7EAE23640BD}" type="parTrans" cxnId="{1588DC68-63CE-489E-BEC7-99F62CD492BC}">
      <dgm:prSet/>
      <dgm:spPr/>
      <dgm:t>
        <a:bodyPr/>
        <a:lstStyle/>
        <a:p>
          <a:endParaRPr lang="en-US"/>
        </a:p>
      </dgm:t>
    </dgm:pt>
    <dgm:pt modelId="{363DE7EC-4CEC-4945-8FE1-0F48C4BFD915}" type="sibTrans" cxnId="{1588DC68-63CE-489E-BEC7-99F62CD492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E11DD8-96C7-423A-A60B-3CD47001BF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I understood how to manage user inputs and apply conditional logic</a:t>
          </a:r>
          <a:r>
            <a:rPr lang="en-US" sz="1700" dirty="0"/>
            <a:t>.</a:t>
          </a:r>
        </a:p>
      </dgm:t>
    </dgm:pt>
    <dgm:pt modelId="{B8C6FEFA-D98F-4179-AB4A-24E3B30BE182}" type="parTrans" cxnId="{0924AD46-EED3-493F-BCEB-5D5823085096}">
      <dgm:prSet/>
      <dgm:spPr/>
      <dgm:t>
        <a:bodyPr/>
        <a:lstStyle/>
        <a:p>
          <a:endParaRPr lang="en-US"/>
        </a:p>
      </dgm:t>
    </dgm:pt>
    <dgm:pt modelId="{1CF23E27-811A-4A89-A5AF-9F642D9CBEB5}" type="sibTrans" cxnId="{0924AD46-EED3-493F-BCEB-5D582308509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12A056-A244-43E5-B227-3959F95645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Strengthened my foundation in C++ and logical thinking</a:t>
          </a:r>
          <a:r>
            <a:rPr lang="en-US" sz="2100" dirty="0"/>
            <a:t>.</a:t>
          </a:r>
        </a:p>
      </dgm:t>
    </dgm:pt>
    <dgm:pt modelId="{B0B1841A-2E85-4ED9-925E-1A6F7B930B83}" type="parTrans" cxnId="{60D6A617-C93E-4480-B7E2-22B4DB39E1AF}">
      <dgm:prSet/>
      <dgm:spPr/>
      <dgm:t>
        <a:bodyPr/>
        <a:lstStyle/>
        <a:p>
          <a:endParaRPr lang="en-US"/>
        </a:p>
      </dgm:t>
    </dgm:pt>
    <dgm:pt modelId="{9EE41977-EC12-4857-AD59-BFB3D394910C}" type="sibTrans" cxnId="{60D6A617-C93E-4480-B7E2-22B4DB39E1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02239A-581F-4605-AA7A-0455C98FA9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Motivated to explore more secure and user-friendly applications in future</a:t>
          </a:r>
          <a:r>
            <a:rPr lang="en-US" sz="1700" dirty="0"/>
            <a:t>.</a:t>
          </a:r>
        </a:p>
      </dgm:t>
    </dgm:pt>
    <dgm:pt modelId="{7486770B-8BF0-49D1-B8E5-7E5D7ED59E09}" type="parTrans" cxnId="{143191B1-B5D6-4FA9-A159-98E97B26EB0C}">
      <dgm:prSet/>
      <dgm:spPr/>
      <dgm:t>
        <a:bodyPr/>
        <a:lstStyle/>
        <a:p>
          <a:endParaRPr lang="en-US"/>
        </a:p>
      </dgm:t>
    </dgm:pt>
    <dgm:pt modelId="{3123D596-C0C5-4E42-B7A8-D4389C0C3439}" type="sibTrans" cxnId="{143191B1-B5D6-4FA9-A159-98E97B26EB0C}">
      <dgm:prSet/>
      <dgm:spPr/>
      <dgm:t>
        <a:bodyPr/>
        <a:lstStyle/>
        <a:p>
          <a:endParaRPr lang="en-US"/>
        </a:p>
      </dgm:t>
    </dgm:pt>
    <dgm:pt modelId="{A755CE13-020B-4889-A7D5-DBE21030B570}" type="pres">
      <dgm:prSet presAssocID="{A341EF2A-ECBD-49CE-BD8B-37A320C89302}" presName="root" presStyleCnt="0">
        <dgm:presLayoutVars>
          <dgm:dir/>
          <dgm:resizeHandles val="exact"/>
        </dgm:presLayoutVars>
      </dgm:prSet>
      <dgm:spPr/>
    </dgm:pt>
    <dgm:pt modelId="{EA3422CE-E953-4764-B83A-1F6D4E17E69F}" type="pres">
      <dgm:prSet presAssocID="{A341EF2A-ECBD-49CE-BD8B-37A320C89302}" presName="container" presStyleCnt="0">
        <dgm:presLayoutVars>
          <dgm:dir/>
          <dgm:resizeHandles val="exact"/>
        </dgm:presLayoutVars>
      </dgm:prSet>
      <dgm:spPr/>
    </dgm:pt>
    <dgm:pt modelId="{12EDEE5C-B962-4BF3-B2E5-9AF1DD5B038A}" type="pres">
      <dgm:prSet presAssocID="{1AEE1AD6-5AD5-4D15-986B-D1CA1853F6CB}" presName="compNode" presStyleCnt="0"/>
      <dgm:spPr/>
    </dgm:pt>
    <dgm:pt modelId="{009015FC-4569-43B4-BD86-5C1F4F17BE9A}" type="pres">
      <dgm:prSet presAssocID="{1AEE1AD6-5AD5-4D15-986B-D1CA1853F6CB}" presName="iconBgRect" presStyleLbl="bgShp" presStyleIdx="0" presStyleCnt="4"/>
      <dgm:spPr/>
    </dgm:pt>
    <dgm:pt modelId="{7A6B24AA-01A2-4ACA-8962-24365F22A2FE}" type="pres">
      <dgm:prSet presAssocID="{1AEE1AD6-5AD5-4D15-986B-D1CA1853F6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3A230FD-10F4-4D3D-983B-EFE274995109}" type="pres">
      <dgm:prSet presAssocID="{1AEE1AD6-5AD5-4D15-986B-D1CA1853F6CB}" presName="spaceRect" presStyleCnt="0"/>
      <dgm:spPr/>
    </dgm:pt>
    <dgm:pt modelId="{8D1FF4F2-FBED-4D13-96C3-CFF3E69D4177}" type="pres">
      <dgm:prSet presAssocID="{1AEE1AD6-5AD5-4D15-986B-D1CA1853F6CB}" presName="textRect" presStyleLbl="revTx" presStyleIdx="0" presStyleCnt="4" custScaleY="150838">
        <dgm:presLayoutVars>
          <dgm:chMax val="1"/>
          <dgm:chPref val="1"/>
        </dgm:presLayoutVars>
      </dgm:prSet>
      <dgm:spPr/>
    </dgm:pt>
    <dgm:pt modelId="{CC108D10-9237-41CB-BD4A-123725A37A2E}" type="pres">
      <dgm:prSet presAssocID="{363DE7EC-4CEC-4945-8FE1-0F48C4BFD915}" presName="sibTrans" presStyleLbl="sibTrans2D1" presStyleIdx="0" presStyleCnt="0"/>
      <dgm:spPr/>
    </dgm:pt>
    <dgm:pt modelId="{527EC4F7-5653-48B2-9E06-D0BC82ACE0F4}" type="pres">
      <dgm:prSet presAssocID="{ECE11DD8-96C7-423A-A60B-3CD47001BF92}" presName="compNode" presStyleCnt="0"/>
      <dgm:spPr/>
    </dgm:pt>
    <dgm:pt modelId="{F5F2C836-CE94-4E77-B9E3-36B4672F6310}" type="pres">
      <dgm:prSet presAssocID="{ECE11DD8-96C7-423A-A60B-3CD47001BF92}" presName="iconBgRect" presStyleLbl="bgShp" presStyleIdx="1" presStyleCnt="4"/>
      <dgm:spPr/>
    </dgm:pt>
    <dgm:pt modelId="{9C76EAA6-6006-4D69-A9AF-04C1902195AB}" type="pres">
      <dgm:prSet presAssocID="{ECE11DD8-96C7-423A-A60B-3CD47001BF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E6E2194-A3FE-448D-A766-488E38F89DA6}" type="pres">
      <dgm:prSet presAssocID="{ECE11DD8-96C7-423A-A60B-3CD47001BF92}" presName="spaceRect" presStyleCnt="0"/>
      <dgm:spPr/>
    </dgm:pt>
    <dgm:pt modelId="{D1CBA5CC-1BDC-403A-830A-0412EFA8A5FC}" type="pres">
      <dgm:prSet presAssocID="{ECE11DD8-96C7-423A-A60B-3CD47001BF92}" presName="textRect" presStyleLbl="revTx" presStyleIdx="1" presStyleCnt="4" custScaleY="182929" custLinFactNeighborX="-1513" custLinFactNeighborY="1783">
        <dgm:presLayoutVars>
          <dgm:chMax val="1"/>
          <dgm:chPref val="1"/>
        </dgm:presLayoutVars>
      </dgm:prSet>
      <dgm:spPr/>
    </dgm:pt>
    <dgm:pt modelId="{A36DBD62-5B2A-4BDE-9596-A44E5ED357CC}" type="pres">
      <dgm:prSet presAssocID="{1CF23E27-811A-4A89-A5AF-9F642D9CBEB5}" presName="sibTrans" presStyleLbl="sibTrans2D1" presStyleIdx="0" presStyleCnt="0"/>
      <dgm:spPr/>
    </dgm:pt>
    <dgm:pt modelId="{EF3A2CB8-9AA8-46C4-98D8-AA0135C02E26}" type="pres">
      <dgm:prSet presAssocID="{1512A056-A244-43E5-B227-3959F9564592}" presName="compNode" presStyleCnt="0"/>
      <dgm:spPr/>
    </dgm:pt>
    <dgm:pt modelId="{6781AF87-F753-470F-A8CC-ABE764F07DB3}" type="pres">
      <dgm:prSet presAssocID="{1512A056-A244-43E5-B227-3959F9564592}" presName="iconBgRect" presStyleLbl="bgShp" presStyleIdx="2" presStyleCnt="4"/>
      <dgm:spPr/>
    </dgm:pt>
    <dgm:pt modelId="{5654D710-8263-41EC-B966-0DC11DBE0584}" type="pres">
      <dgm:prSet presAssocID="{1512A056-A244-43E5-B227-3959F95645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830253A-925D-413C-8F79-5FE8CC9866ED}" type="pres">
      <dgm:prSet presAssocID="{1512A056-A244-43E5-B227-3959F9564592}" presName="spaceRect" presStyleCnt="0"/>
      <dgm:spPr/>
    </dgm:pt>
    <dgm:pt modelId="{E8CE47C7-BA00-4162-A7C2-06AD9364FA97}" type="pres">
      <dgm:prSet presAssocID="{1512A056-A244-43E5-B227-3959F9564592}" presName="textRect" presStyleLbl="revTx" presStyleIdx="2" presStyleCnt="4" custScaleX="92842" custScaleY="142068">
        <dgm:presLayoutVars>
          <dgm:chMax val="1"/>
          <dgm:chPref val="1"/>
        </dgm:presLayoutVars>
      </dgm:prSet>
      <dgm:spPr/>
    </dgm:pt>
    <dgm:pt modelId="{AB4ABB25-9BA1-4C66-A634-7CF2F946F679}" type="pres">
      <dgm:prSet presAssocID="{9EE41977-EC12-4857-AD59-BFB3D394910C}" presName="sibTrans" presStyleLbl="sibTrans2D1" presStyleIdx="0" presStyleCnt="0"/>
      <dgm:spPr/>
    </dgm:pt>
    <dgm:pt modelId="{B347E004-5310-4C5F-9EA5-DE02FDBE0267}" type="pres">
      <dgm:prSet presAssocID="{6C02239A-581F-4605-AA7A-0455C98FA940}" presName="compNode" presStyleCnt="0"/>
      <dgm:spPr/>
    </dgm:pt>
    <dgm:pt modelId="{0860E53D-B1B7-4E61-AC83-80F6C90F2D4C}" type="pres">
      <dgm:prSet presAssocID="{6C02239A-581F-4605-AA7A-0455C98FA940}" presName="iconBgRect" presStyleLbl="bgShp" presStyleIdx="3" presStyleCnt="4"/>
      <dgm:spPr/>
    </dgm:pt>
    <dgm:pt modelId="{2B7BE36A-3818-461F-91E7-80019B02A66A}" type="pres">
      <dgm:prSet presAssocID="{6C02239A-581F-4605-AA7A-0455C98FA9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539D7388-8D81-4D92-BBF9-FC6E0F22112B}" type="pres">
      <dgm:prSet presAssocID="{6C02239A-581F-4605-AA7A-0455C98FA940}" presName="spaceRect" presStyleCnt="0"/>
      <dgm:spPr/>
    </dgm:pt>
    <dgm:pt modelId="{08C777F8-5D2B-43C5-AEEB-CB783558551B}" type="pres">
      <dgm:prSet presAssocID="{6C02239A-581F-4605-AA7A-0455C98FA940}" presName="textRect" presStyleLbl="revTx" presStyleIdx="3" presStyleCnt="4" custScaleX="109551" custScaleY="149398">
        <dgm:presLayoutVars>
          <dgm:chMax val="1"/>
          <dgm:chPref val="1"/>
        </dgm:presLayoutVars>
      </dgm:prSet>
      <dgm:spPr/>
    </dgm:pt>
  </dgm:ptLst>
  <dgm:cxnLst>
    <dgm:cxn modelId="{5EA4180D-63A1-4A42-8517-E9B78CE2C4C0}" type="presOf" srcId="{9EE41977-EC12-4857-AD59-BFB3D394910C}" destId="{AB4ABB25-9BA1-4C66-A634-7CF2F946F679}" srcOrd="0" destOrd="0" presId="urn:microsoft.com/office/officeart/2018/2/layout/IconCircleList"/>
    <dgm:cxn modelId="{60D6A617-C93E-4480-B7E2-22B4DB39E1AF}" srcId="{A341EF2A-ECBD-49CE-BD8B-37A320C89302}" destId="{1512A056-A244-43E5-B227-3959F9564592}" srcOrd="2" destOrd="0" parTransId="{B0B1841A-2E85-4ED9-925E-1A6F7B930B83}" sibTransId="{9EE41977-EC12-4857-AD59-BFB3D394910C}"/>
    <dgm:cxn modelId="{4E54123F-B802-40BD-A14E-69E0E05F6BF4}" type="presOf" srcId="{1CF23E27-811A-4A89-A5AF-9F642D9CBEB5}" destId="{A36DBD62-5B2A-4BDE-9596-A44E5ED357CC}" srcOrd="0" destOrd="0" presId="urn:microsoft.com/office/officeart/2018/2/layout/IconCircleList"/>
    <dgm:cxn modelId="{D5154C60-EE5D-45CB-9E31-4F4CDB456BC7}" type="presOf" srcId="{A341EF2A-ECBD-49CE-BD8B-37A320C89302}" destId="{A755CE13-020B-4889-A7D5-DBE21030B570}" srcOrd="0" destOrd="0" presId="urn:microsoft.com/office/officeart/2018/2/layout/IconCircleList"/>
    <dgm:cxn modelId="{0924AD46-EED3-493F-BCEB-5D5823085096}" srcId="{A341EF2A-ECBD-49CE-BD8B-37A320C89302}" destId="{ECE11DD8-96C7-423A-A60B-3CD47001BF92}" srcOrd="1" destOrd="0" parTransId="{B8C6FEFA-D98F-4179-AB4A-24E3B30BE182}" sibTransId="{1CF23E27-811A-4A89-A5AF-9F642D9CBEB5}"/>
    <dgm:cxn modelId="{1588DC68-63CE-489E-BEC7-99F62CD492BC}" srcId="{A341EF2A-ECBD-49CE-BD8B-37A320C89302}" destId="{1AEE1AD6-5AD5-4D15-986B-D1CA1853F6CB}" srcOrd="0" destOrd="0" parTransId="{4CBB371F-F111-4C37-9C35-D7EAE23640BD}" sibTransId="{363DE7EC-4CEC-4945-8FE1-0F48C4BFD915}"/>
    <dgm:cxn modelId="{65403249-4B4C-4228-9BAD-285F6A10B559}" type="presOf" srcId="{363DE7EC-4CEC-4945-8FE1-0F48C4BFD915}" destId="{CC108D10-9237-41CB-BD4A-123725A37A2E}" srcOrd="0" destOrd="0" presId="urn:microsoft.com/office/officeart/2018/2/layout/IconCircleList"/>
    <dgm:cxn modelId="{FC82D47B-5340-4C62-81ED-CF67F8EC653B}" type="presOf" srcId="{1AEE1AD6-5AD5-4D15-986B-D1CA1853F6CB}" destId="{8D1FF4F2-FBED-4D13-96C3-CFF3E69D4177}" srcOrd="0" destOrd="0" presId="urn:microsoft.com/office/officeart/2018/2/layout/IconCircleList"/>
    <dgm:cxn modelId="{143191B1-B5D6-4FA9-A159-98E97B26EB0C}" srcId="{A341EF2A-ECBD-49CE-BD8B-37A320C89302}" destId="{6C02239A-581F-4605-AA7A-0455C98FA940}" srcOrd="3" destOrd="0" parTransId="{7486770B-8BF0-49D1-B8E5-7E5D7ED59E09}" sibTransId="{3123D596-C0C5-4E42-B7A8-D4389C0C3439}"/>
    <dgm:cxn modelId="{4182ADBB-A139-4DF5-BB81-F85C515932F7}" type="presOf" srcId="{1512A056-A244-43E5-B227-3959F9564592}" destId="{E8CE47C7-BA00-4162-A7C2-06AD9364FA97}" srcOrd="0" destOrd="0" presId="urn:microsoft.com/office/officeart/2018/2/layout/IconCircleList"/>
    <dgm:cxn modelId="{F44C3CE8-747D-4F69-8867-F62A13990125}" type="presOf" srcId="{ECE11DD8-96C7-423A-A60B-3CD47001BF92}" destId="{D1CBA5CC-1BDC-403A-830A-0412EFA8A5FC}" srcOrd="0" destOrd="0" presId="urn:microsoft.com/office/officeart/2018/2/layout/IconCircleList"/>
    <dgm:cxn modelId="{5A7CF6F9-8543-485A-8AE6-C093DC2D5D33}" type="presOf" srcId="{6C02239A-581F-4605-AA7A-0455C98FA940}" destId="{08C777F8-5D2B-43C5-AEEB-CB783558551B}" srcOrd="0" destOrd="0" presId="urn:microsoft.com/office/officeart/2018/2/layout/IconCircleList"/>
    <dgm:cxn modelId="{D50BC9E8-8BE9-4DCC-9641-0E12203264C1}" type="presParOf" srcId="{A755CE13-020B-4889-A7D5-DBE21030B570}" destId="{EA3422CE-E953-4764-B83A-1F6D4E17E69F}" srcOrd="0" destOrd="0" presId="urn:microsoft.com/office/officeart/2018/2/layout/IconCircleList"/>
    <dgm:cxn modelId="{D01968CB-7579-4D5E-94CE-BF3EC01CBEE5}" type="presParOf" srcId="{EA3422CE-E953-4764-B83A-1F6D4E17E69F}" destId="{12EDEE5C-B962-4BF3-B2E5-9AF1DD5B038A}" srcOrd="0" destOrd="0" presId="urn:microsoft.com/office/officeart/2018/2/layout/IconCircleList"/>
    <dgm:cxn modelId="{3B33F894-AD3D-49B5-9BA5-08AE867C6531}" type="presParOf" srcId="{12EDEE5C-B962-4BF3-B2E5-9AF1DD5B038A}" destId="{009015FC-4569-43B4-BD86-5C1F4F17BE9A}" srcOrd="0" destOrd="0" presId="urn:microsoft.com/office/officeart/2018/2/layout/IconCircleList"/>
    <dgm:cxn modelId="{69917C30-F69F-4AF1-8FD8-B74653708F06}" type="presParOf" srcId="{12EDEE5C-B962-4BF3-B2E5-9AF1DD5B038A}" destId="{7A6B24AA-01A2-4ACA-8962-24365F22A2FE}" srcOrd="1" destOrd="0" presId="urn:microsoft.com/office/officeart/2018/2/layout/IconCircleList"/>
    <dgm:cxn modelId="{467CFF9B-BA9C-4295-B584-F55C34B3BF37}" type="presParOf" srcId="{12EDEE5C-B962-4BF3-B2E5-9AF1DD5B038A}" destId="{B3A230FD-10F4-4D3D-983B-EFE274995109}" srcOrd="2" destOrd="0" presId="urn:microsoft.com/office/officeart/2018/2/layout/IconCircleList"/>
    <dgm:cxn modelId="{C5F84401-6F02-4301-BD32-C10BBF1EC5F1}" type="presParOf" srcId="{12EDEE5C-B962-4BF3-B2E5-9AF1DD5B038A}" destId="{8D1FF4F2-FBED-4D13-96C3-CFF3E69D4177}" srcOrd="3" destOrd="0" presId="urn:microsoft.com/office/officeart/2018/2/layout/IconCircleList"/>
    <dgm:cxn modelId="{6D1ED243-9200-4821-996A-7DE12B82CBF5}" type="presParOf" srcId="{EA3422CE-E953-4764-B83A-1F6D4E17E69F}" destId="{CC108D10-9237-41CB-BD4A-123725A37A2E}" srcOrd="1" destOrd="0" presId="urn:microsoft.com/office/officeart/2018/2/layout/IconCircleList"/>
    <dgm:cxn modelId="{BC25CBE0-5E20-4F02-843D-7F88C8E26E6F}" type="presParOf" srcId="{EA3422CE-E953-4764-B83A-1F6D4E17E69F}" destId="{527EC4F7-5653-48B2-9E06-D0BC82ACE0F4}" srcOrd="2" destOrd="0" presId="urn:microsoft.com/office/officeart/2018/2/layout/IconCircleList"/>
    <dgm:cxn modelId="{15C3DAE1-088C-48B3-B588-8B5D7EB1D54E}" type="presParOf" srcId="{527EC4F7-5653-48B2-9E06-D0BC82ACE0F4}" destId="{F5F2C836-CE94-4E77-B9E3-36B4672F6310}" srcOrd="0" destOrd="0" presId="urn:microsoft.com/office/officeart/2018/2/layout/IconCircleList"/>
    <dgm:cxn modelId="{125932CC-5F8A-4917-BDD0-23D7853EB08A}" type="presParOf" srcId="{527EC4F7-5653-48B2-9E06-D0BC82ACE0F4}" destId="{9C76EAA6-6006-4D69-A9AF-04C1902195AB}" srcOrd="1" destOrd="0" presId="urn:microsoft.com/office/officeart/2018/2/layout/IconCircleList"/>
    <dgm:cxn modelId="{544CDDC1-6027-430C-A988-4BDD523A0E94}" type="presParOf" srcId="{527EC4F7-5653-48B2-9E06-D0BC82ACE0F4}" destId="{EE6E2194-A3FE-448D-A766-488E38F89DA6}" srcOrd="2" destOrd="0" presId="urn:microsoft.com/office/officeart/2018/2/layout/IconCircleList"/>
    <dgm:cxn modelId="{F31CADF9-9192-48CE-BB5D-E47269A86AE8}" type="presParOf" srcId="{527EC4F7-5653-48B2-9E06-D0BC82ACE0F4}" destId="{D1CBA5CC-1BDC-403A-830A-0412EFA8A5FC}" srcOrd="3" destOrd="0" presId="urn:microsoft.com/office/officeart/2018/2/layout/IconCircleList"/>
    <dgm:cxn modelId="{09278391-3E1A-49FC-B1EF-C5A0EA01A833}" type="presParOf" srcId="{EA3422CE-E953-4764-B83A-1F6D4E17E69F}" destId="{A36DBD62-5B2A-4BDE-9596-A44E5ED357CC}" srcOrd="3" destOrd="0" presId="urn:microsoft.com/office/officeart/2018/2/layout/IconCircleList"/>
    <dgm:cxn modelId="{11AC890D-7B85-421D-BAE7-259DF07018E8}" type="presParOf" srcId="{EA3422CE-E953-4764-B83A-1F6D4E17E69F}" destId="{EF3A2CB8-9AA8-46C4-98D8-AA0135C02E26}" srcOrd="4" destOrd="0" presId="urn:microsoft.com/office/officeart/2018/2/layout/IconCircleList"/>
    <dgm:cxn modelId="{6A609B9B-9914-4168-BBA2-8B8B086E8E4D}" type="presParOf" srcId="{EF3A2CB8-9AA8-46C4-98D8-AA0135C02E26}" destId="{6781AF87-F753-470F-A8CC-ABE764F07DB3}" srcOrd="0" destOrd="0" presId="urn:microsoft.com/office/officeart/2018/2/layout/IconCircleList"/>
    <dgm:cxn modelId="{347A6FDD-1799-429C-9254-6788C8EADCCC}" type="presParOf" srcId="{EF3A2CB8-9AA8-46C4-98D8-AA0135C02E26}" destId="{5654D710-8263-41EC-B966-0DC11DBE0584}" srcOrd="1" destOrd="0" presId="urn:microsoft.com/office/officeart/2018/2/layout/IconCircleList"/>
    <dgm:cxn modelId="{5A9B15CB-375B-48F2-AD9F-6F3006425417}" type="presParOf" srcId="{EF3A2CB8-9AA8-46C4-98D8-AA0135C02E26}" destId="{4830253A-925D-413C-8F79-5FE8CC9866ED}" srcOrd="2" destOrd="0" presId="urn:microsoft.com/office/officeart/2018/2/layout/IconCircleList"/>
    <dgm:cxn modelId="{886264BC-282E-4022-B8D7-40DDE7DAAAA0}" type="presParOf" srcId="{EF3A2CB8-9AA8-46C4-98D8-AA0135C02E26}" destId="{E8CE47C7-BA00-4162-A7C2-06AD9364FA97}" srcOrd="3" destOrd="0" presId="urn:microsoft.com/office/officeart/2018/2/layout/IconCircleList"/>
    <dgm:cxn modelId="{A8081456-55A7-431F-AD67-3965D7580C8D}" type="presParOf" srcId="{EA3422CE-E953-4764-B83A-1F6D4E17E69F}" destId="{AB4ABB25-9BA1-4C66-A634-7CF2F946F679}" srcOrd="5" destOrd="0" presId="urn:microsoft.com/office/officeart/2018/2/layout/IconCircleList"/>
    <dgm:cxn modelId="{D18613AE-BFB2-41CE-AE6F-CD112B630146}" type="presParOf" srcId="{EA3422CE-E953-4764-B83A-1F6D4E17E69F}" destId="{B347E004-5310-4C5F-9EA5-DE02FDBE0267}" srcOrd="6" destOrd="0" presId="urn:microsoft.com/office/officeart/2018/2/layout/IconCircleList"/>
    <dgm:cxn modelId="{EA1D226B-EE58-420F-9239-3B0638D3B716}" type="presParOf" srcId="{B347E004-5310-4C5F-9EA5-DE02FDBE0267}" destId="{0860E53D-B1B7-4E61-AC83-80F6C90F2D4C}" srcOrd="0" destOrd="0" presId="urn:microsoft.com/office/officeart/2018/2/layout/IconCircleList"/>
    <dgm:cxn modelId="{67FC78FA-C2CA-4C7A-880E-E66595D7EB40}" type="presParOf" srcId="{B347E004-5310-4C5F-9EA5-DE02FDBE0267}" destId="{2B7BE36A-3818-461F-91E7-80019B02A66A}" srcOrd="1" destOrd="0" presId="urn:microsoft.com/office/officeart/2018/2/layout/IconCircleList"/>
    <dgm:cxn modelId="{FBD510E0-5075-42D3-B824-CEF04FD5608A}" type="presParOf" srcId="{B347E004-5310-4C5F-9EA5-DE02FDBE0267}" destId="{539D7388-8D81-4D92-BBF9-FC6E0F22112B}" srcOrd="2" destOrd="0" presId="urn:microsoft.com/office/officeart/2018/2/layout/IconCircleList"/>
    <dgm:cxn modelId="{F451152F-491B-4F8C-A6CC-C7C35593E9DB}" type="presParOf" srcId="{B347E004-5310-4C5F-9EA5-DE02FDBE0267}" destId="{08C777F8-5D2B-43C5-AEEB-CB78355855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76BB4-2671-4A08-8AB3-C00D4DD53804}">
      <dsp:nvSpPr>
        <dsp:cNvPr id="0" name=""/>
        <dsp:cNvSpPr/>
      </dsp:nvSpPr>
      <dsp:spPr>
        <a:xfrm>
          <a:off x="0" y="2124"/>
          <a:ext cx="7886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E11C95-47DD-42B7-9910-160C85FC3072}">
      <dsp:nvSpPr>
        <dsp:cNvPr id="0" name=""/>
        <dsp:cNvSpPr/>
      </dsp:nvSpPr>
      <dsp:spPr>
        <a:xfrm>
          <a:off x="0" y="212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kern="1200" dirty="0"/>
            <a:t>This C++ project simulates a password setup system similar to mobile phones.</a:t>
          </a:r>
        </a:p>
      </dsp:txBody>
      <dsp:txXfrm>
        <a:off x="0" y="2124"/>
        <a:ext cx="7886700" cy="1449029"/>
      </dsp:txXfrm>
    </dsp:sp>
    <dsp:sp modelId="{5ED29C16-4991-4CA6-95CB-53E14D0FEE58}">
      <dsp:nvSpPr>
        <dsp:cNvPr id="0" name=""/>
        <dsp:cNvSpPr/>
      </dsp:nvSpPr>
      <dsp:spPr>
        <a:xfrm>
          <a:off x="0" y="1451154"/>
          <a:ext cx="7886700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52D604-F60B-4CF8-A5D1-C5D6CCB94BD3}">
      <dsp:nvSpPr>
        <dsp:cNvPr id="0" name=""/>
        <dsp:cNvSpPr/>
      </dsp:nvSpPr>
      <dsp:spPr>
        <a:xfrm>
          <a:off x="0" y="145115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Users can select from three password types: PIN, Pattern, or Alphanumeric.</a:t>
          </a:r>
        </a:p>
      </dsp:txBody>
      <dsp:txXfrm>
        <a:off x="0" y="1451154"/>
        <a:ext cx="7886700" cy="1449029"/>
      </dsp:txXfrm>
    </dsp:sp>
    <dsp:sp modelId="{CA4F50B7-C83E-4C73-A516-16EE4B5B8611}">
      <dsp:nvSpPr>
        <dsp:cNvPr id="0" name=""/>
        <dsp:cNvSpPr/>
      </dsp:nvSpPr>
      <dsp:spPr>
        <a:xfrm>
          <a:off x="0" y="2900183"/>
          <a:ext cx="788670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D1555F5-4C67-4D65-8B64-90CC94193618}">
      <dsp:nvSpPr>
        <dsp:cNvPr id="0" name=""/>
        <dsp:cNvSpPr/>
      </dsp:nvSpPr>
      <dsp:spPr>
        <a:xfrm>
          <a:off x="0" y="2900183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It also includes a 'Forgot Password' feature with secure verification.</a:t>
          </a:r>
        </a:p>
      </dsp:txBody>
      <dsp:txXfrm>
        <a:off x="0" y="2900183"/>
        <a:ext cx="78867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8675F-13FC-4FF6-BDFC-BB66BED0F5F7}">
      <dsp:nvSpPr>
        <dsp:cNvPr id="0" name=""/>
        <dsp:cNvSpPr/>
      </dsp:nvSpPr>
      <dsp:spPr>
        <a:xfrm>
          <a:off x="765365" y="1119173"/>
          <a:ext cx="823921" cy="823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50B31-D510-4462-AB7F-D9FEE4051ECE}">
      <dsp:nvSpPr>
        <dsp:cNvPr id="0" name=""/>
        <dsp:cNvSpPr/>
      </dsp:nvSpPr>
      <dsp:spPr>
        <a:xfrm>
          <a:off x="295" y="203395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Mimic</a:t>
          </a:r>
        </a:p>
      </dsp:txBody>
      <dsp:txXfrm>
        <a:off x="295" y="2033953"/>
        <a:ext cx="2354062" cy="353109"/>
      </dsp:txXfrm>
    </dsp:sp>
    <dsp:sp modelId="{0E8E6FE1-38BC-489C-9267-9ED27BE4FA29}">
      <dsp:nvSpPr>
        <dsp:cNvPr id="0" name=""/>
        <dsp:cNvSpPr/>
      </dsp:nvSpPr>
      <dsp:spPr>
        <a:xfrm>
          <a:off x="295" y="2429323"/>
          <a:ext cx="2354062" cy="80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Mimic mobile password setup in C++</a:t>
          </a:r>
        </a:p>
      </dsp:txBody>
      <dsp:txXfrm>
        <a:off x="295" y="2429323"/>
        <a:ext cx="2354062" cy="802841"/>
      </dsp:txXfrm>
    </dsp:sp>
    <dsp:sp modelId="{2FFAD599-FB60-47AB-9E72-1C7FAE92A5D2}">
      <dsp:nvSpPr>
        <dsp:cNvPr id="0" name=""/>
        <dsp:cNvSpPr/>
      </dsp:nvSpPr>
      <dsp:spPr>
        <a:xfrm>
          <a:off x="3531389" y="1119173"/>
          <a:ext cx="823921" cy="823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8EE90A-0677-416F-B08B-2EFFC0C54F4E}">
      <dsp:nvSpPr>
        <dsp:cNvPr id="0" name=""/>
        <dsp:cNvSpPr/>
      </dsp:nvSpPr>
      <dsp:spPr>
        <a:xfrm>
          <a:off x="2766318" y="203395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Practice</a:t>
          </a:r>
        </a:p>
      </dsp:txBody>
      <dsp:txXfrm>
        <a:off x="2766318" y="2033953"/>
        <a:ext cx="2354062" cy="353109"/>
      </dsp:txXfrm>
    </dsp:sp>
    <dsp:sp modelId="{98DBAB1D-F39A-4D3B-8449-CC8E6B1323D0}">
      <dsp:nvSpPr>
        <dsp:cNvPr id="0" name=""/>
        <dsp:cNvSpPr/>
      </dsp:nvSpPr>
      <dsp:spPr>
        <a:xfrm>
          <a:off x="2766318" y="2429323"/>
          <a:ext cx="2354062" cy="80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Practice logic and condition handling</a:t>
          </a:r>
        </a:p>
      </dsp:txBody>
      <dsp:txXfrm>
        <a:off x="2766318" y="2429323"/>
        <a:ext cx="2354062" cy="802841"/>
      </dsp:txXfrm>
    </dsp:sp>
    <dsp:sp modelId="{7C88E1F2-41B1-4DCF-96EA-86446F909361}">
      <dsp:nvSpPr>
        <dsp:cNvPr id="0" name=""/>
        <dsp:cNvSpPr/>
      </dsp:nvSpPr>
      <dsp:spPr>
        <a:xfrm>
          <a:off x="6297412" y="1119173"/>
          <a:ext cx="823921" cy="8239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E6214F-B54B-4244-A26D-29B511533D34}">
      <dsp:nvSpPr>
        <dsp:cNvPr id="0" name=""/>
        <dsp:cNvSpPr/>
      </dsp:nvSpPr>
      <dsp:spPr>
        <a:xfrm>
          <a:off x="5532342" y="2033953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Understand</a:t>
          </a:r>
        </a:p>
      </dsp:txBody>
      <dsp:txXfrm>
        <a:off x="5532342" y="2033953"/>
        <a:ext cx="2354062" cy="353109"/>
      </dsp:txXfrm>
    </dsp:sp>
    <dsp:sp modelId="{B7F69ED3-BDC7-4376-8A15-CC0F829C981F}">
      <dsp:nvSpPr>
        <dsp:cNvPr id="0" name=""/>
        <dsp:cNvSpPr/>
      </dsp:nvSpPr>
      <dsp:spPr>
        <a:xfrm>
          <a:off x="5532342" y="2429323"/>
          <a:ext cx="2354062" cy="802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Understand password-based authentication flows</a:t>
          </a:r>
        </a:p>
      </dsp:txBody>
      <dsp:txXfrm>
        <a:off x="5532342" y="2429323"/>
        <a:ext cx="2354062" cy="8028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9DD8D-44FC-46F1-ABFB-B60418A2CFA1}">
      <dsp:nvSpPr>
        <dsp:cNvPr id="0" name=""/>
        <dsp:cNvSpPr/>
      </dsp:nvSpPr>
      <dsp:spPr>
        <a:xfrm>
          <a:off x="0" y="1394009"/>
          <a:ext cx="4625434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9227C-9D6F-4D91-8239-A478650343BD}">
      <dsp:nvSpPr>
        <dsp:cNvPr id="0" name=""/>
        <dsp:cNvSpPr/>
      </dsp:nvSpPr>
      <dsp:spPr>
        <a:xfrm>
          <a:off x="231271" y="1113569"/>
          <a:ext cx="323780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381" tIns="0" rIns="12238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C++ Programming Language</a:t>
          </a:r>
        </a:p>
      </dsp:txBody>
      <dsp:txXfrm>
        <a:off x="258651" y="1140949"/>
        <a:ext cx="3183043" cy="506120"/>
      </dsp:txXfrm>
    </dsp:sp>
    <dsp:sp modelId="{9037B1CF-6783-4911-B8B3-7D14CB26227C}">
      <dsp:nvSpPr>
        <dsp:cNvPr id="0" name=""/>
        <dsp:cNvSpPr/>
      </dsp:nvSpPr>
      <dsp:spPr>
        <a:xfrm>
          <a:off x="0" y="2255849"/>
          <a:ext cx="4625434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21B7E-B0D5-4B80-8324-066093BA6534}">
      <dsp:nvSpPr>
        <dsp:cNvPr id="0" name=""/>
        <dsp:cNvSpPr/>
      </dsp:nvSpPr>
      <dsp:spPr>
        <a:xfrm>
          <a:off x="231271" y="1975409"/>
          <a:ext cx="323780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381" tIns="0" rIns="12238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Loops, if-else Conditions</a:t>
          </a:r>
        </a:p>
      </dsp:txBody>
      <dsp:txXfrm>
        <a:off x="258651" y="2002789"/>
        <a:ext cx="3183043" cy="506120"/>
      </dsp:txXfrm>
    </dsp:sp>
    <dsp:sp modelId="{68484D4F-845F-44C8-AEC1-49D5D1DCF3F8}">
      <dsp:nvSpPr>
        <dsp:cNvPr id="0" name=""/>
        <dsp:cNvSpPr/>
      </dsp:nvSpPr>
      <dsp:spPr>
        <a:xfrm>
          <a:off x="0" y="3117689"/>
          <a:ext cx="4625434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59BB8-2074-492B-B3F7-C9B320B88BD6}">
      <dsp:nvSpPr>
        <dsp:cNvPr id="0" name=""/>
        <dsp:cNvSpPr/>
      </dsp:nvSpPr>
      <dsp:spPr>
        <a:xfrm>
          <a:off x="231271" y="2837249"/>
          <a:ext cx="323780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381" tIns="0" rIns="12238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String Handling</a:t>
          </a:r>
        </a:p>
      </dsp:txBody>
      <dsp:txXfrm>
        <a:off x="258651" y="2864629"/>
        <a:ext cx="3183043" cy="506120"/>
      </dsp:txXfrm>
    </dsp:sp>
    <dsp:sp modelId="{26F088DD-DEB9-43B2-89F0-D8F6529D99BB}">
      <dsp:nvSpPr>
        <dsp:cNvPr id="0" name=""/>
        <dsp:cNvSpPr/>
      </dsp:nvSpPr>
      <dsp:spPr>
        <a:xfrm>
          <a:off x="0" y="3979529"/>
          <a:ext cx="4625434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174A4-85F3-453B-BBC5-E0649325D075}">
      <dsp:nvSpPr>
        <dsp:cNvPr id="0" name=""/>
        <dsp:cNvSpPr/>
      </dsp:nvSpPr>
      <dsp:spPr>
        <a:xfrm>
          <a:off x="231271" y="3699089"/>
          <a:ext cx="3237803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381" tIns="0" rIns="12238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Functions</a:t>
          </a:r>
        </a:p>
      </dsp:txBody>
      <dsp:txXfrm>
        <a:off x="258651" y="3726469"/>
        <a:ext cx="3183043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40025-8067-40A7-9B15-4FB1AA8E4F1C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115B2B-B310-4041-A87A-FCC95F34313A}">
      <dsp:nvSpPr>
        <dsp:cNvPr id="0" name=""/>
        <dsp:cNvSpPr/>
      </dsp:nvSpPr>
      <dsp:spPr>
        <a:xfrm>
          <a:off x="0" y="53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- Choose from PIN / Pattern / Alphanumeric</a:t>
          </a:r>
        </a:p>
      </dsp:txBody>
      <dsp:txXfrm>
        <a:off x="0" y="531"/>
        <a:ext cx="7886700" cy="870055"/>
      </dsp:txXfrm>
    </dsp:sp>
    <dsp:sp modelId="{878915CF-28DE-4F4B-8642-07F402B6C09C}">
      <dsp:nvSpPr>
        <dsp:cNvPr id="0" name=""/>
        <dsp:cNvSpPr/>
      </dsp:nvSpPr>
      <dsp:spPr>
        <a:xfrm>
          <a:off x="0" y="870586"/>
          <a:ext cx="78867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B16CEF-BE84-4EC0-AA39-80FA34DC1EF4}">
      <dsp:nvSpPr>
        <dsp:cNvPr id="0" name=""/>
        <dsp:cNvSpPr/>
      </dsp:nvSpPr>
      <dsp:spPr>
        <a:xfrm>
          <a:off x="0" y="87058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Enter and save your password</a:t>
          </a:r>
        </a:p>
      </dsp:txBody>
      <dsp:txXfrm>
        <a:off x="0" y="870586"/>
        <a:ext cx="7886700" cy="870055"/>
      </dsp:txXfrm>
    </dsp:sp>
    <dsp:sp modelId="{56682155-A442-4CB1-B6E6-E1A38F65C9BF}">
      <dsp:nvSpPr>
        <dsp:cNvPr id="0" name=""/>
        <dsp:cNvSpPr/>
      </dsp:nvSpPr>
      <dsp:spPr>
        <a:xfrm>
          <a:off x="0" y="1740641"/>
          <a:ext cx="78867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024435-20D8-4BDF-869F-5A9CC1D0F65F}">
      <dsp:nvSpPr>
        <dsp:cNvPr id="0" name=""/>
        <dsp:cNvSpPr/>
      </dsp:nvSpPr>
      <dsp:spPr>
        <a:xfrm>
          <a:off x="0" y="174064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Unlock using entered password</a:t>
          </a:r>
        </a:p>
      </dsp:txBody>
      <dsp:txXfrm>
        <a:off x="0" y="1740641"/>
        <a:ext cx="7886700" cy="870055"/>
      </dsp:txXfrm>
    </dsp:sp>
    <dsp:sp modelId="{BD7F9E67-9D50-45C4-BF3B-FCCDB555EE54}">
      <dsp:nvSpPr>
        <dsp:cNvPr id="0" name=""/>
        <dsp:cNvSpPr/>
      </dsp:nvSpPr>
      <dsp:spPr>
        <a:xfrm>
          <a:off x="0" y="2610696"/>
          <a:ext cx="78867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E0EB09-C04F-4B13-9FC0-B9ADF3682618}">
      <dsp:nvSpPr>
        <dsp:cNvPr id="0" name=""/>
        <dsp:cNvSpPr/>
      </dsp:nvSpPr>
      <dsp:spPr>
        <a:xfrm>
          <a:off x="0" y="261069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Forgot password option with verification</a:t>
          </a:r>
        </a:p>
      </dsp:txBody>
      <dsp:txXfrm>
        <a:off x="0" y="2610696"/>
        <a:ext cx="7886700" cy="870055"/>
      </dsp:txXfrm>
    </dsp:sp>
    <dsp:sp modelId="{BA7D1151-037B-479A-8739-5D840D86963A}">
      <dsp:nvSpPr>
        <dsp:cNvPr id="0" name=""/>
        <dsp:cNvSpPr/>
      </dsp:nvSpPr>
      <dsp:spPr>
        <a:xfrm>
          <a:off x="0" y="3480751"/>
          <a:ext cx="78867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148AC68-4FAD-464F-970B-70373565DE05}">
      <dsp:nvSpPr>
        <dsp:cNvPr id="0" name=""/>
        <dsp:cNvSpPr/>
      </dsp:nvSpPr>
      <dsp:spPr>
        <a:xfrm>
          <a:off x="0" y="348075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Secure reset system</a:t>
          </a:r>
        </a:p>
      </dsp:txBody>
      <dsp:txXfrm>
        <a:off x="0" y="3480751"/>
        <a:ext cx="7886700" cy="8700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AEE01-CDCD-476A-8A55-B4582FD876A5}">
      <dsp:nvSpPr>
        <dsp:cNvPr id="0" name=""/>
        <dsp:cNvSpPr/>
      </dsp:nvSpPr>
      <dsp:spPr>
        <a:xfrm>
          <a:off x="4458144" y="33238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User chooses password type</a:t>
          </a:r>
        </a:p>
      </dsp:txBody>
      <dsp:txXfrm>
        <a:off x="4458144" y="33238"/>
        <a:ext cx="1076334" cy="1076334"/>
      </dsp:txXfrm>
    </dsp:sp>
    <dsp:sp modelId="{32B05192-C22F-47E9-AC04-A9768677CF41}">
      <dsp:nvSpPr>
        <dsp:cNvPr id="0" name=""/>
        <dsp:cNvSpPr/>
      </dsp:nvSpPr>
      <dsp:spPr>
        <a:xfrm>
          <a:off x="1924569" y="1901"/>
          <a:ext cx="4037561" cy="4037561"/>
        </a:xfrm>
        <a:prstGeom prst="circularArrow">
          <a:avLst>
            <a:gd name="adj1" fmla="val 5198"/>
            <a:gd name="adj2" fmla="val 335779"/>
            <a:gd name="adj3" fmla="val 21293789"/>
            <a:gd name="adj4" fmla="val 19765760"/>
            <a:gd name="adj5" fmla="val 6065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C3531C-822E-45E3-A704-E291D282F8F2}">
      <dsp:nvSpPr>
        <dsp:cNvPr id="0" name=""/>
        <dsp:cNvSpPr/>
      </dsp:nvSpPr>
      <dsp:spPr>
        <a:xfrm>
          <a:off x="5108910" y="2036090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Password is stored</a:t>
          </a:r>
        </a:p>
      </dsp:txBody>
      <dsp:txXfrm>
        <a:off x="5108910" y="2036090"/>
        <a:ext cx="1076334" cy="1076334"/>
      </dsp:txXfrm>
    </dsp:sp>
    <dsp:sp modelId="{C5B89CA5-1C5B-499F-AFEF-BD3D2A343CDD}">
      <dsp:nvSpPr>
        <dsp:cNvPr id="0" name=""/>
        <dsp:cNvSpPr/>
      </dsp:nvSpPr>
      <dsp:spPr>
        <a:xfrm>
          <a:off x="1924569" y="1901"/>
          <a:ext cx="4037561" cy="4037561"/>
        </a:xfrm>
        <a:prstGeom prst="circularArrow">
          <a:avLst>
            <a:gd name="adj1" fmla="val 5198"/>
            <a:gd name="adj2" fmla="val 335779"/>
            <a:gd name="adj3" fmla="val 4015265"/>
            <a:gd name="adj4" fmla="val 2252912"/>
            <a:gd name="adj5" fmla="val 6065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CA9084-C1B0-463F-8798-6EBEECEAAFB0}">
      <dsp:nvSpPr>
        <dsp:cNvPr id="0" name=""/>
        <dsp:cNvSpPr/>
      </dsp:nvSpPr>
      <dsp:spPr>
        <a:xfrm>
          <a:off x="3405182" y="3273920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User can unlock, forget, or exit</a:t>
          </a:r>
        </a:p>
      </dsp:txBody>
      <dsp:txXfrm>
        <a:off x="3405182" y="3273920"/>
        <a:ext cx="1076334" cy="1076334"/>
      </dsp:txXfrm>
    </dsp:sp>
    <dsp:sp modelId="{8E9A226D-6C66-4616-9837-4C52C9523895}">
      <dsp:nvSpPr>
        <dsp:cNvPr id="0" name=""/>
        <dsp:cNvSpPr/>
      </dsp:nvSpPr>
      <dsp:spPr>
        <a:xfrm>
          <a:off x="1924569" y="1901"/>
          <a:ext cx="4037561" cy="4037561"/>
        </a:xfrm>
        <a:prstGeom prst="circularArrow">
          <a:avLst>
            <a:gd name="adj1" fmla="val 5198"/>
            <a:gd name="adj2" fmla="val 335779"/>
            <a:gd name="adj3" fmla="val 8211309"/>
            <a:gd name="adj4" fmla="val 6448956"/>
            <a:gd name="adj5" fmla="val 6065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21E682-D989-47BD-B1F4-E5A1536E111F}">
      <dsp:nvSpPr>
        <dsp:cNvPr id="0" name=""/>
        <dsp:cNvSpPr/>
      </dsp:nvSpPr>
      <dsp:spPr>
        <a:xfrm>
          <a:off x="1701455" y="2036090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If forgot, secret key is required</a:t>
          </a:r>
        </a:p>
      </dsp:txBody>
      <dsp:txXfrm>
        <a:off x="1701455" y="2036090"/>
        <a:ext cx="1076334" cy="1076334"/>
      </dsp:txXfrm>
    </dsp:sp>
    <dsp:sp modelId="{469599E9-4A87-446E-97D6-DC04CFC70BB0}">
      <dsp:nvSpPr>
        <dsp:cNvPr id="0" name=""/>
        <dsp:cNvSpPr/>
      </dsp:nvSpPr>
      <dsp:spPr>
        <a:xfrm>
          <a:off x="1924569" y="1901"/>
          <a:ext cx="4037561" cy="4037561"/>
        </a:xfrm>
        <a:prstGeom prst="circularArrow">
          <a:avLst>
            <a:gd name="adj1" fmla="val 5198"/>
            <a:gd name="adj2" fmla="val 335779"/>
            <a:gd name="adj3" fmla="val 12227224"/>
            <a:gd name="adj4" fmla="val 10770432"/>
            <a:gd name="adj5" fmla="val 6065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4444636-E294-4566-B697-1E783257795D}">
      <dsp:nvSpPr>
        <dsp:cNvPr id="0" name=""/>
        <dsp:cNvSpPr/>
      </dsp:nvSpPr>
      <dsp:spPr>
        <a:xfrm>
          <a:off x="2352221" y="1082"/>
          <a:ext cx="1076334" cy="1140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5. Password can then be reset</a:t>
          </a:r>
        </a:p>
      </dsp:txBody>
      <dsp:txXfrm>
        <a:off x="2352221" y="1082"/>
        <a:ext cx="1076334" cy="1140645"/>
      </dsp:txXfrm>
    </dsp:sp>
    <dsp:sp modelId="{F9069AD8-F816-4F86-9D54-6B7E3F9BBABB}">
      <dsp:nvSpPr>
        <dsp:cNvPr id="0" name=""/>
        <dsp:cNvSpPr/>
      </dsp:nvSpPr>
      <dsp:spPr>
        <a:xfrm>
          <a:off x="1924569" y="1901"/>
          <a:ext cx="4037561" cy="4037561"/>
        </a:xfrm>
        <a:prstGeom prst="circularArrow">
          <a:avLst>
            <a:gd name="adj1" fmla="val 5198"/>
            <a:gd name="adj2" fmla="val 335779"/>
            <a:gd name="adj3" fmla="val 16866252"/>
            <a:gd name="adj4" fmla="val 15197969"/>
            <a:gd name="adj5" fmla="val 6065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46619-7619-4C69-88EA-E69C700632C5}">
      <dsp:nvSpPr>
        <dsp:cNvPr id="0" name=""/>
        <dsp:cNvSpPr/>
      </dsp:nvSpPr>
      <dsp:spPr>
        <a:xfrm>
          <a:off x="76875" y="753653"/>
          <a:ext cx="1687752" cy="1012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Used in mobile phone app, Secure system</a:t>
          </a:r>
        </a:p>
      </dsp:txBody>
      <dsp:txXfrm>
        <a:off x="106535" y="783313"/>
        <a:ext cx="1628432" cy="953331"/>
      </dsp:txXfrm>
    </dsp:sp>
    <dsp:sp modelId="{64B85696-C85A-440E-AC76-633307ADBD87}">
      <dsp:nvSpPr>
        <dsp:cNvPr id="0" name=""/>
        <dsp:cNvSpPr/>
      </dsp:nvSpPr>
      <dsp:spPr>
        <a:xfrm rot="31238">
          <a:off x="1896405" y="1061006"/>
          <a:ext cx="317492" cy="418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896407" y="1144285"/>
        <a:ext cx="222244" cy="251138"/>
      </dsp:txXfrm>
    </dsp:sp>
    <dsp:sp modelId="{EF110058-4D91-4F2B-91E7-C06A439E4468}">
      <dsp:nvSpPr>
        <dsp:cNvPr id="0" name=""/>
        <dsp:cNvSpPr/>
      </dsp:nvSpPr>
      <dsp:spPr>
        <a:xfrm>
          <a:off x="2363645" y="774433"/>
          <a:ext cx="1687752" cy="1012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Authentication based access</a:t>
          </a:r>
        </a:p>
      </dsp:txBody>
      <dsp:txXfrm>
        <a:off x="2393305" y="804093"/>
        <a:ext cx="1628432" cy="953331"/>
      </dsp:txXfrm>
    </dsp:sp>
    <dsp:sp modelId="{C9DA3810-6840-4CEC-9C90-575311162221}">
      <dsp:nvSpPr>
        <dsp:cNvPr id="0" name=""/>
        <dsp:cNvSpPr/>
      </dsp:nvSpPr>
      <dsp:spPr>
        <a:xfrm rot="5400000">
          <a:off x="3028619" y="1905227"/>
          <a:ext cx="357803" cy="4185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3081952" y="1935607"/>
        <a:ext cx="251138" cy="250462"/>
      </dsp:txXfrm>
    </dsp:sp>
    <dsp:sp modelId="{DD47E83F-78D0-4E6B-BC04-8940C585B5B2}">
      <dsp:nvSpPr>
        <dsp:cNvPr id="0" name=""/>
        <dsp:cNvSpPr/>
      </dsp:nvSpPr>
      <dsp:spPr>
        <a:xfrm>
          <a:off x="2363645" y="2462186"/>
          <a:ext cx="1687752" cy="10126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Password recovery flows</a:t>
          </a:r>
        </a:p>
      </dsp:txBody>
      <dsp:txXfrm>
        <a:off x="2393305" y="2491846"/>
        <a:ext cx="1628432" cy="9533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015FC-4569-43B4-BD86-5C1F4F17BE9A}">
      <dsp:nvSpPr>
        <dsp:cNvPr id="0" name=""/>
        <dsp:cNvSpPr/>
      </dsp:nvSpPr>
      <dsp:spPr>
        <a:xfrm>
          <a:off x="130972" y="55174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B24AA-01A2-4ACA-8962-24365F22A2FE}">
      <dsp:nvSpPr>
        <dsp:cNvPr id="0" name=""/>
        <dsp:cNvSpPr/>
      </dsp:nvSpPr>
      <dsp:spPr>
        <a:xfrm>
          <a:off x="342162" y="76293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FF4F2-FBED-4D13-96C3-CFF3E69D4177}">
      <dsp:nvSpPr>
        <dsp:cNvPr id="0" name=""/>
        <dsp:cNvSpPr/>
      </dsp:nvSpPr>
      <dsp:spPr>
        <a:xfrm>
          <a:off x="1352141" y="296115"/>
          <a:ext cx="2370505" cy="1516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 simple but powerful project that helped me learn password systems.</a:t>
          </a:r>
        </a:p>
      </dsp:txBody>
      <dsp:txXfrm>
        <a:off x="1352141" y="296115"/>
        <a:ext cx="2370505" cy="1516931"/>
      </dsp:txXfrm>
    </dsp:sp>
    <dsp:sp modelId="{F5F2C836-CE94-4E77-B9E3-36B4672F6310}">
      <dsp:nvSpPr>
        <dsp:cNvPr id="0" name=""/>
        <dsp:cNvSpPr/>
      </dsp:nvSpPr>
      <dsp:spPr>
        <a:xfrm>
          <a:off x="4135689" y="55174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6EAA6-6006-4D69-A9AF-04C1902195AB}">
      <dsp:nvSpPr>
        <dsp:cNvPr id="0" name=""/>
        <dsp:cNvSpPr/>
      </dsp:nvSpPr>
      <dsp:spPr>
        <a:xfrm>
          <a:off x="4346880" y="76293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BA5CC-1BDC-403A-830A-0412EFA8A5FC}">
      <dsp:nvSpPr>
        <dsp:cNvPr id="0" name=""/>
        <dsp:cNvSpPr/>
      </dsp:nvSpPr>
      <dsp:spPr>
        <a:xfrm>
          <a:off x="5320993" y="152681"/>
          <a:ext cx="2370505" cy="183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 understood how to manage user inputs and apply conditional logic</a:t>
          </a:r>
          <a:r>
            <a:rPr lang="en-US" sz="1700" kern="1200" dirty="0"/>
            <a:t>.</a:t>
          </a:r>
        </a:p>
      </dsp:txBody>
      <dsp:txXfrm>
        <a:off x="5320993" y="152681"/>
        <a:ext cx="2370505" cy="1839660"/>
      </dsp:txXfrm>
    </dsp:sp>
    <dsp:sp modelId="{6781AF87-F753-470F-A8CC-ABE764F07DB3}">
      <dsp:nvSpPr>
        <dsp:cNvPr id="0" name=""/>
        <dsp:cNvSpPr/>
      </dsp:nvSpPr>
      <dsp:spPr>
        <a:xfrm>
          <a:off x="130972" y="2962528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4D710-8263-41EC-B966-0DC11DBE0584}">
      <dsp:nvSpPr>
        <dsp:cNvPr id="0" name=""/>
        <dsp:cNvSpPr/>
      </dsp:nvSpPr>
      <dsp:spPr>
        <a:xfrm>
          <a:off x="342162" y="3173718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E47C7-BA00-4162-A7C2-06AD9364FA97}">
      <dsp:nvSpPr>
        <dsp:cNvPr id="0" name=""/>
        <dsp:cNvSpPr/>
      </dsp:nvSpPr>
      <dsp:spPr>
        <a:xfrm>
          <a:off x="1436982" y="2750995"/>
          <a:ext cx="2200824" cy="1428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Strengthened my foundation in C++ and logical thinking</a:t>
          </a:r>
          <a:r>
            <a:rPr lang="en-US" sz="2100" kern="1200" dirty="0"/>
            <a:t>.</a:t>
          </a:r>
        </a:p>
      </dsp:txBody>
      <dsp:txXfrm>
        <a:off x="1436982" y="2750995"/>
        <a:ext cx="2200824" cy="1428733"/>
      </dsp:txXfrm>
    </dsp:sp>
    <dsp:sp modelId="{0860E53D-B1B7-4E61-AC83-80F6C90F2D4C}">
      <dsp:nvSpPr>
        <dsp:cNvPr id="0" name=""/>
        <dsp:cNvSpPr/>
      </dsp:nvSpPr>
      <dsp:spPr>
        <a:xfrm>
          <a:off x="4050849" y="2962528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BE36A-3818-461F-91E7-80019B02A66A}">
      <dsp:nvSpPr>
        <dsp:cNvPr id="0" name=""/>
        <dsp:cNvSpPr/>
      </dsp:nvSpPr>
      <dsp:spPr>
        <a:xfrm>
          <a:off x="4262039" y="3173718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777F8-5D2B-43C5-AEEB-CB783558551B}">
      <dsp:nvSpPr>
        <dsp:cNvPr id="0" name=""/>
        <dsp:cNvSpPr/>
      </dsp:nvSpPr>
      <dsp:spPr>
        <a:xfrm>
          <a:off x="5158815" y="2714138"/>
          <a:ext cx="2596912" cy="1502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Motivated to explore more secure and user-friendly applications in future</a:t>
          </a:r>
          <a:r>
            <a:rPr lang="en-US" sz="1700" kern="1200" dirty="0"/>
            <a:t>.</a:t>
          </a:r>
        </a:p>
      </dsp:txBody>
      <dsp:txXfrm>
        <a:off x="5158815" y="2714138"/>
        <a:ext cx="2596912" cy="1502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CD3AE6E9-B63F-E424-F128-AA9D4EDA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454" t="9091" r="13069"/>
          <a:stretch>
            <a:fillRect/>
          </a:stretch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200" b="1" dirty="0">
                <a:solidFill>
                  <a:schemeClr val="bg1"/>
                </a:solidFill>
              </a:rPr>
              <a:t>Mobile Style Password System.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By </a:t>
            </a:r>
            <a:r>
              <a:rPr lang="en-US" sz="2400" dirty="0" err="1">
                <a:solidFill>
                  <a:schemeClr val="bg1"/>
                </a:solidFill>
              </a:rPr>
              <a:t>Isneha</a:t>
            </a:r>
            <a:r>
              <a:rPr lang="en-US" sz="2400" dirty="0">
                <a:solidFill>
                  <a:schemeClr val="bg1"/>
                </a:solidFill>
              </a:rPr>
              <a:t> Varshney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Jaypee University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12" y="1174173"/>
            <a:ext cx="3985902" cy="114672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/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12" y="2940626"/>
            <a:ext cx="3985907" cy="2374323"/>
          </a:xfrm>
        </p:spPr>
        <p:txBody>
          <a:bodyPr anchor="t">
            <a:noAutofit/>
          </a:bodyPr>
          <a:lstStyle/>
          <a:p>
            <a:r>
              <a:rPr lang="en-US" sz="2400" dirty="0"/>
              <a:t>- Improved C++ syntax and logic</a:t>
            </a:r>
          </a:p>
          <a:p>
            <a:r>
              <a:rPr lang="en-US" sz="2400" dirty="0"/>
              <a:t>- Implemented real-world user interaction</a:t>
            </a:r>
          </a:p>
          <a:p>
            <a:r>
              <a:rPr lang="en-US" sz="2400" dirty="0"/>
              <a:t>- Understood verification and access control systems.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0A7E2D2D-305A-C727-F323-87704C84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6E77CD5-D696-D6F8-CDB3-3A7B6DB6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854" r="9145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9453A-E8D1-683D-26B0-0BD851E3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7224"/>
            <a:ext cx="7886700" cy="1628401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FF"/>
                </a:solidFill>
              </a:rPr>
              <a:t>Conclusion</a:t>
            </a:r>
            <a:endParaRPr lang="en-IN" dirty="0">
              <a:solidFill>
                <a:srgbClr val="FFFFFF"/>
              </a:solidFill>
            </a:endParaRP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2A7DF8D5-6400-2F40-3F31-4E2E67773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0822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3314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70" y="1498600"/>
            <a:ext cx="3945732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8" name="Graphic 57" descr="Thumbs Up Sign">
            <a:extLst>
              <a:ext uri="{FF2B5EF4-FFF2-40B4-BE49-F238E27FC236}">
                <a16:creationId xmlns:a16="http://schemas.microsoft.com/office/drawing/2014/main" id="{5AA65D09-D6E7-8FA3-70CE-3ADAE9273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561" y="2008057"/>
            <a:ext cx="3063347" cy="306334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EA65-5000-E9A9-9827-6000352E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369" y="2612571"/>
            <a:ext cx="3293268" cy="21829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bg1">
                    <a:alpha val="80000"/>
                  </a:schemeClr>
                </a:solidFill>
              </a:rPr>
              <a:t>Thank you so much for your time!</a:t>
            </a:r>
            <a:br>
              <a:rPr lang="en-US" sz="2600" b="1" dirty="0">
                <a:solidFill>
                  <a:schemeClr val="bg1">
                    <a:alpha val="80000"/>
                  </a:schemeClr>
                </a:solidFill>
              </a:rPr>
            </a:br>
            <a:br>
              <a:rPr lang="en-US" sz="2100" b="1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I really enjoyed working on this project </a:t>
            </a:r>
            <a:r>
              <a:rPr lang="en-US" sz="2100" dirty="0">
                <a:solidFill>
                  <a:schemeClr val="bg1">
                    <a:alpha val="80000"/>
                  </a:schemeClr>
                </a:solidFill>
              </a:rPr>
              <a:t>😊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1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2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network&#10;&#10;AI-generated content may be incorrect.">
            <a:extLst>
              <a:ext uri="{FF2B5EF4-FFF2-40B4-BE49-F238E27FC236}">
                <a16:creationId xmlns:a16="http://schemas.microsoft.com/office/drawing/2014/main" id="{5D23E978-48D9-3A1C-3365-9DA5D1B28A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5823" r="1551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BBEF3D-548D-7906-E3EB-391014838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41026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45CC41-8EC0-E01C-65EC-33A70BC3C4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8227D32-E1F5-A1D4-A486-F95ADE83D0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15284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3D pattern of ring shapes connected by lines">
            <a:extLst>
              <a:ext uri="{FF2B5EF4-FFF2-40B4-BE49-F238E27FC236}">
                <a16:creationId xmlns:a16="http://schemas.microsoft.com/office/drawing/2014/main" id="{88F1A066-1065-66D4-7DF5-AA943928B8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2500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3116868" cy="557189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4100" b="1" dirty="0">
                <a:solidFill>
                  <a:srgbClr val="FFFFFF"/>
                </a:solidFill>
              </a:rPr>
              <a:t>Technology Stack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4479A925-9E12-8707-F162-8A061C3A7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583231"/>
              </p:ext>
            </p:extLst>
          </p:nvPr>
        </p:nvGraphicFramePr>
        <p:xfrm>
          <a:off x="3889914" y="557189"/>
          <a:ext cx="4625434" cy="5571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708D7-40BA-B6A7-02CB-CC5C1BC191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9001" b="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2193692-884E-229B-2F1E-B19701EFF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1281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92A49-E09F-24D3-0273-73C5C8F70A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7077" r="5256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FFFF"/>
                </a:solidFill>
              </a:rPr>
              <a:t>Project Flow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076CBA2-3732-822E-520C-D0EA40D88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42532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7DC14DB-B8F9-4B8E-BB6F-1CC0293C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8C5EC73-3999-4CE9-A304-0A33B4311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9A272B-67F2-46A4-B06F-101732A5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8EF83DF-E89A-4293-94F8-248AE6FFA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003F16D-B722-422C-868F-66445FB7D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708FAAE-788F-421F-A2EB-632D835FE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77B41AC-EB78-4F9A-9231-5D206904A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0EE776E-342A-4022-AAB0-FD4485EE1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8BAE954-49B9-4847-8618-F1B4BFFC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97" y="292123"/>
            <a:ext cx="3699603" cy="1361065"/>
          </a:xfrm>
          <a:noFill/>
        </p:spPr>
        <p:txBody>
          <a:bodyPr anchor="t">
            <a:normAutofit fontScale="90000"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200" b="1" dirty="0">
                <a:solidFill>
                  <a:schemeClr val="bg1"/>
                </a:solidFill>
              </a:rPr>
              <a:t>Code Snapshots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15D645-CAC7-46F1-BA18-D731D0890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DF268E0-ACCF-492F-8275-1F0AA256B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11B9E42-44B3-4EBD-8F71-13C6ED340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63748F2-877D-4C3C-8AEB-59CC1F70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39D52DA-0AA6-474D-966F-FB4C5F5B5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D800825-8618-4241-8589-CB2AE17CF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Content Placeholder 10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4604DC7-69C9-6531-4857-FFEB70216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7240" y="4779255"/>
            <a:ext cx="3715106" cy="1912489"/>
          </a:xfrm>
          <a:noFill/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9179F18E-58CC-4A89-979E-34AC693B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3122923"/>
            <a:ext cx="304800" cy="322326"/>
            <a:chOff x="215328" y="-46937"/>
            <a:chExt cx="304800" cy="2773841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07F5E0-56E3-4C0B-87D3-3C1C03DD1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FEA19CE-000C-4F9C-9DF4-D1E8A03F9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5452EE-DDDB-4EEF-8570-B0FA6C98B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48CC4D6-CE8A-4006-834E-52FCCF74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DD8341-AF74-B0EC-F2FC-0FDDEFB7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712" r="13712"/>
          <a:stretch/>
        </p:blipFill>
        <p:spPr>
          <a:xfrm>
            <a:off x="271655" y="1800884"/>
            <a:ext cx="3981063" cy="4977244"/>
          </a:xfrm>
          <a:prstGeom prst="rect">
            <a:avLst/>
          </a:prstGeom>
        </p:spPr>
      </p:pic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74877F8-0DA9-87D2-62B3-04C21FD14E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6661" b="1"/>
          <a:stretch>
            <a:fillRect/>
          </a:stretch>
        </p:blipFill>
        <p:spPr>
          <a:xfrm>
            <a:off x="5157239" y="744992"/>
            <a:ext cx="3699603" cy="3754695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DC953D31-C1A7-4FC4-8CDF-85E2F34A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F141FE-87E1-4A1E-97A5-B072042E0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523F37A-A07A-4CAC-AFC1-3FA4FD4BF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88A387D-82C8-40B7-BADA-6BDBD9B3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EB29A9F-593B-416C-AC64-DE56AE976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4A393C6-4F1D-4472-A646-B2BADD561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D00CFE8-2216-4F24-A11B-612D8E26E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8EA04FB-938F-48D8-B313-120F95B19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85B6EB6-8D05-40F5-A26B-A71FC7A3F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37485A5-A648-4D1A-B58D-4E576EE6D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FC87770-A2C1-4BAA-92A8-38A6F924B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DEE4AA8-1395-41A4-A290-BEA8DC7F0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C916006-3858-49B1-9FB2-790D736C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317579"/>
            <a:ext cx="4400787" cy="1136746"/>
          </a:xfrm>
          <a:noFill/>
        </p:spPr>
        <p:txBody>
          <a:bodyPr anchor="b"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200" b="1" dirty="0">
                <a:solidFill>
                  <a:schemeClr val="bg1"/>
                </a:solidFill>
              </a:rPr>
              <a:t>Output Preview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7A518081-1752-71CA-1C9D-9E73BD08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88" b="-1"/>
          <a:stretch>
            <a:fillRect/>
          </a:stretch>
        </p:blipFill>
        <p:spPr>
          <a:xfrm>
            <a:off x="6450688" y="-1508"/>
            <a:ext cx="2130749" cy="149068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C0BCD60A-E3AF-44EE-813E-DB4C21394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290705" y="197701"/>
            <a:ext cx="304800" cy="322326"/>
            <a:chOff x="215328" y="-46937"/>
            <a:chExt cx="304800" cy="2773841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A0CEC22-138F-4B73-B063-EE7B64632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1D495E6-BAE4-4CD9-9A5F-702DC8765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CDA16D0-A73D-4DE0-8F08-DC93775E1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C3357F5-02A1-48F2-B0AE-74710EF08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E399EDA-AD7E-D042-977C-20D988FC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759" r="5" b="20199"/>
          <a:stretch>
            <a:fillRect/>
          </a:stretch>
        </p:blipFill>
        <p:spPr>
          <a:xfrm>
            <a:off x="183002" y="2188427"/>
            <a:ext cx="3523885" cy="4202157"/>
          </a:xfrm>
          <a:prstGeom prst="rect">
            <a:avLst/>
          </a:prstGeom>
        </p:spPr>
      </p:pic>
      <p:pic>
        <p:nvPicPr>
          <p:cNvPr id="47" name="Content Placeholder 4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826E0D-A1C9-EACF-78FA-973734C2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619" r="5" b="25340"/>
          <a:stretch>
            <a:fillRect/>
          </a:stretch>
        </p:blipFill>
        <p:spPr>
          <a:xfrm>
            <a:off x="4873990" y="1663868"/>
            <a:ext cx="3707448" cy="2584718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5" name="Content Placeholder 5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F81C84B-5554-1707-5A1C-855280C43BC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07" r="37273" b="-4"/>
          <a:stretch>
            <a:fillRect/>
          </a:stretch>
        </p:blipFill>
        <p:spPr>
          <a:xfrm>
            <a:off x="4873991" y="4532803"/>
            <a:ext cx="3707448" cy="2017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61673E-FAAA-4AEE-8D32-5CAC93CD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9279FE-5810-440F-B799-25803A014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796" y="774750"/>
            <a:ext cx="2674021" cy="6083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93" y="1028700"/>
            <a:ext cx="2650018" cy="480321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Real-World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ABD4F1-A860-48A4-84CD-EB40E1FC7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935205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D8C0F2-1D8A-4908-857F-3DE6B0823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053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F861E22D-E5E0-09D1-1909-AB66B923C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502310"/>
              </p:ext>
            </p:extLst>
          </p:nvPr>
        </p:nvGraphicFramePr>
        <p:xfrm>
          <a:off x="4129813" y="1438834"/>
          <a:ext cx="4052189" cy="4249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730E5F0-AD6E-4049-8FAB-A4D82343D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85187" y="3404996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266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Mobile Style Password System.</vt:lpstr>
      <vt:lpstr>Introduction</vt:lpstr>
      <vt:lpstr>Objective</vt:lpstr>
      <vt:lpstr>Technology Stack</vt:lpstr>
      <vt:lpstr>Features</vt:lpstr>
      <vt:lpstr>Project Flow</vt:lpstr>
      <vt:lpstr>Code Snapshots</vt:lpstr>
      <vt:lpstr>Output Preview</vt:lpstr>
      <vt:lpstr>Real-World Application</vt:lpstr>
      <vt:lpstr>Learnings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Sneha varshney</cp:lastModifiedBy>
  <cp:revision>5</cp:revision>
  <dcterms:created xsi:type="dcterms:W3CDTF">2013-01-27T09:14:16Z</dcterms:created>
  <dcterms:modified xsi:type="dcterms:W3CDTF">2025-06-16T10:54:04Z</dcterms:modified>
  <cp:category/>
</cp:coreProperties>
</file>