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59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🎓 </a:t>
            </a:r>
            <a:r>
              <a:rPr lang="en-US" sz="3500" b="1" dirty="0">
                <a:latin typeface="Consolas"/>
              </a:rPr>
              <a:t>Student Report Card System in C++</a:t>
            </a:r>
            <a:endParaRPr lang="en-US" sz="3500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700" dirty="0">
                <a:latin typeface="Consolas"/>
              </a:rPr>
              <a:t>
</a:t>
            </a:r>
            <a:endParaRPr lang="en-US" sz="1700" dirty="0">
              <a:latin typeface="Consolas"/>
            </a:endParaRPr>
          </a:p>
          <a:p>
            <a:pPr marL="0" indent="0">
              <a:buNone/>
            </a:pPr>
            <a:r>
              <a:rPr lang="en-US" sz="2600" dirty="0">
                <a:latin typeface="Consolas"/>
              </a:rPr>
              <a:t>By:-</a:t>
            </a:r>
            <a:r>
              <a:rPr sz="2600" dirty="0">
                <a:latin typeface="Consolas"/>
              </a:rPr>
              <a:t> </a:t>
            </a:r>
            <a:r>
              <a:rPr sz="2600" dirty="0" err="1">
                <a:latin typeface="Consolas"/>
              </a:rPr>
              <a:t>Isneha</a:t>
            </a:r>
            <a:r>
              <a:rPr lang="en-US" sz="2600" dirty="0">
                <a:latin typeface="Consolas"/>
              </a:rPr>
              <a:t> </a:t>
            </a:r>
            <a:r>
              <a:rPr sz="2600" dirty="0">
                <a:latin typeface="Consolas"/>
              </a:rPr>
              <a:t>Varshney
Jaypee University</a:t>
            </a:r>
            <a:endParaRPr lang="en-US" sz="2600" dirty="0">
              <a:latin typeface="Consolas"/>
            </a:endParaRPr>
          </a:p>
          <a:p>
            <a:pPr marL="0" indent="0">
              <a:buNone/>
            </a:pPr>
            <a:r>
              <a:rPr sz="2600" dirty="0">
                <a:latin typeface="Consolas"/>
              </a:rPr>
              <a:t>
Goal: Learning-Only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7F2AF-EA77-2522-2A6C-4045B929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42" r="35896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323010"/>
          </a:xfrm>
        </p:spPr>
        <p:txBody>
          <a:bodyPr anchor="ctr">
            <a:normAutofit/>
          </a:bodyPr>
          <a:lstStyle/>
          <a:p>
            <a:r>
              <a:rPr lang="en-IN" sz="4200" dirty="0"/>
              <a:t>📊 </a:t>
            </a:r>
            <a:r>
              <a:rPr lang="en-IN" sz="4200" b="1" dirty="0"/>
              <a:t>Conclusion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258317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olas"/>
              </a:rPr>
              <a:t> Improved logic building using C++
 Understood real use of OOP and files
 Gained confidence in writing structured programs
 Learned how to create a working mini-project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" y="0"/>
            <a:ext cx="9143772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8F1063-179D-4C79-BFD6-9CAFE80E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7" y="0"/>
            <a:ext cx="8140309" cy="6858000"/>
            <a:chOff x="183" y="0"/>
            <a:chExt cx="1085374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3" y="0"/>
              <a:ext cx="10438361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786" y="0"/>
              <a:ext cx="2511142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4395" y="0"/>
              <a:ext cx="2517803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4853" y="0"/>
              <a:ext cx="224474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E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82" y="2498272"/>
            <a:ext cx="6944226" cy="1469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nsolas"/>
              </a:rPr>
              <a:t>Thank you for reviewing my project!</a:t>
            </a:r>
            <a:r>
              <a:rPr lang="en-US" sz="2400" b="1" dirty="0"/>
              <a:t> 🙏</a:t>
            </a:r>
            <a:r>
              <a:rPr lang="en-US" sz="1700" dirty="0">
                <a:latin typeface="Consolas"/>
              </a:rPr>
              <a:t>
</a:t>
            </a:r>
            <a:r>
              <a:rPr lang="en-US" sz="2000" dirty="0">
                <a:latin typeface="Consolas"/>
              </a:rPr>
              <a:t>I look forward to learning and improving further</a:t>
            </a:r>
            <a:r>
              <a:rPr lang="en-US" sz="1700" dirty="0">
                <a:latin typeface="Consola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📖  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81" y="2155371"/>
            <a:ext cx="6548838" cy="4408715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This project is a simple and effective way to store and manage student academic records using C++.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It helps in calculating student performance based on marks and displaying results efficiently.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The project improves logic-building and file-handling skills in C++.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277586"/>
            <a:ext cx="5605629" cy="1404066"/>
          </a:xfrm>
        </p:spPr>
        <p:txBody>
          <a:bodyPr>
            <a:normAutofit/>
          </a:bodyPr>
          <a:lstStyle/>
          <a:p>
            <a:r>
              <a:rPr lang="en-IN" sz="3850" dirty="0"/>
              <a:t>🎯 </a:t>
            </a:r>
            <a:r>
              <a:rPr lang="en-IN" sz="385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43" y="1681652"/>
            <a:ext cx="5346699" cy="5062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olas"/>
              </a:rPr>
              <a:t>Create a C++ program to manage student records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 Take marks input and calculate grade &amp; percentage.
 Use file handling to store data permanently.
 Build a menu-based system to interact with users.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09E116A1-1EBE-F389-06D7-3341880F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359" y="479493"/>
            <a:ext cx="5335992" cy="1325563"/>
          </a:xfrm>
        </p:spPr>
        <p:txBody>
          <a:bodyPr>
            <a:normAutofit/>
          </a:bodyPr>
          <a:lstStyle/>
          <a:p>
            <a:r>
              <a:rPr lang="en-IN" dirty="0"/>
              <a:t>💡 </a:t>
            </a:r>
            <a:r>
              <a:rPr lang="en-IN" b="1" dirty="0"/>
              <a:t>Features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A9666E5-3C05-B8C1-1C04-E69127E7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86" y="1552610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500">
                <a:latin typeface="Consolas"/>
              </a:rPr>
              <a:t> Add new student record
 Calculate percentage &amp; grade
 Store data in file using binary file handling
 Display all student reports
 User-friendly menu-based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048861"/>
          </a:xfrm>
        </p:spPr>
        <p:txBody>
          <a:bodyPr anchor="b">
            <a:normAutofit/>
          </a:bodyPr>
          <a:lstStyle/>
          <a:p>
            <a:r>
              <a:rPr lang="en-IN" sz="4700" dirty="0"/>
              <a:t>🛠️ </a:t>
            </a:r>
            <a:r>
              <a:rPr lang="en-IN" sz="4700" b="1" dirty="0"/>
              <a:t>Tools &amp; Technologies Used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167128"/>
            <a:ext cx="5035164" cy="402336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Language: C++
-IDE: Dev C++ / Code::Blocks / VS Code
 Concepts Used:
   Classes and Objects
   File Handling
   Arrays and Loops
   Menu-driven logic</a:t>
            </a:r>
          </a:p>
        </p:txBody>
      </p:sp>
      <p:pic>
        <p:nvPicPr>
          <p:cNvPr id="5" name="Picture 4" descr="A top view of wooden blocks on a white background">
            <a:extLst>
              <a:ext uri="{FF2B5EF4-FFF2-40B4-BE49-F238E27FC236}">
                <a16:creationId xmlns:a16="http://schemas.microsoft.com/office/drawing/2014/main" id="{AA00E2DD-341B-AA79-D258-06C8D163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0" r="48088" b="2"/>
          <a:stretch>
            <a:fillRect/>
          </a:stretch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latin typeface="+mj-lt"/>
                <a:ea typeface="+mj-ea"/>
                <a:cs typeface="+mj-cs"/>
              </a:rPr>
              <a:t>👨‍💻 </a:t>
            </a:r>
            <a:r>
              <a:rPr lang="en-US" sz="4700" b="1" kern="1200">
                <a:latin typeface="+mj-lt"/>
                <a:ea typeface="+mj-ea"/>
                <a:cs typeface="+mj-cs"/>
              </a:rPr>
              <a:t>Code Snippet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4B915FF-E157-0B2C-A38D-43FB3F63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endParaRPr lang="en-US" sz="1900"/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74D1402-5855-8A6B-59A7-BF98B152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🧪 Slide 7: Sample Input (Add Student)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000000"/>
                </a:solidFill>
                <a:latin typeface="Consolas"/>
              </a:rPr>
              <a:t>Enter Roll No: 101
Enter Name: Riya Sharma
Enter marks for 5 subjects:
Subject 1: 90
Subject 2: 85
Subject 3: 88
Subject 4: 92
Subject 5: 87
📸 [Insert Screenshot of Input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📊 Slide 8: Sample Output (Show Student)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000000"/>
                </a:solidFill>
                <a:latin typeface="Consolas"/>
              </a:rPr>
              <a:t>--- Student Report ---
Roll No     : 101
Name        : Riya Sharma
Percentage  : 88.40%
Grade       : B
----------------------
📸 [Insert Screenshot of Output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6810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🔁 </a:t>
            </a:r>
            <a:r>
              <a:rPr lang="en-US" sz="4300" b="1" dirty="0"/>
              <a:t>How it Works (Logic Flow)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502573" cy="37871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nsolas"/>
              </a:rPr>
              <a:t> User sees menu
 Selects Add or Show option
 Enters data if adding a student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nsolas"/>
              </a:rPr>
              <a:t> Data gets saved using file handling
 When "Show" is selected, all saved records are displayed</a:t>
            </a:r>
          </a:p>
        </p:txBody>
      </p:sp>
      <p:pic>
        <p:nvPicPr>
          <p:cNvPr id="5" name="Picture 4" descr="Adhesive notes on glass wall">
            <a:extLst>
              <a:ext uri="{FF2B5EF4-FFF2-40B4-BE49-F238E27FC236}">
                <a16:creationId xmlns:a16="http://schemas.microsoft.com/office/drawing/2014/main" id="{CA91DD2F-41F5-0194-C15E-07B846BC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75" r="25210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403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Consolas</vt:lpstr>
      <vt:lpstr>Wingdings</vt:lpstr>
      <vt:lpstr>Office Theme</vt:lpstr>
      <vt:lpstr>🎓 Student Report Card System in C++</vt:lpstr>
      <vt:lpstr>📖  Introduction</vt:lpstr>
      <vt:lpstr>🎯 Objective</vt:lpstr>
      <vt:lpstr>💡 Features</vt:lpstr>
      <vt:lpstr>🛠️ Tools &amp; Technologies Used</vt:lpstr>
      <vt:lpstr>👨‍💻 Code Snippet</vt:lpstr>
      <vt:lpstr>🧪 Slide 7: Sample Input (Add Student)</vt:lpstr>
      <vt:lpstr>📊 Slide 8: Sample Output (Show Student)</vt:lpstr>
      <vt:lpstr>🔁 How it Works (Logic Flow)</vt:lpstr>
      <vt:lpstr>📊 Conclusion &amp; Learning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Sneha varshney</cp:lastModifiedBy>
  <cp:revision>2</cp:revision>
  <dcterms:created xsi:type="dcterms:W3CDTF">2013-01-27T09:14:16Z</dcterms:created>
  <dcterms:modified xsi:type="dcterms:W3CDTF">2025-06-16T21:11:50Z</dcterms:modified>
  <cp:category/>
</cp:coreProperties>
</file>