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7"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2" r:id="rId13"/>
    <p:sldId id="283"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8" name=""/>
        <p:cNvGrpSpPr/>
        <p:nvPr/>
      </p:nvGrpSpPr>
      <p:grpSpPr>
        <a:xfrm>
          <a:off x="0" y="0"/>
          <a:ext cx="0" cy="0"/>
          <a:chOff x="0" y="0"/>
          <a:chExt cx="0" cy="0"/>
        </a:xfrm>
      </p:grpSpPr>
      <p:sp>
        <p:nvSpPr>
          <p:cNvPr id="104875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5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5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5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6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6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2" name="Slide Image Placeholder 1"/>
          <p:cNvSpPr>
            <a:spLocks noChangeAspect="1" noRot="1" noGrp="1"/>
          </p:cNvSpPr>
          <p:nvPr>
            <p:ph type="sldImg"/>
          </p:nvPr>
        </p:nvSpPr>
        <p:spPr/>
      </p:sp>
      <p:sp>
        <p:nvSpPr>
          <p:cNvPr id="1048593" name="Notes Placeholder 2"/>
          <p:cNvSpPr>
            <a:spLocks noGrp="1"/>
          </p:cNvSpPr>
          <p:nvPr>
            <p:ph type="body" idx="1"/>
          </p:nvPr>
        </p:nvSpPr>
        <p:spPr/>
        <p:txBody>
          <a:bodyPr/>
          <a:p>
            <a:endParaRPr dirty="0" lang="en-IN"/>
          </a:p>
        </p:txBody>
      </p:sp>
      <p:sp>
        <p:nvSpPr>
          <p:cNvPr id="1048594"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52" name=""/>
        <p:cNvGrpSpPr/>
        <p:nvPr/>
      </p:nvGrpSpPr>
      <p:grpSpPr>
        <a:xfrm>
          <a:off x="0" y="0"/>
          <a:ext cx="0" cy="0"/>
          <a:chOff x="0" y="0"/>
          <a:chExt cx="0" cy="0"/>
        </a:xfrm>
      </p:grpSpPr>
      <p:pic>
        <p:nvPicPr>
          <p:cNvPr id="2097166" name="Picture 6" descr="Brickwork-HD-R1a.jp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useBgFill="1">
        <p:nvSpPr>
          <p:cNvPr id="1048650" name="Freeform 11"/>
          <p:cNvSpPr/>
          <p:nvPr/>
        </p:nvSpPr>
        <p:spPr>
          <a:xfrm>
            <a:off x="-15875" y="0"/>
            <a:ext cx="11683810" cy="6588125"/>
          </a:xfrm>
          <a:custGeom>
            <a:avLst/>
            <a:ah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algn="tl" blurRad="101600" dir="4380000" dist="152400"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048651" name="Freeform 13"/>
          <p:cNvSpPr/>
          <p:nvPr/>
        </p:nvSpPr>
        <p:spPr>
          <a:xfrm>
            <a:off x="0" y="4282257"/>
            <a:ext cx="11329257" cy="2028845"/>
          </a:xfrm>
          <a:custGeom>
            <a:avLst/>
            <a:ah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gradFill>
          <a:ln>
            <a:noFill/>
          </a:ln>
        </p:spPr>
        <p:style>
          <a:lnRef idx="1">
            <a:schemeClr val="accent1"/>
          </a:lnRef>
          <a:fillRef idx="3">
            <a:schemeClr val="accent1"/>
          </a:fillRef>
          <a:effectRef idx="2">
            <a:schemeClr val="accent1"/>
          </a:effectRef>
          <a:fontRef idx="minor">
            <a:schemeClr val="lt1"/>
          </a:fontRef>
        </p:style>
      </p:sp>
      <p:sp>
        <p:nvSpPr>
          <p:cNvPr id="1048652" name="Freeform 25"/>
          <p:cNvSpPr/>
          <p:nvPr/>
        </p:nvSpPr>
        <p:spPr>
          <a:xfrm>
            <a:off x="0" y="0"/>
            <a:ext cx="8719579" cy="456877"/>
          </a:xfrm>
          <a:custGeom>
            <a:avLst/>
            <a:ah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gradFill>
          <a:ln>
            <a:noFill/>
          </a:ln>
        </p:spPr>
        <p:style>
          <a:lnRef idx="1">
            <a:schemeClr val="accent1"/>
          </a:lnRef>
          <a:fillRef idx="3">
            <a:schemeClr val="accent1"/>
          </a:fillRef>
          <a:effectRef idx="2">
            <a:schemeClr val="accent1"/>
          </a:effectRef>
          <a:fontRef idx="minor">
            <a:schemeClr val="lt1"/>
          </a:fontRef>
        </p:style>
      </p:sp>
      <p:sp>
        <p:nvSpPr>
          <p:cNvPr id="1048653" name="Freeform 14"/>
          <p:cNvSpPr/>
          <p:nvPr/>
        </p:nvSpPr>
        <p:spPr>
          <a:xfrm rot="21420000">
            <a:off x="-161800" y="293317"/>
            <a:ext cx="11367116" cy="5751804"/>
          </a:xfrm>
          <a:custGeom>
            <a:avLst/>
            <a:ah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048654"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dirty="0" lang="en-US"/>
          </a:p>
        </p:txBody>
      </p:sp>
      <p:sp>
        <p:nvSpPr>
          <p:cNvPr id="1048655" name="Subtitle 2"/>
          <p:cNvSpPr>
            <a:spLocks noGrp="1"/>
          </p:cNvSpPr>
          <p:nvPr>
            <p:ph type="subTitle" idx="1"/>
          </p:nvPr>
        </p:nvSpPr>
        <p:spPr>
          <a:xfrm rot="21420000">
            <a:off x="983062" y="3505209"/>
            <a:ext cx="9755187" cy="550333"/>
          </a:xfrm>
        </p:spPr>
        <p:txBody>
          <a:bodyPr anchor="t">
            <a:noAutofit/>
          </a:bodyPr>
          <a:lstStyle>
            <a:lvl1pPr algn="r" indent="0" marL="0">
              <a:buNone/>
              <a:defRPr sz="2800">
                <a:solidFill>
                  <a:schemeClr val="bg1">
                    <a:lumMod val="50000"/>
                  </a:schemeClr>
                </a:solidFill>
              </a:defRPr>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656"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dirty="0" lang="en-US"/>
              <a:t>8/29/2024</a:t>
            </a:fld>
            <a:endParaRPr dirty="0" lang="en-US"/>
          </a:p>
        </p:txBody>
      </p:sp>
      <p:sp>
        <p:nvSpPr>
          <p:cNvPr id="1048657" name="Footer Placeholder 4"/>
          <p:cNvSpPr>
            <a:spLocks noGrp="1"/>
          </p:cNvSpPr>
          <p:nvPr>
            <p:ph type="ftr" sz="quarter" idx="11"/>
          </p:nvPr>
        </p:nvSpPr>
        <p:spPr>
          <a:xfrm rot="21420000">
            <a:off x="-5560" y="4883024"/>
            <a:ext cx="4047239" cy="1195538"/>
          </a:xfrm>
        </p:spPr>
        <p:txBody>
          <a:bodyPr anchor="ctr" bIns="45720" lIns="91440" rIns="91440" rtlCol="0" tIns="45720" vert="horz"/>
          <a:lstStyle>
            <a:lvl1pPr algn="r">
              <a:defRPr dirty="0" sz="5400" lang="en-US"/>
            </a:lvl1pPr>
          </a:lstStyle>
          <a:p>
            <a:endParaRPr dirty="0" lang="en-US"/>
          </a:p>
        </p:txBody>
      </p:sp>
      <p:sp>
        <p:nvSpPr>
          <p:cNvPr id="1048658"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dirty="0" lang="en-US"/>
              <a:t>‹#›</a:t>
            </a:fld>
            <a:endParaRPr dirty="0" lang="en-US"/>
          </a:p>
        </p:txBody>
      </p:sp>
      <p:sp>
        <p:nvSpPr>
          <p:cNvPr id="1048659"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3" name=""/>
        <p:cNvGrpSpPr/>
        <p:nvPr/>
      </p:nvGrpSpPr>
      <p:grpSpPr>
        <a:xfrm>
          <a:off x="0" y="0"/>
          <a:ext cx="0" cy="0"/>
          <a:chOff x="0" y="0"/>
          <a:chExt cx="0" cy="0"/>
        </a:xfrm>
      </p:grpSpPr>
      <p:sp>
        <p:nvSpPr>
          <p:cNvPr id="1048723"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dirty="0" lang="en-US"/>
          </a:p>
        </p:txBody>
      </p:sp>
      <p:sp>
        <p:nvSpPr>
          <p:cNvPr id="1048724" name="Picture Placeholder 2"/>
          <p:cNvSpPr>
            <a:spLocks noChangeAspect="1" noGrp="1"/>
          </p:cNvSpPr>
          <p:nvPr>
            <p:ph type="pic" idx="1"/>
          </p:nvPr>
        </p:nvSpPr>
        <p:spPr>
          <a:xfrm>
            <a:off x="685801" y="685799"/>
            <a:ext cx="10392513" cy="3194903"/>
          </a:xfrm>
          <a:ln w="57150" cmpd="thinThick">
            <a:solidFill>
              <a:schemeClr val="bg1">
                <a:lumMod val="50000"/>
              </a:schemeClr>
            </a:solidFill>
            <a:miter lim="800000"/>
          </a:ln>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725" name="Text Placeholder 3"/>
          <p:cNvSpPr>
            <a:spLocks noGrp="1"/>
          </p:cNvSpPr>
          <p:nvPr>
            <p:ph type="body" sz="half" idx="2"/>
          </p:nvPr>
        </p:nvSpPr>
        <p:spPr>
          <a:xfrm>
            <a:off x="685780" y="4702923"/>
            <a:ext cx="10394728" cy="682472"/>
          </a:xfrm>
        </p:spPr>
        <p:txBody>
          <a:bodyPr anchor="t"/>
          <a:lstStyle>
            <a:lvl1pPr algn="l"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26" name="Date Placeholder 4"/>
          <p:cNvSpPr>
            <a:spLocks noGrp="1"/>
          </p:cNvSpPr>
          <p:nvPr>
            <p:ph type="dt" sz="half" idx="10"/>
          </p:nvPr>
        </p:nvSpPr>
        <p:spPr/>
        <p:txBody>
          <a:bodyPr/>
          <a:p>
            <a:fld id="{341D2AC3-6A0B-4169-B1EA-E3AE8B351BDD}" type="datetimeFigureOut">
              <a:rPr dirty="0" lang="en-US"/>
              <a:t>8/29/2024</a:t>
            </a:fld>
            <a:endParaRPr dirty="0" lang="en-US"/>
          </a:p>
        </p:txBody>
      </p:sp>
      <p:sp>
        <p:nvSpPr>
          <p:cNvPr id="1048727" name="Footer Placeholder 5"/>
          <p:cNvSpPr>
            <a:spLocks noGrp="1"/>
          </p:cNvSpPr>
          <p:nvPr>
            <p:ph type="ftr" sz="quarter" idx="11"/>
          </p:nvPr>
        </p:nvSpPr>
        <p:spPr/>
        <p:txBody>
          <a:bodyPr/>
          <a:p>
            <a:endParaRPr dirty="0" lang="en-US"/>
          </a:p>
        </p:txBody>
      </p:sp>
      <p:sp>
        <p:nvSpPr>
          <p:cNvPr id="1048728"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4" name=""/>
        <p:cNvGrpSpPr/>
        <p:nvPr/>
      </p:nvGrpSpPr>
      <p:grpSpPr>
        <a:xfrm>
          <a:off x="0" y="0"/>
          <a:ext cx="0" cy="0"/>
          <a:chOff x="0" y="0"/>
          <a:chExt cx="0" cy="0"/>
        </a:xfrm>
      </p:grpSpPr>
      <p:sp>
        <p:nvSpPr>
          <p:cNvPr id="1048665"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dirty="0" lang="en-US"/>
          </a:p>
        </p:txBody>
      </p:sp>
      <p:sp>
        <p:nvSpPr>
          <p:cNvPr id="1048666" name="Text Placeholder 3"/>
          <p:cNvSpPr>
            <a:spLocks noGrp="1"/>
          </p:cNvSpPr>
          <p:nvPr>
            <p:ph type="body" sz="half" idx="2"/>
          </p:nvPr>
        </p:nvSpPr>
        <p:spPr>
          <a:xfrm>
            <a:off x="685779" y="4106333"/>
            <a:ext cx="10394729" cy="1273606"/>
          </a:xfrm>
        </p:spPr>
        <p:txBody>
          <a:bodyPr anchor="ctr">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67" name="Date Placeholder 4"/>
          <p:cNvSpPr>
            <a:spLocks noGrp="1"/>
          </p:cNvSpPr>
          <p:nvPr>
            <p:ph type="dt" sz="half" idx="10"/>
          </p:nvPr>
        </p:nvSpPr>
        <p:spPr/>
        <p:txBody>
          <a:bodyPr/>
          <a:p>
            <a:fld id="{DD4B9363-8B87-41B7-9F8E-64519CBB8F34}" type="datetimeFigureOut">
              <a:rPr dirty="0" lang="en-US"/>
              <a:t>8/29/2024</a:t>
            </a:fld>
            <a:endParaRPr dirty="0" lang="en-US"/>
          </a:p>
        </p:txBody>
      </p:sp>
      <p:sp>
        <p:nvSpPr>
          <p:cNvPr id="1048668" name="Footer Placeholder 5"/>
          <p:cNvSpPr>
            <a:spLocks noGrp="1"/>
          </p:cNvSpPr>
          <p:nvPr>
            <p:ph type="ftr" sz="quarter" idx="11"/>
          </p:nvPr>
        </p:nvSpPr>
        <p:spPr/>
        <p:txBody>
          <a:bodyPr/>
          <a:p>
            <a:endParaRPr dirty="0" lang="en-US"/>
          </a:p>
        </p:txBody>
      </p:sp>
      <p:sp>
        <p:nvSpPr>
          <p:cNvPr id="1048669"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61" name=""/>
        <p:cNvGrpSpPr/>
        <p:nvPr/>
      </p:nvGrpSpPr>
      <p:grpSpPr>
        <a:xfrm>
          <a:off x="0" y="0"/>
          <a:ext cx="0" cy="0"/>
          <a:chOff x="0" y="0"/>
          <a:chExt cx="0" cy="0"/>
        </a:xfrm>
      </p:grpSpPr>
      <p:sp>
        <p:nvSpPr>
          <p:cNvPr id="1048710"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dirty="0" lang="en-US"/>
          </a:p>
        </p:txBody>
      </p:sp>
      <p:sp>
        <p:nvSpPr>
          <p:cNvPr id="1048711" name="Text Placeholder 3"/>
          <p:cNvSpPr>
            <a:spLocks noGrp="1"/>
          </p:cNvSpPr>
          <p:nvPr>
            <p:ph type="body" sz="half" idx="13"/>
          </p:nvPr>
        </p:nvSpPr>
        <p:spPr>
          <a:xfrm>
            <a:off x="1550264" y="3610032"/>
            <a:ext cx="8667956" cy="377768"/>
          </a:xfrm>
        </p:spPr>
        <p:txBody>
          <a:bodyPr anchor="t">
            <a:normAutofit/>
          </a:bodyPr>
          <a:lstStyle>
            <a:lvl1pPr algn="r" indent="0" marL="0">
              <a:buNone/>
              <a:defRPr sz="1400">
                <a:solidFill>
                  <a:schemeClr val="tx1">
                    <a:lumMod val="50000"/>
                    <a:lumOff val="50000"/>
                  </a:schemeClr>
                </a:solidFill>
              </a:defRPr>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12" name="Text Placeholder 3"/>
          <p:cNvSpPr>
            <a:spLocks noGrp="1"/>
          </p:cNvSpPr>
          <p:nvPr>
            <p:ph type="body" sz="half" idx="2"/>
          </p:nvPr>
        </p:nvSpPr>
        <p:spPr>
          <a:xfrm>
            <a:off x="685801" y="4106334"/>
            <a:ext cx="10396882" cy="1268252"/>
          </a:xfrm>
        </p:spPr>
        <p:txBody>
          <a:bodyPr anchor="ctr">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13" name="Date Placeholder 4"/>
          <p:cNvSpPr>
            <a:spLocks noGrp="1"/>
          </p:cNvSpPr>
          <p:nvPr>
            <p:ph type="dt" sz="half" idx="10"/>
          </p:nvPr>
        </p:nvSpPr>
        <p:spPr/>
        <p:txBody>
          <a:bodyPr/>
          <a:p>
            <a:fld id="{EAEF5746-5284-4951-9F37-7AE924EDBCB7}" type="datetimeFigureOut">
              <a:rPr dirty="0" lang="en-US"/>
              <a:t>8/29/2024</a:t>
            </a:fld>
            <a:endParaRPr dirty="0" lang="en-US"/>
          </a:p>
        </p:txBody>
      </p:sp>
      <p:sp>
        <p:nvSpPr>
          <p:cNvPr id="1048714" name="Footer Placeholder 5"/>
          <p:cNvSpPr>
            <a:spLocks noGrp="1"/>
          </p:cNvSpPr>
          <p:nvPr>
            <p:ph type="ftr" sz="quarter" idx="11"/>
          </p:nvPr>
        </p:nvSpPr>
        <p:spPr/>
        <p:txBody>
          <a:bodyPr/>
          <a:p>
            <a:endParaRPr dirty="0" lang="en-US"/>
          </a:p>
        </p:txBody>
      </p:sp>
      <p:sp>
        <p:nvSpPr>
          <p:cNvPr id="1048715" name="Slide Number Placeholder 6"/>
          <p:cNvSpPr>
            <a:spLocks noGrp="1"/>
          </p:cNvSpPr>
          <p:nvPr>
            <p:ph type="sldNum" sz="quarter" idx="12"/>
          </p:nvPr>
        </p:nvSpPr>
        <p:spPr/>
        <p:txBody>
          <a:bodyPr/>
          <a:p>
            <a:fld id="{6D22F896-40B5-4ADD-8801-0D06FADFA095}" type="slidenum">
              <a:rPr dirty="0" lang="en-US"/>
              <a:t>‹#›</a:t>
            </a:fld>
            <a:endParaRPr dirty="0" lang="en-US"/>
          </a:p>
        </p:txBody>
      </p:sp>
      <p:sp>
        <p:nvSpPr>
          <p:cNvPr id="1048716" name="TextBox 12"/>
          <p:cNvSpPr txBox="1"/>
          <p:nvPr/>
        </p:nvSpPr>
        <p:spPr>
          <a:xfrm>
            <a:off x="685801" y="892628"/>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717" name="TextBox 13"/>
          <p:cNvSpPr txBox="1"/>
          <p:nvPr/>
        </p:nvSpPr>
        <p:spPr>
          <a:xfrm>
            <a:off x="10473083" y="2922827"/>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53" name=""/>
        <p:cNvGrpSpPr/>
        <p:nvPr/>
      </p:nvGrpSpPr>
      <p:grpSpPr>
        <a:xfrm>
          <a:off x="0" y="0"/>
          <a:ext cx="0" cy="0"/>
          <a:chOff x="0" y="0"/>
          <a:chExt cx="0" cy="0"/>
        </a:xfrm>
      </p:grpSpPr>
      <p:sp>
        <p:nvSpPr>
          <p:cNvPr id="1048660"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dirty="0" lang="en-US"/>
          </a:p>
        </p:txBody>
      </p:sp>
      <p:sp>
        <p:nvSpPr>
          <p:cNvPr id="1048661" name="Text Placeholder 3"/>
          <p:cNvSpPr>
            <a:spLocks noGrp="1"/>
          </p:cNvSpPr>
          <p:nvPr>
            <p:ph type="body" sz="half" idx="2"/>
          </p:nvPr>
        </p:nvSpPr>
        <p:spPr>
          <a:xfrm>
            <a:off x="685800" y="4247468"/>
            <a:ext cx="10394707" cy="1140644"/>
          </a:xfrm>
        </p:spPr>
        <p:txBody>
          <a:bodyPr anchor="t">
            <a:normAutofit/>
          </a:bodyPr>
          <a:lstStyle>
            <a:lvl1pPr algn="l"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62" name="Date Placeholder 4"/>
          <p:cNvSpPr>
            <a:spLocks noGrp="1"/>
          </p:cNvSpPr>
          <p:nvPr>
            <p:ph type="dt" sz="half" idx="10"/>
          </p:nvPr>
        </p:nvSpPr>
        <p:spPr/>
        <p:txBody>
          <a:bodyPr/>
          <a:p>
            <a:fld id="{02398B29-7265-4A65-A2A4-6703C057B7C1}" type="datetimeFigureOut">
              <a:rPr dirty="0" lang="en-US"/>
              <a:t>8/29/2024</a:t>
            </a:fld>
            <a:endParaRPr dirty="0" lang="en-US"/>
          </a:p>
        </p:txBody>
      </p:sp>
      <p:sp>
        <p:nvSpPr>
          <p:cNvPr id="1048663" name="Footer Placeholder 5"/>
          <p:cNvSpPr>
            <a:spLocks noGrp="1"/>
          </p:cNvSpPr>
          <p:nvPr>
            <p:ph type="ftr" sz="quarter" idx="11"/>
          </p:nvPr>
        </p:nvSpPr>
        <p:spPr/>
        <p:txBody>
          <a:bodyPr/>
          <a:p>
            <a:endParaRPr dirty="0" lang="en-US"/>
          </a:p>
        </p:txBody>
      </p:sp>
      <p:sp>
        <p:nvSpPr>
          <p:cNvPr id="1048664"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65" name=""/>
        <p:cNvGrpSpPr/>
        <p:nvPr/>
      </p:nvGrpSpPr>
      <p:grpSpPr>
        <a:xfrm>
          <a:off x="0" y="0"/>
          <a:ext cx="0" cy="0"/>
          <a:chOff x="0" y="0"/>
          <a:chExt cx="0" cy="0"/>
        </a:xfrm>
      </p:grpSpPr>
      <p:sp>
        <p:nvSpPr>
          <p:cNvPr id="1048735" name="Title 1"/>
          <p:cNvSpPr>
            <a:spLocks noGrp="1"/>
          </p:cNvSpPr>
          <p:nvPr>
            <p:ph type="title"/>
          </p:nvPr>
        </p:nvSpPr>
        <p:spPr>
          <a:xfrm>
            <a:off x="685802" y="685800"/>
            <a:ext cx="10394706" cy="1151965"/>
          </a:xfrm>
        </p:spPr>
        <p:txBody>
          <a:bodyPr/>
          <a:lstStyle>
            <a:lvl1pPr algn="ctr"/>
          </a:lstStyle>
          <a:p>
            <a:r>
              <a:rPr lang="en-US"/>
              <a:t>Click to edit Master title style</a:t>
            </a:r>
            <a:endParaRPr dirty="0" lang="en-US"/>
          </a:p>
        </p:txBody>
      </p:sp>
      <p:sp>
        <p:nvSpPr>
          <p:cNvPr id="1048736" name="Text Placeholder 2"/>
          <p:cNvSpPr>
            <a:spLocks noGrp="1"/>
          </p:cNvSpPr>
          <p:nvPr>
            <p:ph type="body" idx="1"/>
          </p:nvPr>
        </p:nvSpPr>
        <p:spPr>
          <a:xfrm>
            <a:off x="685802" y="2063395"/>
            <a:ext cx="3310128" cy="576262"/>
          </a:xfrm>
        </p:spPr>
        <p:txBody>
          <a:bodyPr anchor="b">
            <a:noAutofit/>
          </a:bodyPr>
          <a:lstStyle>
            <a:lvl1pPr algn="ctr" indent="0" marL="0">
              <a:lnSpc>
                <a:spcPct val="90000"/>
              </a:lnSpc>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37" name="Text Placeholder 3"/>
          <p:cNvSpPr>
            <a:spLocks noGrp="1"/>
          </p:cNvSpPr>
          <p:nvPr>
            <p:ph type="body" sz="half" idx="15"/>
          </p:nvPr>
        </p:nvSpPr>
        <p:spPr>
          <a:xfrm>
            <a:off x="685802" y="2639658"/>
            <a:ext cx="3310128" cy="273492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38" name="Text Placeholder 4"/>
          <p:cNvSpPr>
            <a:spLocks noGrp="1"/>
          </p:cNvSpPr>
          <p:nvPr>
            <p:ph type="body" sz="quarter" idx="3"/>
          </p:nvPr>
        </p:nvSpPr>
        <p:spPr>
          <a:xfrm>
            <a:off x="4234622" y="2063395"/>
            <a:ext cx="3310128" cy="576262"/>
          </a:xfrm>
        </p:spPr>
        <p:txBody>
          <a:bodyPr anchor="b">
            <a:noAutofit/>
          </a:bodyPr>
          <a:lstStyle>
            <a:lvl1pPr algn="ctr" indent="0" marL="0">
              <a:lnSpc>
                <a:spcPct val="90000"/>
              </a:lnSpc>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39" name="Text Placeholder 3"/>
          <p:cNvSpPr>
            <a:spLocks noGrp="1"/>
          </p:cNvSpPr>
          <p:nvPr>
            <p:ph type="body" sz="half" idx="16"/>
          </p:nvPr>
        </p:nvSpPr>
        <p:spPr>
          <a:xfrm>
            <a:off x="4234621" y="2639658"/>
            <a:ext cx="3310128" cy="273492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40" name="Text Placeholder 4"/>
          <p:cNvSpPr>
            <a:spLocks noGrp="1"/>
          </p:cNvSpPr>
          <p:nvPr>
            <p:ph type="body" sz="quarter" idx="13"/>
          </p:nvPr>
        </p:nvSpPr>
        <p:spPr>
          <a:xfrm>
            <a:off x="7770380" y="2063395"/>
            <a:ext cx="3310128" cy="576262"/>
          </a:xfrm>
        </p:spPr>
        <p:txBody>
          <a:bodyPr anchor="b">
            <a:noAutofit/>
          </a:bodyPr>
          <a:lstStyle>
            <a:lvl1pPr algn="ctr" indent="0" marL="0">
              <a:lnSpc>
                <a:spcPct val="90000"/>
              </a:lnSpc>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41" name="Text Placeholder 3"/>
          <p:cNvSpPr>
            <a:spLocks noGrp="1"/>
          </p:cNvSpPr>
          <p:nvPr>
            <p:ph type="body" sz="half" idx="17"/>
          </p:nvPr>
        </p:nvSpPr>
        <p:spPr>
          <a:xfrm>
            <a:off x="7770380" y="2639658"/>
            <a:ext cx="3310128" cy="273492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42" name="Date Placeholder 2"/>
          <p:cNvSpPr>
            <a:spLocks noGrp="1"/>
          </p:cNvSpPr>
          <p:nvPr>
            <p:ph type="dt" sz="half" idx="10"/>
          </p:nvPr>
        </p:nvSpPr>
        <p:spPr/>
        <p:txBody>
          <a:bodyPr/>
          <a:p>
            <a:fld id="{28FBA082-94DF-4C4B-A041-6624924AB0A8}" type="datetimeFigureOut">
              <a:rPr dirty="0" lang="en-US"/>
              <a:t>8/29/2024</a:t>
            </a:fld>
            <a:endParaRPr dirty="0" lang="en-US"/>
          </a:p>
        </p:txBody>
      </p:sp>
      <p:sp>
        <p:nvSpPr>
          <p:cNvPr id="1048743" name="Footer Placeholder 3"/>
          <p:cNvSpPr>
            <a:spLocks noGrp="1"/>
          </p:cNvSpPr>
          <p:nvPr>
            <p:ph type="ftr" sz="quarter" idx="11"/>
          </p:nvPr>
        </p:nvSpPr>
        <p:spPr/>
        <p:txBody>
          <a:bodyPr/>
          <a:p>
            <a:endParaRPr dirty="0" lang="en-US"/>
          </a:p>
        </p:txBody>
      </p:sp>
      <p:sp>
        <p:nvSpPr>
          <p:cNvPr id="1048744" name="Slide Number Placeholder 4"/>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56" name=""/>
        <p:cNvGrpSpPr/>
        <p:nvPr/>
      </p:nvGrpSpPr>
      <p:grpSpPr>
        <a:xfrm>
          <a:off x="0" y="0"/>
          <a:ext cx="0" cy="0"/>
          <a:chOff x="0" y="0"/>
          <a:chExt cx="0" cy="0"/>
        </a:xfrm>
      </p:grpSpPr>
      <p:sp>
        <p:nvSpPr>
          <p:cNvPr id="1048676" name="Title 1"/>
          <p:cNvSpPr>
            <a:spLocks noGrp="1"/>
          </p:cNvSpPr>
          <p:nvPr>
            <p:ph type="title"/>
          </p:nvPr>
        </p:nvSpPr>
        <p:spPr>
          <a:xfrm>
            <a:off x="685801" y="685800"/>
            <a:ext cx="10396882" cy="1151965"/>
          </a:xfrm>
        </p:spPr>
        <p:txBody>
          <a:bodyPr/>
          <a:lstStyle>
            <a:lvl1pPr algn="ctr"/>
          </a:lstStyle>
          <a:p>
            <a:r>
              <a:rPr lang="en-US"/>
              <a:t>Click to edit Master title style</a:t>
            </a:r>
            <a:endParaRPr dirty="0" lang="en-US"/>
          </a:p>
        </p:txBody>
      </p:sp>
      <p:sp>
        <p:nvSpPr>
          <p:cNvPr id="1048677" name="Text Placeholder 2"/>
          <p:cNvSpPr>
            <a:spLocks noGrp="1"/>
          </p:cNvSpPr>
          <p:nvPr>
            <p:ph type="body" idx="1"/>
          </p:nvPr>
        </p:nvSpPr>
        <p:spPr>
          <a:xfrm>
            <a:off x="691840" y="3813025"/>
            <a:ext cx="3310128" cy="576262"/>
          </a:xfrm>
        </p:spPr>
        <p:txBody>
          <a:bodyPr anchor="b">
            <a:noAutofit/>
          </a:bodyPr>
          <a:lstStyle>
            <a:lvl1pPr algn="ctr" indent="0" marL="0">
              <a:lnSpc>
                <a:spcPct val="90000"/>
              </a:lnSpc>
              <a:buNone/>
              <a:defRPr b="0" sz="22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8" name="Picture Placeholder 2"/>
          <p:cNvSpPr>
            <a:spLocks noChangeAspect="1" noGrp="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79" name="Text Placeholder 3"/>
          <p:cNvSpPr>
            <a:spLocks noGrp="1"/>
          </p:cNvSpPr>
          <p:nvPr>
            <p:ph type="body" sz="half" idx="18"/>
          </p:nvPr>
        </p:nvSpPr>
        <p:spPr>
          <a:xfrm>
            <a:off x="691840" y="4389287"/>
            <a:ext cx="3310128" cy="985299"/>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0" name="Text Placeholder 4"/>
          <p:cNvSpPr>
            <a:spLocks noGrp="1"/>
          </p:cNvSpPr>
          <p:nvPr>
            <p:ph type="body" sz="quarter" idx="3"/>
          </p:nvPr>
        </p:nvSpPr>
        <p:spPr>
          <a:xfrm>
            <a:off x="4237410" y="3813025"/>
            <a:ext cx="3310128" cy="576262"/>
          </a:xfrm>
        </p:spPr>
        <p:txBody>
          <a:bodyPr anchor="b">
            <a:noAutofit/>
          </a:bodyPr>
          <a:lstStyle>
            <a:lvl1pPr algn="ctr" indent="0" marL="0">
              <a:lnSpc>
                <a:spcPct val="90000"/>
              </a:lnSpc>
              <a:buNone/>
              <a:defRPr b="0" sz="22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1" name="Picture Placeholder 2"/>
          <p:cNvSpPr>
            <a:spLocks noChangeAspect="1" noGrp="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82" name="Text Placeholder 3"/>
          <p:cNvSpPr>
            <a:spLocks noGrp="1"/>
          </p:cNvSpPr>
          <p:nvPr>
            <p:ph type="body" sz="half" idx="19"/>
          </p:nvPr>
        </p:nvSpPr>
        <p:spPr>
          <a:xfrm>
            <a:off x="4235999" y="4389286"/>
            <a:ext cx="3310128" cy="985300"/>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3" name="Text Placeholder 4"/>
          <p:cNvSpPr>
            <a:spLocks noGrp="1"/>
          </p:cNvSpPr>
          <p:nvPr>
            <p:ph type="body" sz="quarter" idx="13"/>
          </p:nvPr>
        </p:nvSpPr>
        <p:spPr>
          <a:xfrm>
            <a:off x="7768944" y="3813025"/>
            <a:ext cx="3310128" cy="576262"/>
          </a:xfrm>
        </p:spPr>
        <p:txBody>
          <a:bodyPr anchor="b">
            <a:noAutofit/>
          </a:bodyPr>
          <a:lstStyle>
            <a:lvl1pPr algn="ctr" indent="0" marL="0">
              <a:lnSpc>
                <a:spcPct val="90000"/>
              </a:lnSpc>
              <a:buNone/>
              <a:defRPr b="0" sz="22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4" name="Picture Placeholder 2"/>
          <p:cNvSpPr>
            <a:spLocks noChangeAspect="1" noGrp="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85" name="Text Placeholder 3"/>
          <p:cNvSpPr>
            <a:spLocks noGrp="1"/>
          </p:cNvSpPr>
          <p:nvPr>
            <p:ph type="body" sz="half" idx="20"/>
          </p:nvPr>
        </p:nvSpPr>
        <p:spPr>
          <a:xfrm>
            <a:off x="7768819" y="4389284"/>
            <a:ext cx="3310128" cy="985302"/>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6" name="Date Placeholder 2"/>
          <p:cNvSpPr>
            <a:spLocks noGrp="1"/>
          </p:cNvSpPr>
          <p:nvPr>
            <p:ph type="dt" sz="half" idx="10"/>
          </p:nvPr>
        </p:nvSpPr>
        <p:spPr/>
        <p:txBody>
          <a:bodyPr/>
          <a:p>
            <a:fld id="{B27686C4-3AB5-4E0C-86CA-FB108C350AA9}" type="datetimeFigureOut">
              <a:rPr dirty="0" lang="en-US"/>
              <a:t>8/29/2024</a:t>
            </a:fld>
            <a:endParaRPr dirty="0" lang="en-US"/>
          </a:p>
        </p:txBody>
      </p:sp>
      <p:sp>
        <p:nvSpPr>
          <p:cNvPr id="1048687" name="Footer Placeholder 3"/>
          <p:cNvSpPr>
            <a:spLocks noGrp="1"/>
          </p:cNvSpPr>
          <p:nvPr>
            <p:ph type="ftr" sz="quarter" idx="11"/>
          </p:nvPr>
        </p:nvSpPr>
        <p:spPr/>
        <p:txBody>
          <a:bodyPr/>
          <a:p>
            <a:endParaRPr dirty="0" lang="en-US"/>
          </a:p>
        </p:txBody>
      </p:sp>
      <p:sp>
        <p:nvSpPr>
          <p:cNvPr id="1048688" name="Slide Number Placeholder 4"/>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7" name=""/>
        <p:cNvGrpSpPr/>
        <p:nvPr/>
      </p:nvGrpSpPr>
      <p:grpSpPr>
        <a:xfrm>
          <a:off x="0" y="0"/>
          <a:ext cx="0" cy="0"/>
          <a:chOff x="0" y="0"/>
          <a:chExt cx="0" cy="0"/>
        </a:xfrm>
      </p:grpSpPr>
      <p:sp>
        <p:nvSpPr>
          <p:cNvPr id="1048751" name="Title 1"/>
          <p:cNvSpPr>
            <a:spLocks noGrp="1"/>
          </p:cNvSpPr>
          <p:nvPr>
            <p:ph type="title"/>
          </p:nvPr>
        </p:nvSpPr>
        <p:spPr/>
        <p:txBody>
          <a:bodyPr/>
          <a:lstStyle>
            <a:lvl1pPr algn="r"/>
          </a:lstStyle>
          <a:p>
            <a:r>
              <a:rPr lang="en-US"/>
              <a:t>Click to edit Master title style</a:t>
            </a:r>
            <a:endParaRPr dirty="0" lang="en-US"/>
          </a:p>
        </p:txBody>
      </p:sp>
      <p:sp>
        <p:nvSpPr>
          <p:cNvPr id="1048752" name="Vertical Text Placeholder 2"/>
          <p:cNvSpPr>
            <a:spLocks noGrp="1"/>
          </p:cNvSpPr>
          <p:nvPr>
            <p:ph type="body" orient="vert" sz="quarter" idx="13"/>
          </p:nvPr>
        </p:nvSpPr>
        <p:spPr>
          <a:xfrm>
            <a:off x="685800" y="2063396"/>
            <a:ext cx="10394707" cy="3311190"/>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53" name="Date Placeholder 3"/>
          <p:cNvSpPr>
            <a:spLocks noGrp="1"/>
          </p:cNvSpPr>
          <p:nvPr>
            <p:ph type="dt" sz="half" idx="10"/>
          </p:nvPr>
        </p:nvSpPr>
        <p:spPr/>
        <p:txBody>
          <a:bodyPr/>
          <a:p>
            <a:fld id="{49FF1211-4E0C-4AB3-B04F-585959BDAFE8}" type="datetimeFigureOut">
              <a:rPr dirty="0" lang="en-US"/>
              <a:t>8/29/2024</a:t>
            </a:fld>
            <a:endParaRPr dirty="0" lang="en-US"/>
          </a:p>
        </p:txBody>
      </p:sp>
      <p:sp>
        <p:nvSpPr>
          <p:cNvPr id="1048754" name="Footer Placeholder 4"/>
          <p:cNvSpPr>
            <a:spLocks noGrp="1"/>
          </p:cNvSpPr>
          <p:nvPr>
            <p:ph type="ftr" sz="quarter" idx="11"/>
          </p:nvPr>
        </p:nvSpPr>
        <p:spPr/>
        <p:txBody>
          <a:bodyPr/>
          <a:p>
            <a:endParaRPr dirty="0" lang="en-US"/>
          </a:p>
        </p:txBody>
      </p:sp>
      <p:sp>
        <p:nvSpPr>
          <p:cNvPr id="1048755" name="Slide Number Placeholder 5"/>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0" name=""/>
        <p:cNvGrpSpPr/>
        <p:nvPr/>
      </p:nvGrpSpPr>
      <p:grpSpPr>
        <a:xfrm>
          <a:off x="0" y="0"/>
          <a:ext cx="0" cy="0"/>
          <a:chOff x="0" y="0"/>
          <a:chExt cx="0" cy="0"/>
        </a:xfrm>
      </p:grpSpPr>
      <p:sp>
        <p:nvSpPr>
          <p:cNvPr id="1048705" name="Vertical Title 1"/>
          <p:cNvSpPr>
            <a:spLocks noGrp="1"/>
          </p:cNvSpPr>
          <p:nvPr>
            <p:ph type="title" orient="vert"/>
          </p:nvPr>
        </p:nvSpPr>
        <p:spPr>
          <a:xfrm>
            <a:off x="8815862" y="685800"/>
            <a:ext cx="2264646" cy="4688785"/>
          </a:xfrm>
        </p:spPr>
        <p:txBody>
          <a:bodyPr vert="eaVert"/>
          <a:lstStyle>
            <a:lvl1pPr algn="l"/>
          </a:lstStyle>
          <a:p>
            <a:r>
              <a:rPr lang="en-US"/>
              <a:t>Click to edit Master title style</a:t>
            </a:r>
            <a:endParaRPr dirty="0" lang="en-US"/>
          </a:p>
        </p:txBody>
      </p:sp>
      <p:sp>
        <p:nvSpPr>
          <p:cNvPr id="1048706" name="Vertical Text Placeholder 2"/>
          <p:cNvSpPr>
            <a:spLocks noGrp="1"/>
          </p:cNvSpPr>
          <p:nvPr>
            <p:ph type="body" orient="vert" sz="quarter" idx="13"/>
          </p:nvPr>
        </p:nvSpPr>
        <p:spPr>
          <a:xfrm>
            <a:off x="685800" y="685800"/>
            <a:ext cx="7904431" cy="4688785"/>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7" name="Date Placeholder 3"/>
          <p:cNvSpPr>
            <a:spLocks noGrp="1"/>
          </p:cNvSpPr>
          <p:nvPr>
            <p:ph type="dt" sz="half" idx="10"/>
          </p:nvPr>
        </p:nvSpPr>
        <p:spPr/>
        <p:txBody>
          <a:bodyPr/>
          <a:p>
            <a:fld id="{28BDECAF-D3BE-4069-9C78-642ECCD01477}" type="datetimeFigureOut">
              <a:rPr dirty="0" lang="en-US"/>
              <a:t>8/29/2024</a:t>
            </a:fld>
            <a:endParaRPr dirty="0" lang="en-US"/>
          </a:p>
        </p:txBody>
      </p:sp>
      <p:sp>
        <p:nvSpPr>
          <p:cNvPr id="1048708" name="Footer Placeholder 4"/>
          <p:cNvSpPr>
            <a:spLocks noGrp="1"/>
          </p:cNvSpPr>
          <p:nvPr>
            <p:ph type="ftr" sz="quarter" idx="11"/>
          </p:nvPr>
        </p:nvSpPr>
        <p:spPr/>
        <p:txBody>
          <a:bodyPr/>
          <a:p>
            <a:endParaRPr dirty="0" lang="en-US"/>
          </a:p>
        </p:txBody>
      </p:sp>
      <p:sp>
        <p:nvSpPr>
          <p:cNvPr id="1048709" name="Slide Number Placeholder 5"/>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obj">
  <p:cSld name="1_Title Slide">
    <p:spTree>
      <p:nvGrpSpPr>
        <p:cNvPr id="32" name=""/>
        <p:cNvGrpSpPr/>
        <p:nvPr/>
      </p:nvGrpSpPr>
      <p:grpSpPr>
        <a:xfrm>
          <a:off x="0" y="0"/>
          <a:ext cx="0" cy="0"/>
          <a:chOff x="0" y="0"/>
          <a:chExt cx="0" cy="0"/>
        </a:xfrm>
      </p:grpSpPr>
      <p:sp>
        <p:nvSpPr>
          <p:cNvPr id="1048584"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85"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8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8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8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2" name=""/>
        <p:cNvGrpSpPr/>
        <p:nvPr/>
      </p:nvGrpSpPr>
      <p:grpSpPr>
        <a:xfrm>
          <a:off x="0" y="0"/>
          <a:ext cx="0" cy="0"/>
          <a:chOff x="0" y="0"/>
          <a:chExt cx="0" cy="0"/>
        </a:xfrm>
      </p:grpSpPr>
      <p:sp>
        <p:nvSpPr>
          <p:cNvPr id="1048718" name="Title 1"/>
          <p:cNvSpPr>
            <a:spLocks noGrp="1"/>
          </p:cNvSpPr>
          <p:nvPr>
            <p:ph type="title"/>
          </p:nvPr>
        </p:nvSpPr>
        <p:spPr/>
        <p:txBody>
          <a:bodyPr/>
          <a:p>
            <a:r>
              <a:rPr lang="en-US"/>
              <a:t>Click to edit Master title style</a:t>
            </a:r>
            <a:endParaRPr dirty="0" lang="en-US"/>
          </a:p>
        </p:txBody>
      </p:sp>
      <p:sp>
        <p:nvSpPr>
          <p:cNvPr id="1048719" name="Content Placeholder 2"/>
          <p:cNvSpPr>
            <a:spLocks noGrp="1"/>
          </p:cNvSpPr>
          <p:nvPr>
            <p:ph sz="quarter" idx="13"/>
          </p:nvPr>
        </p:nvSpPr>
        <p:spPr>
          <a:xfrm>
            <a:off x="685800" y="2063396"/>
            <a:ext cx="10394707" cy="3311189"/>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0" name="Date Placeholder 3"/>
          <p:cNvSpPr>
            <a:spLocks noGrp="1"/>
          </p:cNvSpPr>
          <p:nvPr>
            <p:ph type="dt" sz="half" idx="10"/>
          </p:nvPr>
        </p:nvSpPr>
        <p:spPr/>
        <p:txBody>
          <a:bodyPr/>
          <a:p>
            <a:fld id="{8EFBDC27-E420-4878-9EE6-7B9656D6442A}" type="datetimeFigureOut">
              <a:rPr dirty="0" lang="en-US"/>
              <a:t>8/29/2024</a:t>
            </a:fld>
            <a:endParaRPr dirty="0" lang="en-US"/>
          </a:p>
        </p:txBody>
      </p:sp>
      <p:sp>
        <p:nvSpPr>
          <p:cNvPr id="1048721" name="Footer Placeholder 4"/>
          <p:cNvSpPr>
            <a:spLocks noGrp="1"/>
          </p:cNvSpPr>
          <p:nvPr>
            <p:ph type="ftr" sz="quarter" idx="11"/>
          </p:nvPr>
        </p:nvSpPr>
        <p:spPr/>
        <p:txBody>
          <a:bodyPr/>
          <a:p>
            <a:endParaRPr dirty="0" lang="en-US"/>
          </a:p>
        </p:txBody>
      </p:sp>
      <p:sp>
        <p:nvSpPr>
          <p:cNvPr id="1048722" name="Slide Number Placeholder 5"/>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7" name=""/>
        <p:cNvGrpSpPr/>
        <p:nvPr/>
      </p:nvGrpSpPr>
      <p:grpSpPr>
        <a:xfrm>
          <a:off x="0" y="0"/>
          <a:ext cx="0" cy="0"/>
          <a:chOff x="0" y="0"/>
          <a:chExt cx="0" cy="0"/>
        </a:xfrm>
      </p:grpSpPr>
      <p:sp>
        <p:nvSpPr>
          <p:cNvPr id="1048689"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dirty="0" lang="en-US"/>
          </a:p>
        </p:txBody>
      </p:sp>
      <p:sp>
        <p:nvSpPr>
          <p:cNvPr id="1048690" name="Text Placeholder 2"/>
          <p:cNvSpPr>
            <a:spLocks noGrp="1"/>
          </p:cNvSpPr>
          <p:nvPr>
            <p:ph type="body" idx="1"/>
          </p:nvPr>
        </p:nvSpPr>
        <p:spPr>
          <a:xfrm>
            <a:off x="685801" y="3742267"/>
            <a:ext cx="10394707" cy="1639614"/>
          </a:xfrm>
        </p:spPr>
        <p:txBody>
          <a:bodyPr anchor="t">
            <a:normAutofit/>
          </a:bodyPr>
          <a:lstStyle>
            <a:lvl1pPr algn="l" indent="0" marL="0">
              <a:buNone/>
              <a:defRPr sz="2000">
                <a:solidFill>
                  <a:schemeClr val="bg1">
                    <a:lumMod val="50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91" name="Date Placeholder 3"/>
          <p:cNvSpPr>
            <a:spLocks noGrp="1"/>
          </p:cNvSpPr>
          <p:nvPr>
            <p:ph type="dt" sz="half" idx="10"/>
          </p:nvPr>
        </p:nvSpPr>
        <p:spPr/>
        <p:txBody>
          <a:bodyPr/>
          <a:p>
            <a:fld id="{0F7F47CF-67C9-420C-80A5-E2069FF0C2DF}" type="datetimeFigureOut">
              <a:rPr dirty="0" lang="en-US"/>
              <a:t>8/29/2024</a:t>
            </a:fld>
            <a:endParaRPr dirty="0" lang="en-US"/>
          </a:p>
        </p:txBody>
      </p:sp>
      <p:sp>
        <p:nvSpPr>
          <p:cNvPr id="1048692" name="Footer Placeholder 4"/>
          <p:cNvSpPr>
            <a:spLocks noGrp="1"/>
          </p:cNvSpPr>
          <p:nvPr>
            <p:ph type="ftr" sz="quarter" idx="11"/>
          </p:nvPr>
        </p:nvSpPr>
        <p:spPr/>
        <p:txBody>
          <a:bodyPr/>
          <a:p>
            <a:endParaRPr dirty="0" lang="en-US"/>
          </a:p>
        </p:txBody>
      </p:sp>
      <p:sp>
        <p:nvSpPr>
          <p:cNvPr id="1048693" name="Slide Number Placeholder 5"/>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4" name=""/>
        <p:cNvGrpSpPr/>
        <p:nvPr/>
      </p:nvGrpSpPr>
      <p:grpSpPr>
        <a:xfrm>
          <a:off x="0" y="0"/>
          <a:ext cx="0" cy="0"/>
          <a:chOff x="0" y="0"/>
          <a:chExt cx="0" cy="0"/>
        </a:xfrm>
      </p:grpSpPr>
      <p:sp>
        <p:nvSpPr>
          <p:cNvPr id="1048729" name="Title 1"/>
          <p:cNvSpPr>
            <a:spLocks noGrp="1"/>
          </p:cNvSpPr>
          <p:nvPr>
            <p:ph type="title"/>
          </p:nvPr>
        </p:nvSpPr>
        <p:spPr>
          <a:xfrm>
            <a:off x="685801" y="685800"/>
            <a:ext cx="10396882" cy="1158140"/>
          </a:xfrm>
        </p:spPr>
        <p:txBody>
          <a:bodyPr/>
          <a:p>
            <a:r>
              <a:rPr lang="en-US"/>
              <a:t>Click to edit Master title style</a:t>
            </a:r>
            <a:endParaRPr dirty="0" lang="en-US"/>
          </a:p>
        </p:txBody>
      </p:sp>
      <p:sp>
        <p:nvSpPr>
          <p:cNvPr id="1048730" name="Content Placeholder 2"/>
          <p:cNvSpPr>
            <a:spLocks noGrp="1"/>
          </p:cNvSpPr>
          <p:nvPr>
            <p:ph sz="quarter" idx="13"/>
          </p:nvPr>
        </p:nvSpPr>
        <p:spPr>
          <a:xfrm>
            <a:off x="685800" y="2063396"/>
            <a:ext cx="5088714" cy="3311189"/>
          </a:xfrm>
        </p:spPr>
        <p:txBody>
          <a:bodyPr ancho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1" name="Content Placeholder 3"/>
          <p:cNvSpPr>
            <a:spLocks noGrp="1"/>
          </p:cNvSpPr>
          <p:nvPr>
            <p:ph sz="quarter" idx="14"/>
          </p:nvPr>
        </p:nvSpPr>
        <p:spPr>
          <a:xfrm>
            <a:off x="5993971" y="2063396"/>
            <a:ext cx="5086538" cy="3311189"/>
          </a:xfrm>
        </p:spPr>
        <p:txBody>
          <a:bodyPr ancho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2" name="Date Placeholder 4"/>
          <p:cNvSpPr>
            <a:spLocks noGrp="1"/>
          </p:cNvSpPr>
          <p:nvPr>
            <p:ph type="dt" sz="half" idx="10"/>
          </p:nvPr>
        </p:nvSpPr>
        <p:spPr/>
        <p:txBody>
          <a:bodyPr/>
          <a:p>
            <a:fld id="{AE22DC73-F065-42F5-A9F2-D90B2E42A0B3}" type="datetimeFigureOut">
              <a:rPr dirty="0" lang="en-US"/>
              <a:t>8/29/2024</a:t>
            </a:fld>
            <a:endParaRPr dirty="0" lang="en-US"/>
          </a:p>
        </p:txBody>
      </p:sp>
      <p:sp>
        <p:nvSpPr>
          <p:cNvPr id="1048733" name="Footer Placeholder 5"/>
          <p:cNvSpPr>
            <a:spLocks noGrp="1"/>
          </p:cNvSpPr>
          <p:nvPr>
            <p:ph type="ftr" sz="quarter" idx="11"/>
          </p:nvPr>
        </p:nvSpPr>
        <p:spPr/>
        <p:txBody>
          <a:bodyPr/>
          <a:p>
            <a:endParaRPr dirty="0" lang="en-US"/>
          </a:p>
        </p:txBody>
      </p:sp>
      <p:sp>
        <p:nvSpPr>
          <p:cNvPr id="1048734"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8" name=""/>
        <p:cNvGrpSpPr/>
        <p:nvPr/>
      </p:nvGrpSpPr>
      <p:grpSpPr>
        <a:xfrm>
          <a:off x="0" y="0"/>
          <a:ext cx="0" cy="0"/>
          <a:chOff x="0" y="0"/>
          <a:chExt cx="0" cy="0"/>
        </a:xfrm>
      </p:grpSpPr>
      <p:sp>
        <p:nvSpPr>
          <p:cNvPr id="1048694" name="Title 1"/>
          <p:cNvSpPr>
            <a:spLocks noGrp="1"/>
          </p:cNvSpPr>
          <p:nvPr>
            <p:ph type="title"/>
          </p:nvPr>
        </p:nvSpPr>
        <p:spPr>
          <a:xfrm>
            <a:off x="685801" y="685800"/>
            <a:ext cx="10394707" cy="1158140"/>
          </a:xfrm>
        </p:spPr>
        <p:txBody>
          <a:bodyPr/>
          <a:p>
            <a:r>
              <a:rPr lang="en-US"/>
              <a:t>Click to edit Master title style</a:t>
            </a:r>
            <a:endParaRPr dirty="0" lang="en-US"/>
          </a:p>
        </p:txBody>
      </p:sp>
      <p:sp>
        <p:nvSpPr>
          <p:cNvPr id="1048695" name="Text Placeholder 2"/>
          <p:cNvSpPr>
            <a:spLocks noGrp="1"/>
          </p:cNvSpPr>
          <p:nvPr>
            <p:ph type="body" idx="1"/>
          </p:nvPr>
        </p:nvSpPr>
        <p:spPr>
          <a:xfrm>
            <a:off x="918356" y="2063396"/>
            <a:ext cx="4856158" cy="679994"/>
          </a:xfrm>
        </p:spPr>
        <p:txBody>
          <a:bodyPr anchor="b">
            <a:noAutofit/>
          </a:bodyPr>
          <a:lstStyle>
            <a:lvl1pPr indent="0" marL="0">
              <a:lnSpc>
                <a:spcPct val="90000"/>
              </a:lnSpc>
              <a:buNone/>
              <a:defRPr b="0" sz="26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6" name="Content Placeholder 3"/>
          <p:cNvSpPr>
            <a:spLocks noGrp="1"/>
          </p:cNvSpPr>
          <p:nvPr>
            <p:ph sz="quarter" idx="13"/>
          </p:nvPr>
        </p:nvSpPr>
        <p:spPr>
          <a:xfrm>
            <a:off x="685802" y="2861733"/>
            <a:ext cx="5088712" cy="2512852"/>
          </a:xfrm>
        </p:spPr>
        <p:txBody>
          <a:bodyPr ancho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7" name="Text Placeholder 4"/>
          <p:cNvSpPr>
            <a:spLocks noGrp="1"/>
          </p:cNvSpPr>
          <p:nvPr>
            <p:ph type="body" sz="quarter" idx="3"/>
          </p:nvPr>
        </p:nvSpPr>
        <p:spPr>
          <a:xfrm>
            <a:off x="6218191" y="2063396"/>
            <a:ext cx="4864491" cy="679994"/>
          </a:xfrm>
        </p:spPr>
        <p:txBody>
          <a:bodyPr anchor="b">
            <a:noAutofit/>
          </a:bodyPr>
          <a:lstStyle>
            <a:lvl1pPr indent="0" marL="0">
              <a:lnSpc>
                <a:spcPct val="90000"/>
              </a:lnSpc>
              <a:buNone/>
              <a:defRPr b="0" sz="26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8" name="Content Placeholder 5"/>
          <p:cNvSpPr>
            <a:spLocks noGrp="1"/>
          </p:cNvSpPr>
          <p:nvPr>
            <p:ph sz="quarter" idx="14"/>
          </p:nvPr>
        </p:nvSpPr>
        <p:spPr>
          <a:xfrm>
            <a:off x="5993969" y="2861733"/>
            <a:ext cx="5088713" cy="2512852"/>
          </a:xfrm>
        </p:spPr>
        <p:txBody>
          <a:bodyPr ancho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9" name="Date Placeholder 6"/>
          <p:cNvSpPr>
            <a:spLocks noGrp="1"/>
          </p:cNvSpPr>
          <p:nvPr>
            <p:ph type="dt" sz="half" idx="10"/>
          </p:nvPr>
        </p:nvSpPr>
        <p:spPr/>
        <p:txBody>
          <a:bodyPr/>
          <a:p>
            <a:fld id="{76BEA702-9B29-41CC-9BCC-3DF8A0D379FE}" type="datetimeFigureOut">
              <a:rPr dirty="0" lang="en-US"/>
              <a:t>8/29/2024</a:t>
            </a:fld>
            <a:endParaRPr dirty="0" lang="en-US"/>
          </a:p>
        </p:txBody>
      </p:sp>
      <p:sp>
        <p:nvSpPr>
          <p:cNvPr id="1048700" name="Footer Placeholder 7"/>
          <p:cNvSpPr>
            <a:spLocks noGrp="1"/>
          </p:cNvSpPr>
          <p:nvPr>
            <p:ph type="ftr" sz="quarter" idx="11"/>
          </p:nvPr>
        </p:nvSpPr>
        <p:spPr/>
        <p:txBody>
          <a:bodyPr/>
          <a:p>
            <a:endParaRPr dirty="0" lang="en-US"/>
          </a:p>
        </p:txBody>
      </p:sp>
      <p:sp>
        <p:nvSpPr>
          <p:cNvPr id="1048701" name="Slide Number Placeholder 8"/>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8" name=""/>
        <p:cNvGrpSpPr/>
        <p:nvPr/>
      </p:nvGrpSpPr>
      <p:grpSpPr>
        <a:xfrm>
          <a:off x="0" y="0"/>
          <a:ext cx="0" cy="0"/>
          <a:chOff x="0" y="0"/>
          <a:chExt cx="0" cy="0"/>
        </a:xfrm>
      </p:grpSpPr>
      <p:sp>
        <p:nvSpPr>
          <p:cNvPr id="1048595" name="Title 1"/>
          <p:cNvSpPr>
            <a:spLocks noGrp="1"/>
          </p:cNvSpPr>
          <p:nvPr>
            <p:ph type="title"/>
          </p:nvPr>
        </p:nvSpPr>
        <p:spPr/>
        <p:txBody>
          <a:bodyPr/>
          <a:p>
            <a:r>
              <a:rPr lang="en-US"/>
              <a:t>Click to edit Master title style</a:t>
            </a:r>
            <a:endParaRPr dirty="0" lang="en-US"/>
          </a:p>
        </p:txBody>
      </p:sp>
      <p:sp>
        <p:nvSpPr>
          <p:cNvPr id="1048596" name="Date Placeholder 2"/>
          <p:cNvSpPr>
            <a:spLocks noGrp="1"/>
          </p:cNvSpPr>
          <p:nvPr>
            <p:ph type="dt" sz="half" idx="10"/>
          </p:nvPr>
        </p:nvSpPr>
        <p:spPr/>
        <p:txBody>
          <a:bodyPr/>
          <a:p>
            <a:fld id="{097649AC-CB8F-4FF1-9A34-5861C74DD0A7}" type="datetimeFigureOut">
              <a:rPr dirty="0" lang="en-US"/>
              <a:t>8/29/2024</a:t>
            </a:fld>
            <a:endParaRPr dirty="0" lang="en-US"/>
          </a:p>
        </p:txBody>
      </p:sp>
      <p:sp>
        <p:nvSpPr>
          <p:cNvPr id="1048597" name="Footer Placeholder 3"/>
          <p:cNvSpPr>
            <a:spLocks noGrp="1"/>
          </p:cNvSpPr>
          <p:nvPr>
            <p:ph type="ftr" sz="quarter" idx="11"/>
          </p:nvPr>
        </p:nvSpPr>
        <p:spPr/>
        <p:txBody>
          <a:bodyPr/>
          <a:p>
            <a:endParaRPr dirty="0" lang="en-US"/>
          </a:p>
        </p:txBody>
      </p:sp>
      <p:sp>
        <p:nvSpPr>
          <p:cNvPr id="1048598" name="Slide Number Placeholder 4"/>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9" name=""/>
        <p:cNvGrpSpPr/>
        <p:nvPr/>
      </p:nvGrpSpPr>
      <p:grpSpPr>
        <a:xfrm>
          <a:off x="0" y="0"/>
          <a:ext cx="0" cy="0"/>
          <a:chOff x="0" y="0"/>
          <a:chExt cx="0" cy="0"/>
        </a:xfrm>
      </p:grpSpPr>
      <p:sp>
        <p:nvSpPr>
          <p:cNvPr id="1048702" name="Date Placeholder 1"/>
          <p:cNvSpPr>
            <a:spLocks noGrp="1"/>
          </p:cNvSpPr>
          <p:nvPr>
            <p:ph type="dt" sz="half" idx="10"/>
          </p:nvPr>
        </p:nvSpPr>
        <p:spPr/>
        <p:txBody>
          <a:bodyPr/>
          <a:p>
            <a:fld id="{3EC5CECA-2D3A-4680-9B49-752200DE467C}" type="datetimeFigureOut">
              <a:rPr dirty="0" lang="en-US"/>
              <a:t>8/29/2024</a:t>
            </a:fld>
            <a:endParaRPr dirty="0" lang="en-US"/>
          </a:p>
        </p:txBody>
      </p:sp>
      <p:sp>
        <p:nvSpPr>
          <p:cNvPr id="1048703" name="Footer Placeholder 2"/>
          <p:cNvSpPr>
            <a:spLocks noGrp="1"/>
          </p:cNvSpPr>
          <p:nvPr>
            <p:ph type="ftr" sz="quarter" idx="11"/>
          </p:nvPr>
        </p:nvSpPr>
        <p:spPr/>
        <p:txBody>
          <a:bodyPr/>
          <a:p>
            <a:endParaRPr dirty="0" lang="en-US"/>
          </a:p>
        </p:txBody>
      </p:sp>
      <p:sp>
        <p:nvSpPr>
          <p:cNvPr id="1048704" name="Slide Number Placeholder 3"/>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6" name=""/>
        <p:cNvGrpSpPr/>
        <p:nvPr/>
      </p:nvGrpSpPr>
      <p:grpSpPr>
        <a:xfrm>
          <a:off x="0" y="0"/>
          <a:ext cx="0" cy="0"/>
          <a:chOff x="0" y="0"/>
          <a:chExt cx="0" cy="0"/>
        </a:xfrm>
      </p:grpSpPr>
      <p:sp>
        <p:nvSpPr>
          <p:cNvPr id="1048745"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dirty="0" lang="en-US"/>
          </a:p>
        </p:txBody>
      </p:sp>
      <p:sp>
        <p:nvSpPr>
          <p:cNvPr id="1048746" name="Content Placeholder 2"/>
          <p:cNvSpPr>
            <a:spLocks noGrp="1"/>
          </p:cNvSpPr>
          <p:nvPr>
            <p:ph sz="quarter" idx="13"/>
          </p:nvPr>
        </p:nvSpPr>
        <p:spPr>
          <a:xfrm>
            <a:off x="5046132" y="685800"/>
            <a:ext cx="6034375" cy="4688785"/>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47" name="Text Placeholder 3"/>
          <p:cNvSpPr>
            <a:spLocks noGrp="1"/>
          </p:cNvSpPr>
          <p:nvPr>
            <p:ph type="body" sz="half" idx="2"/>
          </p:nvPr>
        </p:nvSpPr>
        <p:spPr>
          <a:xfrm>
            <a:off x="693642" y="2709052"/>
            <a:ext cx="4126861" cy="2665533"/>
          </a:xfrm>
        </p:spPr>
        <p:txBody>
          <a:bodyPr anchor="t">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48" name="Date Placeholder 4"/>
          <p:cNvSpPr>
            <a:spLocks noGrp="1"/>
          </p:cNvSpPr>
          <p:nvPr>
            <p:ph type="dt" sz="half" idx="10"/>
          </p:nvPr>
        </p:nvSpPr>
        <p:spPr/>
        <p:txBody>
          <a:bodyPr/>
          <a:p>
            <a:fld id="{50C3BFE2-83B7-4B0A-B9D3-AB28331082B3}" type="datetimeFigureOut">
              <a:rPr dirty="0" lang="en-US"/>
              <a:t>8/29/2024</a:t>
            </a:fld>
            <a:endParaRPr dirty="0" lang="en-US"/>
          </a:p>
        </p:txBody>
      </p:sp>
      <p:sp>
        <p:nvSpPr>
          <p:cNvPr id="1048749" name="Footer Placeholder 5"/>
          <p:cNvSpPr>
            <a:spLocks noGrp="1"/>
          </p:cNvSpPr>
          <p:nvPr>
            <p:ph type="ftr" sz="quarter" idx="11"/>
          </p:nvPr>
        </p:nvSpPr>
        <p:spPr/>
        <p:txBody>
          <a:bodyPr/>
          <a:p>
            <a:endParaRPr dirty="0" lang="en-US"/>
          </a:p>
        </p:txBody>
      </p:sp>
      <p:sp>
        <p:nvSpPr>
          <p:cNvPr id="1048750"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5" name=""/>
        <p:cNvGrpSpPr/>
        <p:nvPr/>
      </p:nvGrpSpPr>
      <p:grpSpPr>
        <a:xfrm>
          <a:off x="0" y="0"/>
          <a:ext cx="0" cy="0"/>
          <a:chOff x="0" y="0"/>
          <a:chExt cx="0" cy="0"/>
        </a:xfrm>
      </p:grpSpPr>
      <p:sp>
        <p:nvSpPr>
          <p:cNvPr id="1048670"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dirty="0" lang="en-US"/>
          </a:p>
        </p:txBody>
      </p:sp>
      <p:sp>
        <p:nvSpPr>
          <p:cNvPr id="1048671" name="Picture Placeholder 2"/>
          <p:cNvSpPr>
            <a:spLocks noChangeAspect="1" noGrp="1"/>
          </p:cNvSpPr>
          <p:nvPr>
            <p:ph type="pic" idx="1"/>
          </p:nvPr>
        </p:nvSpPr>
        <p:spPr>
          <a:xfrm>
            <a:off x="7482362" y="0"/>
            <a:ext cx="3598146" cy="5071533"/>
          </a:xfrm>
          <a:ln w="57150" cmpd="thinThick">
            <a:solidFill>
              <a:schemeClr val="bg1">
                <a:lumMod val="50000"/>
              </a:schemeClr>
            </a:solidFill>
            <a:miter lim="800000"/>
          </a:ln>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72" name="Text Placeholder 3"/>
          <p:cNvSpPr>
            <a:spLocks noGrp="1"/>
          </p:cNvSpPr>
          <p:nvPr>
            <p:ph type="body" sz="half" idx="2"/>
          </p:nvPr>
        </p:nvSpPr>
        <p:spPr>
          <a:xfrm>
            <a:off x="685801" y="2709052"/>
            <a:ext cx="6345301" cy="2362481"/>
          </a:xfrm>
        </p:spPr>
        <p:txBody>
          <a:bodyPr anchor="t">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73" name="Date Placeholder 4"/>
          <p:cNvSpPr>
            <a:spLocks noGrp="1"/>
          </p:cNvSpPr>
          <p:nvPr>
            <p:ph type="dt" sz="half" idx="10"/>
          </p:nvPr>
        </p:nvSpPr>
        <p:spPr/>
        <p:txBody>
          <a:bodyPr/>
          <a:p>
            <a:fld id="{12EF78E3-FDA3-4D28-AAA2-0B81F349A39D}" type="datetimeFigureOut">
              <a:rPr dirty="0" lang="en-US"/>
              <a:t>8/29/2024</a:t>
            </a:fld>
            <a:endParaRPr dirty="0" lang="en-US"/>
          </a:p>
        </p:txBody>
      </p:sp>
      <p:sp>
        <p:nvSpPr>
          <p:cNvPr id="1048674" name="Footer Placeholder 5"/>
          <p:cNvSpPr>
            <a:spLocks noGrp="1"/>
          </p:cNvSpPr>
          <p:nvPr>
            <p:ph type="ftr" sz="quarter" idx="11"/>
          </p:nvPr>
        </p:nvSpPr>
        <p:spPr/>
        <p:txBody>
          <a:bodyPr/>
          <a:p>
            <a:endParaRPr dirty="0" lang="en-US"/>
          </a:p>
        </p:txBody>
      </p:sp>
      <p:sp>
        <p:nvSpPr>
          <p:cNvPr id="1048675"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image" Target="../media/image1.jpeg"/><Relationship Id="rId2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2" name=""/>
        <p:cNvGrpSpPr/>
        <p:nvPr/>
      </p:nvGrpSpPr>
      <p:grpSpPr>
        <a:xfrm>
          <a:off x="0" y="0"/>
          <a:ext cx="0" cy="0"/>
          <a:chOff x="0" y="0"/>
          <a:chExt cx="0" cy="0"/>
        </a:xfrm>
      </p:grpSpPr>
      <p:pic>
        <p:nvPicPr>
          <p:cNvPr id="2097152" name="Picture 6" descr="Brickwork-HD-R1a.jpg"/>
          <p:cNvPicPr>
            <a:picLocks noChangeAspect="1"/>
          </p:cNvPicPr>
          <p:nvPr/>
        </p:nvPicPr>
        <p:blipFill>
          <a:blip xmlns:r="http://schemas.openxmlformats.org/officeDocument/2006/relationships" r:embed="rId19"/>
          <a:stretch>
            <a:fillRect/>
          </a:stretch>
        </p:blipFill>
        <p:spPr>
          <a:xfrm>
            <a:off x="0" y="0"/>
            <a:ext cx="12192000" cy="6858000"/>
          </a:xfrm>
          <a:prstGeom prst="rect"/>
        </p:spPr>
      </p:pic>
      <p:grpSp>
        <p:nvGrpSpPr>
          <p:cNvPr id="13" name="Group 9"/>
          <p:cNvGrpSpPr/>
          <p:nvPr/>
        </p:nvGrpSpPr>
        <p:grpSpPr>
          <a:xfrm>
            <a:off x="-25397" y="0"/>
            <a:ext cx="12005350" cy="6644081"/>
            <a:chOff x="-25397" y="0"/>
            <a:chExt cx="12005350" cy="6644081"/>
          </a:xfrm>
        </p:grpSpPr>
        <p:sp useBgFill="1">
          <p:nvSpPr>
            <p:cNvPr id="1048576" name="Rectangle 10"/>
            <p:cNvSpPr/>
            <p:nvPr/>
          </p:nvSpPr>
          <p:spPr>
            <a:xfrm>
              <a:off x="1" y="0"/>
              <a:ext cx="11979952" cy="6644081"/>
            </a:xfrm>
            <a:prstGeom prst="rect"/>
            <a:ln>
              <a:noFill/>
            </a:ln>
            <a:effectLst>
              <a:outerShdw algn="tl" blurRad="98425" dir="4380000" dist="76200"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048577" name="Freeform 11"/>
            <p:cNvSpPr/>
            <p:nvPr/>
          </p:nvSpPr>
          <p:spPr>
            <a:xfrm>
              <a:off x="-25397" y="0"/>
              <a:ext cx="11773291" cy="6419514"/>
            </a:xfrm>
            <a:custGeom>
              <a:avLst/>
              <a:ah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048578" name="Rectangle 12"/>
            <p:cNvSpPr/>
            <p:nvPr/>
          </p:nvSpPr>
          <p:spPr>
            <a:xfrm>
              <a:off x="1" y="5600215"/>
              <a:ext cx="11706512" cy="780581"/>
            </a:xfrm>
            <a:prstGeom prst="rect"/>
            <a:gradFill flip="none" rotWithShape="1">
              <a:gsLst>
                <a:gs pos="34000">
                  <a:schemeClr val="accent1"/>
                </a:gs>
                <a:gs pos="100000">
                  <a:schemeClr val="accent1">
                    <a:lumMod val="50000"/>
                  </a:schemeClr>
                </a:gs>
              </a:gsLst>
              <a:path path="circle">
                <a:fillToRect l="50000" t="50000" r="50000" b="50000"/>
              </a:path>
            </a:gradFill>
            <a:ln>
              <a:noFill/>
            </a:ln>
          </p:spPr>
          <p:style>
            <a:lnRef idx="1">
              <a:schemeClr val="accent1"/>
            </a:lnRef>
            <a:fillRef idx="3">
              <a:schemeClr val="accent1"/>
            </a:fillRef>
            <a:effectRef idx="2">
              <a:schemeClr val="accent1"/>
            </a:effectRef>
            <a:fontRef idx="minor">
              <a:schemeClr val="lt1"/>
            </a:fontRef>
          </p:style>
        </p:sp>
      </p:grpSp>
      <p:sp>
        <p:nvSpPr>
          <p:cNvPr id="1048579" name="Title Placeholder 1"/>
          <p:cNvSpPr>
            <a:spLocks noGrp="1"/>
          </p:cNvSpPr>
          <p:nvPr>
            <p:ph type="title"/>
          </p:nvPr>
        </p:nvSpPr>
        <p:spPr>
          <a:xfrm>
            <a:off x="685801" y="685800"/>
            <a:ext cx="10396882" cy="1151965"/>
          </a:xfrm>
          <a:prstGeom prst="rect"/>
        </p:spPr>
        <p:txBody>
          <a:bodyPr anchor="ctr" bIns="45720" lIns="91440" rIns="91440" rtlCol="0" tIns="45720" vert="horz">
            <a:normAutofit/>
          </a:bodyPr>
          <a:p>
            <a:r>
              <a:rPr lang="en-US"/>
              <a:t>Click to edit Master title style</a:t>
            </a:r>
            <a:endParaRPr dirty="0" lang="en-US"/>
          </a:p>
        </p:txBody>
      </p:sp>
      <p:sp>
        <p:nvSpPr>
          <p:cNvPr id="1048580" name="Text Placeholder 2"/>
          <p:cNvSpPr>
            <a:spLocks noGrp="1"/>
          </p:cNvSpPr>
          <p:nvPr>
            <p:ph type="body" idx="1"/>
          </p:nvPr>
        </p:nvSpPr>
        <p:spPr>
          <a:xfrm>
            <a:off x="685800" y="2063396"/>
            <a:ext cx="10396883" cy="3311189"/>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1" name="Date Placeholder 3"/>
          <p:cNvSpPr>
            <a:spLocks noGrp="1"/>
          </p:cNvSpPr>
          <p:nvPr>
            <p:ph type="dt" sz="half" idx="2"/>
          </p:nvPr>
        </p:nvSpPr>
        <p:spPr>
          <a:xfrm>
            <a:off x="7298083" y="5757334"/>
            <a:ext cx="3784600" cy="498470"/>
          </a:xfrm>
          <a:prstGeom prst="rect"/>
        </p:spPr>
        <p:txBody>
          <a:bodyPr anchor="ctr" bIns="45720" lIns="91440" rIns="91440" rtlCol="0" tIns="45720" vert="horz"/>
          <a:lstStyle>
            <a:lvl1pPr algn="r">
              <a:defRPr baseline="0" cap="all" sz="3200">
                <a:solidFill>
                  <a:schemeClr val="accent1">
                    <a:lumMod val="50000"/>
                  </a:schemeClr>
                </a:solidFill>
              </a:defRPr>
            </a:lvl1pPr>
          </a:lstStyle>
          <a:p>
            <a:fld id="{C35BB1C6-BF8F-4481-8AB2-603A1C8A906A}" type="datetimeFigureOut">
              <a:rPr dirty="0" lang="en-US"/>
              <a:t>8/29/2024</a:t>
            </a:fld>
            <a:endParaRPr dirty="0" lang="en-US"/>
          </a:p>
        </p:txBody>
      </p:sp>
      <p:sp>
        <p:nvSpPr>
          <p:cNvPr id="1048582" name="Footer Placeholder 4"/>
          <p:cNvSpPr>
            <a:spLocks noGrp="1"/>
          </p:cNvSpPr>
          <p:nvPr>
            <p:ph type="ftr" sz="quarter" idx="3"/>
          </p:nvPr>
        </p:nvSpPr>
        <p:spPr>
          <a:xfrm>
            <a:off x="685801" y="5757334"/>
            <a:ext cx="5499719" cy="498470"/>
          </a:xfrm>
          <a:prstGeom prst="rect"/>
        </p:spPr>
        <p:txBody>
          <a:bodyPr anchor="ctr" bIns="45720" lIns="91440" rIns="91440" rtlCol="0" tIns="45720" vert="horz"/>
          <a:lstStyle>
            <a:lvl1pPr algn="l">
              <a:defRPr baseline="0" cap="all" sz="3200">
                <a:solidFill>
                  <a:schemeClr val="accent1">
                    <a:lumMod val="50000"/>
                  </a:schemeClr>
                </a:solidFill>
              </a:defRPr>
            </a:lvl1pPr>
          </a:lstStyle>
          <a:p>
            <a:endParaRPr dirty="0" lang="en-US"/>
          </a:p>
        </p:txBody>
      </p:sp>
      <p:sp>
        <p:nvSpPr>
          <p:cNvPr id="1048583" name="Slide Number Placeholder 5"/>
          <p:cNvSpPr>
            <a:spLocks noGrp="1"/>
          </p:cNvSpPr>
          <p:nvPr>
            <p:ph type="sldNum" sz="quarter" idx="4"/>
          </p:nvPr>
        </p:nvSpPr>
        <p:spPr>
          <a:xfrm>
            <a:off x="6287121" y="5757334"/>
            <a:ext cx="907186" cy="498470"/>
          </a:xfrm>
          <a:prstGeom prst="rect"/>
        </p:spPr>
        <p:txBody>
          <a:bodyPr anchor="ctr" bIns="45720" lIns="91440" rIns="91440" rtlCol="0" tIns="45720" vert="horz"/>
          <a:lstStyle>
            <a:lvl1pPr algn="ctr">
              <a:defRPr baseline="0" cap="all" sz="3200">
                <a:solidFill>
                  <a:schemeClr val="accent1">
                    <a:lumMod val="50000"/>
                  </a:schemeClr>
                </a:solidFill>
              </a:defRPr>
            </a:lvl1pPr>
          </a:lstStyle>
          <a:p>
            <a:fld id="{6D22F896-40B5-4ADD-8801-0D06FADFA09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Lst>
  <p:hf dt="0" ftr="0" hdr="0" sldNum="0"/>
  <p:txStyles>
    <p:titleStyle>
      <a:lvl1pPr algn="l" defTabSz="914400" eaLnBrk="1" hangingPunct="1" latinLnBrk="0" rtl="0">
        <a:lnSpc>
          <a:spcPct val="90000"/>
        </a:lnSpc>
        <a:spcBef>
          <a:spcPct val="0"/>
        </a:spcBef>
        <a:buNone/>
        <a:defRPr baseline="0" cap="all" sz="5400" kern="1200">
          <a:solidFill>
            <a:schemeClr val="accent1"/>
          </a:solidFill>
          <a:effectLst/>
          <a:latin typeface="+mj-lt"/>
          <a:ea typeface="+mj-ea"/>
          <a:cs typeface="+mj-cs"/>
        </a:defRPr>
      </a:lvl1pPr>
    </p:titleStyle>
    <p:bodyStyle>
      <a:lvl1pPr algn="l" defTabSz="914400" eaLnBrk="1" hangingPunct="1" indent="-228600" latinLnBrk="0" marL="228600" rtl="0">
        <a:lnSpc>
          <a:spcPct val="120000"/>
        </a:lnSpc>
        <a:spcBef>
          <a:spcPts val="1000"/>
        </a:spcBef>
        <a:buClr>
          <a:schemeClr val="accent1"/>
        </a:buClr>
        <a:buSzPct val="160000"/>
        <a:buFont typeface="Arial" panose="020B0604020202020204" pitchFamily="34" charset="0"/>
        <a:buChar char="•"/>
        <a:defRPr baseline="0" cap="all" sz="2000" kern="1200">
          <a:solidFill>
            <a:schemeClr val="tx1"/>
          </a:solidFill>
          <a:effectLst/>
          <a:latin typeface="+mn-lt"/>
          <a:ea typeface="+mn-ea"/>
          <a:cs typeface="+mn-cs"/>
        </a:defRPr>
      </a:lvl1pPr>
      <a:lvl2pPr algn="l" defTabSz="914400" eaLnBrk="1" hangingPunct="1" indent="-228600" latinLnBrk="0" marL="685800" rtl="0">
        <a:lnSpc>
          <a:spcPct val="120000"/>
        </a:lnSpc>
        <a:spcBef>
          <a:spcPts val="500"/>
        </a:spcBef>
        <a:buClr>
          <a:schemeClr val="accent1"/>
        </a:buClr>
        <a:buSzPct val="160000"/>
        <a:buFont typeface="Arial" panose="020B0604020202020204" pitchFamily="34" charset="0"/>
        <a:buChar char="•"/>
        <a:defRPr baseline="0" cap="all" sz="1800" kern="1200">
          <a:solidFill>
            <a:schemeClr val="tx1"/>
          </a:solidFill>
          <a:effectLst/>
          <a:latin typeface="+mn-lt"/>
          <a:ea typeface="+mn-ea"/>
          <a:cs typeface="+mn-cs"/>
        </a:defRPr>
      </a:lvl2pPr>
      <a:lvl3pPr algn="l" defTabSz="914400" eaLnBrk="1" hangingPunct="1" indent="-228600" latinLnBrk="0" marL="1143000" rtl="0">
        <a:lnSpc>
          <a:spcPct val="120000"/>
        </a:lnSpc>
        <a:spcBef>
          <a:spcPts val="500"/>
        </a:spcBef>
        <a:buClr>
          <a:schemeClr val="accent1"/>
        </a:buClr>
        <a:buSzPct val="160000"/>
        <a:buFont typeface="Arial" panose="020B0604020202020204" pitchFamily="34" charset="0"/>
        <a:buChar char="•"/>
        <a:defRPr baseline="0" cap="all" sz="1600" kern="1200">
          <a:solidFill>
            <a:schemeClr val="tx1"/>
          </a:solidFill>
          <a:effectLst/>
          <a:latin typeface="+mn-lt"/>
          <a:ea typeface="+mn-ea"/>
          <a:cs typeface="+mn-cs"/>
        </a:defRPr>
      </a:lvl3pPr>
      <a:lvl4pPr algn="l" defTabSz="914400" eaLnBrk="1" hangingPunct="1" indent="-228600" latinLnBrk="0" marL="16002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4pPr>
      <a:lvl5pPr algn="l" defTabSz="914400" eaLnBrk="1" hangingPunct="1" indent="-228600" latinLnBrk="0" marL="20574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5pPr>
      <a:lvl6pPr algn="l" defTabSz="914400" eaLnBrk="1" hangingPunct="1" indent="-228600" latinLnBrk="0" marL="25146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6pPr>
      <a:lvl7pPr algn="l" defTabSz="914400" eaLnBrk="1" hangingPunct="1" indent="-228600" latinLnBrk="0" marL="29718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7pPr>
      <a:lvl8pPr algn="l" defTabSz="914400" eaLnBrk="1" hangingPunct="1" indent="-228600" latinLnBrk="0" marL="34290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8pPr>
      <a:lvl9pPr algn="l" defTabSz="914400" eaLnBrk="1" hangingPunct="1" indent="-228600" latinLnBrk="0" marL="38862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jpeg"/><Relationship Id="rId3" Type="http://schemas.openxmlformats.org/officeDocument/2006/relationships/image" Target="../media/image6.jpeg"/><Relationship Id="rId4"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8.jpeg"/><Relationship Id="rId3" Type="http://schemas.openxmlformats.org/officeDocument/2006/relationships/image" Target="../media/image9.jpeg"/><Relationship Id="rId4"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89" name="object 7"/>
          <p:cNvSpPr txBox="1">
            <a:spLocks noGrp="1"/>
          </p:cNvSpPr>
          <p:nvPr>
            <p:ph type="ctrTitle"/>
          </p:nvPr>
        </p:nvSpPr>
        <p:spPr>
          <a:xfrm>
            <a:off x="-1893912" y="720000"/>
            <a:ext cx="12246452" cy="1807208"/>
          </a:xfrm>
          <a:prstGeom prst="rect"/>
        </p:spPr>
        <p:txBody>
          <a:bodyPr bIns="0" lIns="0" rIns="0" rtlCol="0" tIns="16510" vert="horz" wrap="square">
            <a:spAutoFit/>
          </a:bodyPr>
          <a:p>
            <a:pPr marL="3213735">
              <a:spcBef>
                <a:spcPts val="130"/>
              </a:spcBef>
            </a:pPr>
            <a:r>
              <a:rPr b="1" dirty="0" sz="4400" lang="en-US">
                <a:solidFill>
                  <a:srgbClr val="0F0F0F"/>
                </a:solidFill>
                <a:latin typeface="Times New Roman" panose="02020603050405020304" pitchFamily="18" charset="0"/>
                <a:cs typeface="Times New Roman" panose="02020603050405020304" pitchFamily="18" charset="0"/>
              </a:rPr>
              <a:t>Employee Data Analysis using Excel</a:t>
            </a:r>
            <a:r>
              <a:rPr b="1" dirty="0" sz="4400" i="0" lang="en-US">
                <a:solidFill>
                  <a:srgbClr val="0F0F0F"/>
                </a:solidFill>
                <a:effectLst/>
                <a:latin typeface="Times New Roman" panose="02020603050405020304" pitchFamily="18" charset="0"/>
                <a:cs typeface="Times New Roman" panose="02020603050405020304" pitchFamily="18" charset="0"/>
              </a:rPr>
              <a:t> </a:t>
            </a:r>
            <a:br>
              <a:rPr b="1" dirty="0" sz="4400" i="0" lang="en-US">
                <a:solidFill>
                  <a:srgbClr val="0F0F0F"/>
                </a:solidFill>
                <a:effectLst/>
                <a:latin typeface="Roboto" panose="020F0502020204030204" pitchFamily="2" charset="0"/>
              </a:rPr>
            </a:br>
            <a:endParaRPr dirty="0" sz="4400" spc="15"/>
          </a:p>
        </p:txBody>
      </p:sp>
      <p:sp>
        <p:nvSpPr>
          <p:cNvPr id="1048590" name="TextBox 13"/>
          <p:cNvSpPr txBox="1"/>
          <p:nvPr/>
        </p:nvSpPr>
        <p:spPr>
          <a:xfrm>
            <a:off x="427861" y="2913519"/>
            <a:ext cx="9591969" cy="2225041"/>
          </a:xfrm>
          <a:prstGeom prst="rect"/>
          <a:noFill/>
        </p:spPr>
        <p:txBody>
          <a:bodyPr rtlCol="0" wrap="square">
            <a:spAutoFit/>
          </a:bodyPr>
          <a:p>
            <a:r>
              <a:rPr dirty="0" sz="2400" lang="en-US">
                <a:latin typeface="Aptos Serif" panose="020B0502040504020204" pitchFamily="34" charset="0"/>
                <a:ea typeface="Amasis MT Pro Medium" panose="02000000000000000000" pitchFamily="2" charset="0"/>
                <a:cs typeface="Aldhabi" pitchFamily="2" charset="-78"/>
              </a:rPr>
              <a:t>STUDENT NAME:</a:t>
            </a:r>
            <a:r>
              <a:rPr dirty="0" sz="2400" lang="en-IN">
                <a:latin typeface="Aptos Serif" panose="020B0502040504020204" pitchFamily="34" charset="0"/>
                <a:ea typeface="Amasis MT Pro Medium" panose="02000000000000000000" pitchFamily="2" charset="0"/>
                <a:cs typeface="Aldhabi" pitchFamily="2" charset="-78"/>
              </a:rPr>
              <a:t> </a:t>
            </a:r>
            <a:r>
              <a:rPr altLang="en-IN" dirty="0" sz="2400" lang="en-US">
                <a:latin typeface="Aptos Serif" panose="020B0502040504020204" pitchFamily="34" charset="0"/>
                <a:ea typeface="Amasis MT Pro Medium" panose="02000000000000000000" pitchFamily="2" charset="0"/>
                <a:cs typeface="Aldhabi" pitchFamily="2" charset="-78"/>
              </a:rPr>
              <a:t>S</a:t>
            </a:r>
            <a:r>
              <a:rPr altLang="en-IN" dirty="0" sz="2400" lang="en-US">
                <a:latin typeface="Aptos Serif" panose="020B0502040504020204" pitchFamily="34" charset="0"/>
                <a:ea typeface="Amasis MT Pro Medium" panose="02000000000000000000" pitchFamily="2" charset="0"/>
                <a:cs typeface="Aldhabi" pitchFamily="2" charset="-78"/>
              </a:rPr>
              <a:t>n</a:t>
            </a:r>
            <a:r>
              <a:rPr altLang="en-IN" dirty="0" sz="2400" lang="en-US">
                <a:latin typeface="Aptos Serif" panose="020B0502040504020204" pitchFamily="34" charset="0"/>
                <a:ea typeface="Amasis MT Pro Medium" panose="02000000000000000000" pitchFamily="2" charset="0"/>
                <a:cs typeface="Aldhabi" pitchFamily="2" charset="-78"/>
              </a:rPr>
              <a:t>e</a:t>
            </a:r>
            <a:r>
              <a:rPr altLang="en-IN" dirty="0" sz="2400" lang="en-US">
                <a:latin typeface="Aptos Serif" panose="020B0502040504020204" pitchFamily="34" charset="0"/>
                <a:ea typeface="Amasis MT Pro Medium" panose="02000000000000000000" pitchFamily="2" charset="0"/>
                <a:cs typeface="Aldhabi" pitchFamily="2" charset="-78"/>
              </a:rPr>
              <a:t>h</a:t>
            </a:r>
            <a:r>
              <a:rPr altLang="en-IN" dirty="0" sz="2400" lang="en-US">
                <a:latin typeface="Aptos Serif" panose="020B0502040504020204" pitchFamily="34" charset="0"/>
                <a:ea typeface="Amasis MT Pro Medium" panose="02000000000000000000" pitchFamily="2" charset="0"/>
                <a:cs typeface="Aldhabi" pitchFamily="2" charset="-78"/>
              </a:rPr>
              <a:t>a</a:t>
            </a:r>
            <a:r>
              <a:rPr altLang="en-IN" dirty="0" sz="2400" lang="en-US">
                <a:latin typeface="Aptos Serif" panose="020B0502040504020204" pitchFamily="34" charset="0"/>
                <a:ea typeface="Amasis MT Pro Medium" panose="02000000000000000000" pitchFamily="2" charset="0"/>
                <a:cs typeface="Aldhabi" pitchFamily="2" charset="-78"/>
              </a:rPr>
              <a:t> </a:t>
            </a:r>
            <a:r>
              <a:rPr altLang="en-IN" dirty="0" sz="2400" lang="en-US">
                <a:latin typeface="Aptos Serif" panose="020B0502040504020204" pitchFamily="34" charset="0"/>
                <a:ea typeface="Amasis MT Pro Medium" panose="02000000000000000000" pitchFamily="2" charset="0"/>
                <a:cs typeface="Aldhabi" pitchFamily="2" charset="-78"/>
              </a:rPr>
              <a:t>S</a:t>
            </a:r>
            <a:r>
              <a:rPr altLang="en-IN" dirty="0" sz="2400" lang="en-US">
                <a:latin typeface="Aptos Serif" panose="020B0502040504020204" pitchFamily="34" charset="0"/>
                <a:ea typeface="Amasis MT Pro Medium" panose="02000000000000000000" pitchFamily="2" charset="0"/>
                <a:cs typeface="Aldhabi" pitchFamily="2" charset="-78"/>
              </a:rPr>
              <a:t> </a:t>
            </a:r>
            <a:endParaRPr dirty="0" sz="2400" lang="en-US">
              <a:latin typeface="Aptos Serif" panose="020B0502040504020204" pitchFamily="34" charset="0"/>
              <a:ea typeface="Amasis MT Pro Medium" panose="02000000000000000000" pitchFamily="2" charset="0"/>
              <a:cs typeface="Aldhabi" pitchFamily="2" charset="-78"/>
            </a:endParaRPr>
          </a:p>
          <a:p>
            <a:r>
              <a:rPr dirty="0" sz="2400" lang="en-US">
                <a:latin typeface="Aptos Serif" panose="020B0502040504020204" pitchFamily="34" charset="0"/>
                <a:ea typeface="Amasis MT Pro Medium" panose="02000000000000000000" pitchFamily="2" charset="0"/>
                <a:cs typeface="Aldhabi" pitchFamily="2" charset="-78"/>
              </a:rPr>
              <a:t>REGISTER NO: </a:t>
            </a:r>
            <a:r>
              <a:rPr dirty="0" sz="2400" lang="en-IN">
                <a:latin typeface="Aptos Serif" panose="020B0502040504020204" pitchFamily="34" charset="0"/>
                <a:ea typeface="Amasis MT Pro Medium" panose="02000000000000000000" pitchFamily="2" charset="0"/>
                <a:cs typeface="Aldhabi" pitchFamily="2" charset="-78"/>
              </a:rPr>
              <a:t>3122</a:t>
            </a:r>
            <a:r>
              <a:rPr altLang="en-IN" dirty="0" sz="2400" lang="en-US">
                <a:latin typeface="Aptos Serif" panose="020B0502040504020204" pitchFamily="34" charset="0"/>
                <a:ea typeface="Amasis MT Pro Medium" panose="02000000000000000000" pitchFamily="2" charset="0"/>
                <a:cs typeface="Aldhabi" pitchFamily="2" charset="-78"/>
              </a:rPr>
              <a:t>186</a:t>
            </a:r>
            <a:r>
              <a:rPr altLang="en-IN" dirty="0" sz="2400" lang="en-US">
                <a:latin typeface="Aptos Serif" panose="020B0502040504020204" pitchFamily="34" charset="0"/>
                <a:ea typeface="Amasis MT Pro Medium" panose="02000000000000000000" pitchFamily="2" charset="0"/>
                <a:cs typeface="Aldhabi" pitchFamily="2" charset="-78"/>
              </a:rPr>
              <a:t>4</a:t>
            </a:r>
            <a:r>
              <a:rPr altLang="en-IN" dirty="0" sz="2400" lang="en-US">
                <a:latin typeface="Aptos Serif" panose="020B0502040504020204" pitchFamily="34" charset="0"/>
                <a:ea typeface="Amasis MT Pro Medium" panose="02000000000000000000" pitchFamily="2" charset="0"/>
                <a:cs typeface="Aldhabi" pitchFamily="2" charset="-78"/>
              </a:rPr>
              <a:t>3</a:t>
            </a:r>
            <a:r>
              <a:rPr dirty="0" sz="2400" lang="en-IN">
                <a:latin typeface="Aptos Serif" panose="020B0502040504020204" pitchFamily="34" charset="0"/>
                <a:ea typeface="Amasis MT Pro Medium" panose="02000000000000000000" pitchFamily="2" charset="0"/>
                <a:cs typeface="Aldhabi" pitchFamily="2" charset="-78"/>
              </a:rPr>
              <a:t>. </a:t>
            </a:r>
            <a:r>
              <a:rPr altLang="en-IN" dirty="0" sz="2400" lang="en-US">
                <a:latin typeface="Aptos Serif" panose="020B0502040504020204" pitchFamily="34" charset="0"/>
                <a:ea typeface="Amasis MT Pro Medium" panose="02000000000000000000" pitchFamily="2" charset="0"/>
                <a:cs typeface="Aldhabi" pitchFamily="2" charset="-78"/>
              </a:rPr>
              <a:t>vinothsne05@gmail.com</a:t>
            </a:r>
            <a:r>
              <a:rPr dirty="0" sz="2400" lang="en-IN">
                <a:latin typeface="Aptos Serif" panose="020B0502040504020204" pitchFamily="34" charset="0"/>
                <a:ea typeface="Amasis MT Pro Medium" panose="02000000000000000000" pitchFamily="2" charset="0"/>
                <a:cs typeface="Aldhabi" pitchFamily="2" charset="-78"/>
              </a:rPr>
              <a:t>
NM ID:</a:t>
            </a:r>
            <a:r>
              <a:rPr altLang="en-IN" dirty="0" sz="2400" lang="en-US">
                <a:latin typeface="Aptos Serif" panose="020B0502040504020204" pitchFamily="34" charset="0"/>
                <a:ea typeface="Amasis MT Pro Medium" panose="02000000000000000000" pitchFamily="2" charset="0"/>
                <a:cs typeface="Aldhabi" pitchFamily="2" charset="-78"/>
              </a:rPr>
              <a:t>CD345F896CA2B7D89CB4BF9C497D9B7B</a:t>
            </a:r>
            <a:r>
              <a:rPr dirty="0" sz="2400" lang="en-IN">
                <a:latin typeface="Aptos Serif" panose="020B0502040504020204" pitchFamily="34" charset="0"/>
                <a:ea typeface="Amasis MT Pro Medium" panose="02000000000000000000" pitchFamily="2" charset="0"/>
                <a:cs typeface="Aldhabi" pitchFamily="2" charset="-78"/>
              </a:rPr>
              <a:t> </a:t>
            </a:r>
            <a:endParaRPr dirty="0" sz="2400" lang="en-US">
              <a:latin typeface="Aptos Serif" panose="020B0502040504020204" pitchFamily="34" charset="0"/>
              <a:ea typeface="Amasis MT Pro Medium" panose="02000000000000000000" pitchFamily="2" charset="0"/>
              <a:cs typeface="Aldhabi" pitchFamily="2" charset="-78"/>
            </a:endParaRPr>
          </a:p>
          <a:p>
            <a:r>
              <a:rPr dirty="0" sz="2400" lang="en-US">
                <a:latin typeface="Aptos Serif" panose="020B0502040504020204" pitchFamily="34" charset="0"/>
                <a:ea typeface="Amasis MT Pro Medium" panose="02000000000000000000" pitchFamily="2" charset="0"/>
                <a:cs typeface="Aldhabi" pitchFamily="2" charset="-78"/>
              </a:rPr>
              <a:t>DEPARTMENT:</a:t>
            </a:r>
            <a:r>
              <a:rPr dirty="0" sz="2400" lang="en-IN">
                <a:latin typeface="Aptos Serif" panose="020B0502040504020204" pitchFamily="34" charset="0"/>
                <a:ea typeface="Amasis MT Pro Medium" panose="02000000000000000000" pitchFamily="2" charset="0"/>
                <a:cs typeface="Aldhabi" pitchFamily="2" charset="-78"/>
              </a:rPr>
              <a:t> B.COM </a:t>
            </a:r>
            <a:endParaRPr dirty="0" sz="2400" lang="en-US">
              <a:latin typeface="Aptos Serif" panose="020B0502040504020204" pitchFamily="34" charset="0"/>
              <a:ea typeface="Amasis MT Pro Medium" panose="02000000000000000000" pitchFamily="2" charset="0"/>
              <a:cs typeface="Aldhabi" pitchFamily="2" charset="-78"/>
            </a:endParaRPr>
          </a:p>
          <a:p>
            <a:r>
              <a:rPr dirty="0" sz="2400" lang="en-US">
                <a:latin typeface="Aptos Serif" panose="020B0502040504020204" pitchFamily="34" charset="0"/>
                <a:ea typeface="Amasis MT Pro Medium" panose="02000000000000000000" pitchFamily="2" charset="0"/>
                <a:cs typeface="Aldhabi" pitchFamily="2" charset="-78"/>
              </a:rPr>
              <a:t>COLL</a:t>
            </a:r>
            <a:r>
              <a:rPr altLang="en-IN" dirty="0" sz="2400" lang="en-US">
                <a:latin typeface="Aptos Serif" panose="020B0502040504020204" pitchFamily="34" charset="0"/>
                <a:ea typeface="Amasis MT Pro Medium" panose="02000000000000000000" pitchFamily="2" charset="0"/>
                <a:cs typeface="Aldhabi" pitchFamily="2" charset="-78"/>
              </a:rPr>
              <a:t>E</a:t>
            </a:r>
            <a:r>
              <a:rPr altLang="en-IN" dirty="0" sz="2400" lang="en-US">
                <a:latin typeface="Aptos Serif" panose="020B0502040504020204" pitchFamily="34" charset="0"/>
                <a:ea typeface="Amasis MT Pro Medium" panose="02000000000000000000" pitchFamily="2" charset="0"/>
                <a:cs typeface="Aldhabi" pitchFamily="2" charset="-78"/>
              </a:rPr>
              <a:t>G</a:t>
            </a:r>
            <a:r>
              <a:rPr altLang="en-IN" dirty="0" sz="2400" lang="en-US">
                <a:latin typeface="Aptos Serif" panose="020B0502040504020204" pitchFamily="34" charset="0"/>
                <a:ea typeface="Amasis MT Pro Medium" panose="02000000000000000000" pitchFamily="2" charset="0"/>
                <a:cs typeface="Aldhabi" pitchFamily="2" charset="-78"/>
              </a:rPr>
              <a:t>E</a:t>
            </a:r>
            <a:r>
              <a:rPr altLang="en-IN" dirty="0" sz="2400" lang="en-US">
                <a:latin typeface="Aptos Serif" panose="020B0502040504020204" pitchFamily="34" charset="0"/>
                <a:ea typeface="Amasis MT Pro Medium" panose="02000000000000000000" pitchFamily="2" charset="0"/>
                <a:cs typeface="Aldhabi" pitchFamily="2" charset="-78"/>
              </a:rPr>
              <a:t> </a:t>
            </a:r>
            <a:r>
              <a:rPr altLang="en-IN" dirty="0" sz="2400" lang="en-US">
                <a:latin typeface="Aptos Serif" panose="020B0502040504020204" pitchFamily="34" charset="0"/>
                <a:ea typeface="Amasis MT Pro Medium" panose="02000000000000000000" pitchFamily="2" charset="0"/>
                <a:cs typeface="Aldhabi" pitchFamily="2" charset="-78"/>
              </a:rPr>
              <a:t>:</a:t>
            </a:r>
            <a:r>
              <a:rPr altLang="en-IN" dirty="0" sz="2400" lang="en-US">
                <a:latin typeface="Aptos Serif" panose="020B0502040504020204" pitchFamily="34" charset="0"/>
                <a:ea typeface="Amasis MT Pro Medium" panose="02000000000000000000" pitchFamily="2" charset="0"/>
                <a:cs typeface="Aldhabi" pitchFamily="2" charset="-78"/>
              </a:rPr>
              <a:t> </a:t>
            </a:r>
            <a:r>
              <a:rPr altLang="en-IN" dirty="0" sz="2400" lang="en-US">
                <a:latin typeface="Aptos Serif" panose="020B0502040504020204" pitchFamily="34" charset="0"/>
                <a:ea typeface="Amasis MT Pro Medium" panose="02000000000000000000" pitchFamily="2" charset="0"/>
                <a:cs typeface="Aldhabi" pitchFamily="2" charset="-78"/>
              </a:rPr>
              <a:t>J</a:t>
            </a:r>
            <a:r>
              <a:rPr altLang="en-IN" dirty="0" sz="2400" lang="en-US">
                <a:latin typeface="Aptos Serif" panose="020B0502040504020204" pitchFamily="34" charset="0"/>
                <a:ea typeface="Amasis MT Pro Medium" panose="02000000000000000000" pitchFamily="2" charset="0"/>
                <a:cs typeface="Aldhabi" pitchFamily="2" charset="-78"/>
              </a:rPr>
              <a:t>N</a:t>
            </a:r>
            <a:r>
              <a:rPr altLang="en-IN" dirty="0" sz="2400" lang="en-US">
                <a:latin typeface="Aptos Serif" panose="020B0502040504020204" pitchFamily="34" charset="0"/>
                <a:ea typeface="Amasis MT Pro Medium" panose="02000000000000000000" pitchFamily="2" charset="0"/>
                <a:cs typeface="Aldhabi" pitchFamily="2" charset="-78"/>
              </a:rPr>
              <a:t>N</a:t>
            </a:r>
            <a:r>
              <a:rPr altLang="en-IN" dirty="0" sz="2400" lang="en-US">
                <a:latin typeface="Aptos Serif" panose="020B0502040504020204" pitchFamily="34" charset="0"/>
                <a:ea typeface="Amasis MT Pro Medium" panose="02000000000000000000" pitchFamily="2" charset="0"/>
                <a:cs typeface="Aldhabi" pitchFamily="2" charset="-78"/>
              </a:rPr>
              <a:t> </a:t>
            </a:r>
            <a:r>
              <a:rPr altLang="en-IN" dirty="0" sz="2400" lang="en-US">
                <a:latin typeface="Aptos Serif" panose="020B0502040504020204" pitchFamily="34" charset="0"/>
                <a:ea typeface="Amasis MT Pro Medium" panose="02000000000000000000" pitchFamily="2" charset="0"/>
                <a:cs typeface="Aldhabi" pitchFamily="2" charset="-78"/>
              </a:rPr>
              <a:t>ARTS</a:t>
            </a:r>
            <a:r>
              <a:rPr altLang="en-IN" dirty="0" sz="2400" lang="en-US">
                <a:latin typeface="Aptos Serif" panose="020B0502040504020204" pitchFamily="34" charset="0"/>
                <a:ea typeface="Amasis MT Pro Medium" panose="02000000000000000000" pitchFamily="2" charset="0"/>
                <a:cs typeface="Aldhabi" pitchFamily="2" charset="-78"/>
              </a:rPr>
              <a:t> </a:t>
            </a:r>
            <a:r>
              <a:rPr altLang="en-IN" dirty="0" sz="2400" lang="en-US">
                <a:latin typeface="Aptos Serif" panose="020B0502040504020204" pitchFamily="34" charset="0"/>
                <a:ea typeface="Amasis MT Pro Medium" panose="02000000000000000000" pitchFamily="2" charset="0"/>
                <a:cs typeface="Aldhabi" pitchFamily="2" charset="-78"/>
              </a:rPr>
              <a:t>AND</a:t>
            </a:r>
            <a:r>
              <a:rPr altLang="en-IN" dirty="0" sz="2400" lang="en-US">
                <a:latin typeface="Aptos Serif" panose="020B0502040504020204" pitchFamily="34" charset="0"/>
                <a:ea typeface="Amasis MT Pro Medium" panose="02000000000000000000" pitchFamily="2" charset="0"/>
                <a:cs typeface="Aldhabi" pitchFamily="2" charset="-78"/>
              </a:rPr>
              <a:t> </a:t>
            </a:r>
            <a:r>
              <a:rPr altLang="en-IN" dirty="0" sz="2400" lang="en-US">
                <a:latin typeface="Aptos Serif" panose="020B0502040504020204" pitchFamily="34" charset="0"/>
                <a:ea typeface="Amasis MT Pro Medium" panose="02000000000000000000" pitchFamily="2" charset="0"/>
                <a:cs typeface="Aldhabi" pitchFamily="2" charset="-78"/>
              </a:rPr>
              <a:t>SCIENCE</a:t>
            </a:r>
            <a:r>
              <a:rPr altLang="en-IN" dirty="0" sz="2400" lang="en-US">
                <a:latin typeface="Aptos Serif" panose="020B0502040504020204" pitchFamily="34" charset="0"/>
                <a:ea typeface="Amasis MT Pro Medium" panose="02000000000000000000" pitchFamily="2" charset="0"/>
                <a:cs typeface="Aldhabi" pitchFamily="2" charset="-78"/>
              </a:rPr>
              <a:t> </a:t>
            </a:r>
            <a:r>
              <a:rPr altLang="en-IN" dirty="0" sz="2400" lang="en-US">
                <a:latin typeface="Aptos Serif" panose="020B0502040504020204" pitchFamily="34" charset="0"/>
                <a:ea typeface="Amasis MT Pro Medium" panose="02000000000000000000" pitchFamily="2" charset="0"/>
                <a:cs typeface="Aldhabi" pitchFamily="2" charset="-78"/>
              </a:rPr>
              <a:t>COLLEGE</a:t>
            </a:r>
            <a:r>
              <a:rPr altLang="en-IN" dirty="0" sz="2400" lang="en-US">
                <a:latin typeface="Aptos Serif" panose="020B0502040504020204" pitchFamily="34" charset="0"/>
                <a:ea typeface="Amasis MT Pro Medium" panose="02000000000000000000" pitchFamily="2" charset="0"/>
                <a:cs typeface="Aldhabi" pitchFamily="2" charset="-78"/>
              </a:rPr>
              <a:t> </a:t>
            </a:r>
            <a:r>
              <a:rPr dirty="0" sz="2400" lang="en-IN">
                <a:latin typeface="Aptos Serif" panose="020B0502040504020204" pitchFamily="34" charset="0"/>
                <a:ea typeface="Amasis MT Pro Medium" panose="02000000000000000000" pitchFamily="2" charset="0"/>
                <a:cs typeface="Aldhabi" pitchFamily="2" charset="-78"/>
              </a:rPr>
              <a:t> </a:t>
            </a:r>
            <a:endParaRPr dirty="0" sz="2400" lang="en-US">
              <a:latin typeface="Aptos Serif" panose="020B0502040504020204" pitchFamily="34" charset="0"/>
              <a:ea typeface="Amasis MT Pro Medium" panose="02000000000000000000" pitchFamily="2" charset="0"/>
              <a:cs typeface="Aldhabi" pitchFamily="2" charset="-78"/>
            </a:endParaRPr>
          </a:p>
          <a:p>
            <a:r>
              <a:rPr dirty="0" sz="2400" lang="en-US">
                <a:latin typeface="Aptos Serif" panose="020B0502040504020204" pitchFamily="34" charset="0"/>
                <a:ea typeface="Amasis MT Pro Medium" panose="02000000000000000000" pitchFamily="2" charset="0"/>
                <a:cs typeface="Aldhabi" pitchFamily="2" charset="-78"/>
              </a:rPr>
              <a:t>           </a:t>
            </a:r>
            <a:endParaRPr dirty="0" sz="2400" lang="en-IN">
              <a:latin typeface="Aptos Serif" panose="020B0502040504020204" pitchFamily="34" charset="0"/>
              <a:ea typeface="Amasis MT Pro Medium" panose="02000000000000000000" pitchFamily="2" charset="0"/>
              <a:cs typeface="Aldhabi" pitchFamily="2" charset="-78"/>
            </a:endParaRPr>
          </a:p>
        </p:txBody>
      </p:sp>
      <p:sp>
        <p:nvSpPr>
          <p:cNvPr id="1048591" name="object 9"/>
          <p:cNvSpPr txBox="1"/>
          <p:nvPr/>
        </p:nvSpPr>
        <p:spPr>
          <a:xfrm>
            <a:off x="6287121" y="5757334"/>
            <a:ext cx="907186" cy="498470"/>
          </a:xfrm>
          <a:prstGeom prst="rect"/>
        </p:spPr>
        <p:txBody>
          <a:bodyPr anchor="ctr" bIns="0" lIns="0" rIns="0" rtlCol="0" tIns="6985" vert="horz" wrap="square">
            <a:spAutoFit/>
          </a:bodyPr>
          <a:lstStyle>
            <a:defPPr>
              <a:defRPr lang="en-US"/>
            </a:defPPr>
            <a:lvl1pPr algn="ctr" defTabSz="914400" eaLnBrk="1" hangingPunct="1" latinLnBrk="0" marL="0" rtl="0">
              <a:defRPr baseline="0" cap="all" sz="3200" kern="1200">
                <a:solidFill>
                  <a:schemeClr val="accent1">
                    <a:lumMod val="50000"/>
                  </a:schemeClr>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marL="38100">
              <a:spcBef>
                <a:spcPts val="55"/>
              </a:spcBef>
            </a:pPr>
            <a:fld id="{81D60167-4931-47E6-BA6A-407CBD079E47}" type="slidenum">
              <a:rPr lang="en-IN" spc="10" smtClean="0"/>
              <a:pPr marL="38100">
                <a:spcBef>
                  <a:spcPts val="55"/>
                </a:spcBef>
              </a:pPr>
              <a:t>1</a:t>
            </a:fld>
            <a:endParaRPr dirty="0" lang="en-IN" spc="1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4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41" name="object 8"/>
          <p:cNvSpPr txBox="1"/>
          <p:nvPr/>
        </p:nvSpPr>
        <p:spPr>
          <a:xfrm>
            <a:off x="764698" y="818118"/>
            <a:ext cx="3820000" cy="752129"/>
          </a:xfrm>
          <a:prstGeom prst="rect"/>
          <a:solidFill>
            <a:schemeClr val="accent1"/>
          </a:solidFill>
        </p:spPr>
        <p:txBody>
          <a:bodyPr bIns="0" lIns="0" rIns="0" rtlCol="0" tIns="13335" vert="horz" wrap="square">
            <a:spAutoFit/>
          </a:bodyPr>
          <a:p>
            <a:pPr marL="12700">
              <a:lnSpc>
                <a:spcPct val="100000"/>
              </a:lnSpc>
              <a:spcBef>
                <a:spcPts val="105"/>
              </a:spcBef>
            </a:pPr>
            <a:r>
              <a:rPr b="1" dirty="0" sz="4800" spc="15">
                <a:solidFill>
                  <a:schemeClr val="bg1"/>
                </a:solidFill>
                <a:latin typeface="Trebuchet MS"/>
                <a:cs typeface="Trebuchet MS"/>
              </a:rPr>
              <a:t>M</a:t>
            </a:r>
            <a:r>
              <a:rPr b="1" dirty="0" sz="4800">
                <a:solidFill>
                  <a:schemeClr val="bg1"/>
                </a:solidFill>
                <a:latin typeface="Trebuchet MS"/>
                <a:cs typeface="Trebuchet MS"/>
              </a:rPr>
              <a:t>O</a:t>
            </a:r>
            <a:r>
              <a:rPr b="1" dirty="0" sz="4800" spc="-15">
                <a:solidFill>
                  <a:schemeClr val="bg1"/>
                </a:solidFill>
                <a:latin typeface="Trebuchet MS"/>
                <a:cs typeface="Trebuchet MS"/>
              </a:rPr>
              <a:t>D</a:t>
            </a:r>
            <a:r>
              <a:rPr b="1" dirty="0" sz="4800" spc="-35">
                <a:solidFill>
                  <a:schemeClr val="bg1"/>
                </a:solidFill>
                <a:latin typeface="Trebuchet MS"/>
                <a:cs typeface="Trebuchet MS"/>
              </a:rPr>
              <a:t>E</a:t>
            </a:r>
            <a:r>
              <a:rPr b="1" dirty="0" sz="4800" spc="-30">
                <a:solidFill>
                  <a:schemeClr val="bg1"/>
                </a:solidFill>
                <a:latin typeface="Trebuchet MS"/>
                <a:cs typeface="Trebuchet MS"/>
              </a:rPr>
              <a:t>LL</a:t>
            </a:r>
            <a:r>
              <a:rPr b="1" dirty="0" sz="4800" spc="-5">
                <a:solidFill>
                  <a:schemeClr val="bg1"/>
                </a:solidFill>
                <a:latin typeface="Trebuchet MS"/>
                <a:cs typeface="Trebuchet MS"/>
              </a:rPr>
              <a:t>I</a:t>
            </a:r>
            <a:r>
              <a:rPr b="1" dirty="0" sz="4800" spc="30">
                <a:solidFill>
                  <a:schemeClr val="bg1"/>
                </a:solidFill>
                <a:latin typeface="Trebuchet MS"/>
                <a:cs typeface="Trebuchet MS"/>
              </a:rPr>
              <a:t>N</a:t>
            </a:r>
            <a:r>
              <a:rPr b="1" dirty="0" sz="4800" spc="5">
                <a:solidFill>
                  <a:schemeClr val="bg1"/>
                </a:solidFill>
                <a:latin typeface="Trebuchet MS"/>
                <a:cs typeface="Trebuchet MS"/>
              </a:rPr>
              <a:t>G</a:t>
            </a:r>
            <a:endParaRPr dirty="0" sz="4800">
              <a:solidFill>
                <a:schemeClr val="bg1"/>
              </a:solidFill>
              <a:latin typeface="Trebuchet MS"/>
              <a:cs typeface="Trebuchet MS"/>
            </a:endParaRPr>
          </a:p>
        </p:txBody>
      </p:sp>
      <p:pic>
        <p:nvPicPr>
          <p:cNvPr id="2097163" name="object 6"/>
          <p:cNvPicPr>
            <a:picLocks/>
          </p:cNvPicPr>
          <p:nvPr/>
        </p:nvPicPr>
        <p:blipFill>
          <a:blip xmlns:r="http://schemas.openxmlformats.org/officeDocument/2006/relationships" r:embed="rId1" cstate="print"/>
          <a:stretch>
            <a:fillRect/>
          </a:stretch>
        </p:blipFill>
        <p:spPr>
          <a:xfrm>
            <a:off x="7544412" y="1429718"/>
            <a:ext cx="3014943" cy="2887822"/>
          </a:xfrm>
          <a:prstGeom prst="rect"/>
        </p:spPr>
      </p:pic>
      <p:sp>
        <p:nvSpPr>
          <p:cNvPr id="1048642" name="TextBox 1"/>
          <p:cNvSpPr txBox="1"/>
          <p:nvPr/>
        </p:nvSpPr>
        <p:spPr>
          <a:xfrm>
            <a:off x="631746" y="1429718"/>
            <a:ext cx="6557962" cy="3693319"/>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
        <p:nvSpPr>
          <p:cNvPr id="1048643" name="object 9"/>
          <p:cNvSpPr txBox="1"/>
          <p:nvPr/>
        </p:nvSpPr>
        <p:spPr>
          <a:xfrm>
            <a:off x="6287121" y="5757334"/>
            <a:ext cx="907186" cy="498470"/>
          </a:xfrm>
          <a:prstGeom prst="rect"/>
        </p:spPr>
        <p:txBody>
          <a:bodyPr anchor="ctr" bIns="0" lIns="0" rIns="0" rtlCol="0" tIns="6985" vert="horz" wrap="square">
            <a:spAutoFit/>
          </a:bodyPr>
          <a:lstStyle>
            <a:defPPr>
              <a:defRPr lang="en-US"/>
            </a:defPPr>
            <a:lvl1pPr algn="ctr" defTabSz="914400" eaLnBrk="1" hangingPunct="1" latinLnBrk="0" marL="0" rtl="0">
              <a:defRPr baseline="0" cap="all" sz="3200" kern="1200">
                <a:solidFill>
                  <a:schemeClr val="accent1">
                    <a:lumMod val="50000"/>
                  </a:schemeClr>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marL="38100">
              <a:spcBef>
                <a:spcPts val="55"/>
              </a:spcBef>
            </a:pPr>
            <a:fld id="{81D60167-4931-47E6-BA6A-407CBD079E47}" type="slidenum">
              <a:rPr lang="en-IN" spc="10" smtClean="0"/>
              <a:pPr marL="38100">
                <a:spcBef>
                  <a:spcPts val="55"/>
                </a:spcBef>
              </a:pPr>
              <a:t>10</a:t>
            </a:fld>
            <a:endParaRPr dirty="0" lang="en-IN" spc="1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44" name="object 7"/>
          <p:cNvSpPr txBox="1">
            <a:spLocks noGrp="1"/>
          </p:cNvSpPr>
          <p:nvPr>
            <p:ph type="title"/>
          </p:nvPr>
        </p:nvSpPr>
        <p:spPr>
          <a:xfrm flipH="1">
            <a:off x="0" y="2681038"/>
            <a:ext cx="4779818" cy="1029128"/>
          </a:xfrm>
          <a:prstGeom prst="rect"/>
        </p:spPr>
        <p:txBody>
          <a:bodyPr bIns="0" lIns="0" rIns="0" rtlCol="0" tIns="13335" vert="horz" wrap="square">
            <a:spAutoFit/>
          </a:bodyPr>
          <a:p>
            <a:pPr marL="12700">
              <a:lnSpc>
                <a:spcPct val="100000"/>
              </a:lnSpc>
              <a:spcBef>
                <a:spcPts val="105"/>
              </a:spcBef>
            </a:pPr>
            <a:r>
              <a:rPr b="1" dirty="0" sz="6600">
                <a:latin typeface="Aptos Serif" panose="02020604070405020304" pitchFamily="18" charset="0"/>
                <a:ea typeface="Abadi" panose="02000000000000000000" pitchFamily="2" charset="0"/>
                <a:cs typeface="Aptos Serif" panose="02020604070405020304" pitchFamily="18" charset="0"/>
              </a:rPr>
              <a:t>R</a:t>
            </a:r>
            <a:r>
              <a:rPr b="1" dirty="0" sz="6600" spc="-40">
                <a:latin typeface="Aptos Serif" panose="02020604070405020304" pitchFamily="18" charset="0"/>
                <a:ea typeface="Abadi" panose="02000000000000000000" pitchFamily="2" charset="0"/>
                <a:cs typeface="Aptos Serif" panose="02020604070405020304" pitchFamily="18" charset="0"/>
              </a:rPr>
              <a:t>E</a:t>
            </a:r>
            <a:r>
              <a:rPr b="1" dirty="0" sz="6600" spc="15">
                <a:latin typeface="Aptos Serif" panose="02020604070405020304" pitchFamily="18" charset="0"/>
                <a:ea typeface="Abadi" panose="02000000000000000000" pitchFamily="2" charset="0"/>
                <a:cs typeface="Aptos Serif" panose="02020604070405020304" pitchFamily="18" charset="0"/>
              </a:rPr>
              <a:t>S</a:t>
            </a:r>
            <a:r>
              <a:rPr b="1" dirty="0" sz="6600" spc="-30">
                <a:latin typeface="Aptos Serif" panose="02020604070405020304" pitchFamily="18" charset="0"/>
                <a:ea typeface="Abadi" panose="02000000000000000000" pitchFamily="2" charset="0"/>
                <a:cs typeface="Aptos Serif" panose="02020604070405020304" pitchFamily="18" charset="0"/>
              </a:rPr>
              <a:t>U</a:t>
            </a:r>
            <a:r>
              <a:rPr b="1" dirty="0" sz="6600" spc="-405">
                <a:latin typeface="Aptos Serif" panose="02020604070405020304" pitchFamily="18" charset="0"/>
                <a:ea typeface="Abadi" panose="02000000000000000000" pitchFamily="2" charset="0"/>
                <a:cs typeface="Aptos Serif" panose="02020604070405020304" pitchFamily="18" charset="0"/>
              </a:rPr>
              <a:t>L</a:t>
            </a:r>
            <a:r>
              <a:rPr b="1" dirty="0" sz="6600">
                <a:latin typeface="Aptos Serif" panose="02020604070405020304" pitchFamily="18" charset="0"/>
                <a:ea typeface="Abadi" panose="02000000000000000000" pitchFamily="2" charset="0"/>
                <a:cs typeface="Aptos Serif" panose="02020604070405020304" pitchFamily="18" charset="0"/>
              </a:rPr>
              <a:t>TS</a:t>
            </a:r>
          </a:p>
        </p:txBody>
      </p:sp>
      <p:sp>
        <p:nvSpPr>
          <p:cNvPr id="104864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4" name="Picture 9"/>
          <p:cNvPicPr>
            <a:picLocks noChangeAspect="1"/>
          </p:cNvPicPr>
          <p:nvPr/>
        </p:nvPicPr>
        <p:blipFill>
          <a:blip xmlns:r="http://schemas.openxmlformats.org/officeDocument/2006/relationships" r:embed="rId1"/>
          <a:srcRect/>
          <a:stretch>
            <a:fillRect/>
          </a:stretch>
        </p:blipFill>
        <p:spPr>
          <a:xfrm>
            <a:off x="3774560" y="1122426"/>
            <a:ext cx="7966286" cy="4369118"/>
          </a:xfrm>
          <a:prstGeom prst="rect"/>
        </p:spPr>
      </p:pic>
      <p:sp>
        <p:nvSpPr>
          <p:cNvPr id="1048646" name="object 9"/>
          <p:cNvSpPr txBox="1"/>
          <p:nvPr/>
        </p:nvSpPr>
        <p:spPr>
          <a:xfrm>
            <a:off x="6287121" y="5757334"/>
            <a:ext cx="907186" cy="498470"/>
          </a:xfrm>
          <a:prstGeom prst="rect"/>
        </p:spPr>
        <p:txBody>
          <a:bodyPr anchor="ctr" bIns="0" lIns="0" rIns="0" rtlCol="0" tIns="6985" vert="horz" wrap="square">
            <a:spAutoFit/>
          </a:bodyPr>
          <a:lstStyle>
            <a:defPPr>
              <a:defRPr lang="en-US"/>
            </a:defPPr>
            <a:lvl1pPr algn="ctr" defTabSz="914400" eaLnBrk="1" hangingPunct="1" latinLnBrk="0" marL="0" rtl="0">
              <a:defRPr baseline="0" cap="all" sz="3200" kern="1200">
                <a:solidFill>
                  <a:schemeClr val="accent1">
                    <a:lumMod val="50000"/>
                  </a:schemeClr>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marL="38100">
              <a:spcBef>
                <a:spcPts val="55"/>
              </a:spcBef>
            </a:pPr>
            <a:fld id="{81D60167-4931-47E6-BA6A-407CBD079E47}" type="slidenum">
              <a:rPr lang="en-IN" spc="10" smtClean="0"/>
              <a:pPr marL="38100">
                <a:spcBef>
                  <a:spcPts val="55"/>
                </a:spcBef>
              </a:pPr>
              <a:t>11</a:t>
            </a:fld>
            <a:endParaRPr dirty="0" lang="en-IN" spc="1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4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48" name="TextBox 2"/>
          <p:cNvSpPr txBox="1"/>
          <p:nvPr/>
        </p:nvSpPr>
        <p:spPr>
          <a:xfrm>
            <a:off x="577745" y="1837765"/>
            <a:ext cx="8120776" cy="2000548"/>
          </a:xfrm>
          <a:prstGeom prst="rect"/>
          <a:noFill/>
        </p:spPr>
        <p:txBody>
          <a:bodyPr rtlCol="0" wrap="square">
            <a:spAutoFit/>
          </a:bodyPr>
          <a:p>
            <a:pPr algn="l" indent="-285750" marL="285750">
              <a:buFont typeface="Arial" panose="020B0604020202020204" pitchFamily="34" charset="0"/>
              <a:buChar char="•"/>
            </a:pPr>
            <a:r>
              <a:rPr dirty="0" sz="2000" lang="en-IN">
                <a:latin typeface="Abadi" panose="020B0604020104020204" pitchFamily="34"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latin typeface="Abadi" panose="020B0604020104020204" pitchFamily="34" charset="0"/>
              </a:rPr>
              <a:t>ployee satisfaction.</a:t>
            </a:r>
            <a:endParaRPr dirty="0" lang="en-US">
              <a:latin typeface="Abadi" panose="020B0604020104020204" pitchFamily="34" charset="0"/>
            </a:endParaRPr>
          </a:p>
        </p:txBody>
      </p:sp>
      <p:pic>
        <p:nvPicPr>
          <p:cNvPr id="2097165" name="Picture 3"/>
          <p:cNvPicPr>
            <a:picLocks noChangeAspect="1"/>
          </p:cNvPicPr>
          <p:nvPr/>
        </p:nvPicPr>
        <p:blipFill>
          <a:blip xmlns:r="http://schemas.openxmlformats.org/officeDocument/2006/relationships" r:embed="rId1"/>
          <a:stretch>
            <a:fillRect/>
          </a:stretch>
        </p:blipFill>
        <p:spPr>
          <a:xfrm>
            <a:off x="7136299" y="3429000"/>
            <a:ext cx="4670728" cy="2000549"/>
          </a:xfrm>
          <a:prstGeom prst="rect"/>
        </p:spPr>
      </p:pic>
      <p:sp>
        <p:nvSpPr>
          <p:cNvPr id="1048649" name="object 9"/>
          <p:cNvSpPr txBox="1"/>
          <p:nvPr/>
        </p:nvSpPr>
        <p:spPr>
          <a:xfrm>
            <a:off x="6287121" y="5757334"/>
            <a:ext cx="907186" cy="498470"/>
          </a:xfrm>
          <a:prstGeom prst="rect"/>
        </p:spPr>
        <p:txBody>
          <a:bodyPr anchor="ctr" bIns="0" lIns="0" rIns="0" rtlCol="0" tIns="6985" vert="horz" wrap="square">
            <a:spAutoFit/>
          </a:bodyPr>
          <a:lstStyle>
            <a:defPPr>
              <a:defRPr lang="en-US"/>
            </a:defPPr>
            <a:lvl1pPr algn="ctr" defTabSz="914400" eaLnBrk="1" hangingPunct="1" latinLnBrk="0" marL="0" rtl="0">
              <a:defRPr baseline="0" cap="all" sz="3200" kern="1200">
                <a:solidFill>
                  <a:schemeClr val="accent1">
                    <a:lumMod val="50000"/>
                  </a:schemeClr>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marL="38100">
              <a:spcBef>
                <a:spcPts val="55"/>
              </a:spcBef>
            </a:pPr>
            <a:fld id="{81D60167-4931-47E6-BA6A-407CBD079E47}" type="slidenum">
              <a:rPr lang="en-IN" spc="10" smtClean="0"/>
              <a:pPr marL="38100">
                <a:spcBef>
                  <a:spcPts val="55"/>
                </a:spcBef>
              </a:pPr>
              <a:t>12</a:t>
            </a:fld>
            <a:endParaRPr dirty="0" lang="en-IN" spc="1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9" name=""/>
        <p:cNvGrpSpPr/>
        <p:nvPr/>
      </p:nvGrpSpPr>
      <p:grpSpPr>
        <a:xfrm>
          <a:off x="0" y="0"/>
          <a:ext cx="0" cy="0"/>
          <a:chOff x="0" y="0"/>
          <a:chExt cx="0" cy="0"/>
        </a:xfrm>
      </p:grpSpPr>
      <p:sp>
        <p:nvSpPr>
          <p:cNvPr id="1048599"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sp>
        <p:nvSpPr>
          <p:cNvPr id="104860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pic>
        <p:nvPicPr>
          <p:cNvPr id="2097153" name="Picture 20"/>
          <p:cNvPicPr>
            <a:picLocks noChangeAspect="1"/>
          </p:cNvPicPr>
          <p:nvPr/>
        </p:nvPicPr>
        <p:blipFill>
          <a:blip xmlns:r="http://schemas.openxmlformats.org/officeDocument/2006/relationships" r:embed="rId1"/>
          <a:stretch>
            <a:fillRect/>
          </a:stretch>
        </p:blipFill>
        <p:spPr>
          <a:xfrm>
            <a:off x="8173" y="0"/>
            <a:ext cx="12193352" cy="6858000"/>
          </a:xfrm>
          <a:prstGeom prst="rect"/>
        </p:spPr>
      </p:pic>
      <p:pic>
        <p:nvPicPr>
          <p:cNvPr id="2097154" name="Picture 2"/>
          <p:cNvPicPr>
            <a:picLocks noChangeAspect="1"/>
          </p:cNvPicPr>
          <p:nvPr/>
        </p:nvPicPr>
        <p:blipFill>
          <a:blip xmlns:r="http://schemas.openxmlformats.org/officeDocument/2006/relationships" r:embed="rId2"/>
          <a:stretch>
            <a:fillRect/>
          </a:stretch>
        </p:blipFill>
        <p:spPr>
          <a:xfrm>
            <a:off x="-44921" y="-7386"/>
            <a:ext cx="12228748" cy="6865385"/>
          </a:xfrm>
          <a:prstGeom prst="rect"/>
        </p:spPr>
      </p:pic>
      <p:pic>
        <p:nvPicPr>
          <p:cNvPr id="2097155" name="Picture 3"/>
          <p:cNvPicPr>
            <a:picLocks noChangeAspect="1"/>
          </p:cNvPicPr>
          <p:nvPr/>
        </p:nvPicPr>
        <p:blipFill>
          <a:blip xmlns:r="http://schemas.openxmlformats.org/officeDocument/2006/relationships" r:embed="rId3"/>
          <a:stretch>
            <a:fillRect/>
          </a:stretch>
        </p:blipFill>
        <p:spPr>
          <a:xfrm>
            <a:off x="6821" y="4699"/>
            <a:ext cx="12193351" cy="6857032"/>
          </a:xfrm>
          <a:prstGeom prst="rect"/>
        </p:spPr>
      </p:pic>
      <p:sp>
        <p:nvSpPr>
          <p:cNvPr id="1048601" name="object 17"/>
          <p:cNvSpPr txBox="1">
            <a:spLocks noGrp="1"/>
          </p:cNvSpPr>
          <p:nvPr>
            <p:ph type="title"/>
          </p:nvPr>
        </p:nvSpPr>
        <p:spPr>
          <a:xfrm>
            <a:off x="883859" y="1938222"/>
            <a:ext cx="10424281" cy="1324612"/>
          </a:xfrm>
          <a:prstGeom prst="rect"/>
        </p:spPr>
        <p:txBody>
          <a:bodyPr bIns="0" lIns="0" rIns="0" rtlCol="0" tIns="16510" vert="horz" wrap="square">
            <a:spAutoFit/>
          </a:bodyPr>
          <a:p>
            <a:pPr marL="12700">
              <a:lnSpc>
                <a:spcPct val="100000"/>
              </a:lnSpc>
              <a:spcBef>
                <a:spcPts val="130"/>
              </a:spcBef>
            </a:pPr>
            <a:r>
              <a:rPr b="1" dirty="0" sz="8800" spc="5">
                <a:latin typeface="Castellar" panose="02000000000000000000" pitchFamily="2" charset="0"/>
                <a:ea typeface="Castellar" panose="02000000000000000000" pitchFamily="2" charset="0"/>
              </a:rPr>
              <a:t>PROJECT</a:t>
            </a:r>
            <a:r>
              <a:rPr b="1" dirty="0" sz="8800" spc="-85">
                <a:latin typeface="Castellar" panose="02000000000000000000" pitchFamily="2" charset="0"/>
                <a:ea typeface="Castellar" panose="02000000000000000000" pitchFamily="2" charset="0"/>
              </a:rPr>
              <a:t> </a:t>
            </a:r>
            <a:r>
              <a:rPr b="1" dirty="0" sz="8800" spc="25">
                <a:latin typeface="Castellar" panose="02000000000000000000" pitchFamily="2" charset="0"/>
                <a:ea typeface="Castellar" panose="02000000000000000000" pitchFamily="2" charset="0"/>
              </a:rPr>
              <a:t>TITLE</a:t>
            </a:r>
            <a:endParaRPr b="1" sz="8800">
              <a:latin typeface="Castellar" panose="02000000000000000000" pitchFamily="2" charset="0"/>
              <a:ea typeface="Castellar" panose="02000000000000000000" pitchFamily="2" charset="0"/>
            </a:endParaRPr>
          </a:p>
        </p:txBody>
      </p:sp>
      <p:sp>
        <p:nvSpPr>
          <p:cNvPr id="1048602" name="object 22"/>
          <p:cNvSpPr txBox="1">
            <a:spLocks noGrp="1"/>
          </p:cNvSpPr>
          <p:nvPr>
            <p:ph type="sldNum" sz="quarter" idx="12"/>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03" name="TextBox 22"/>
          <p:cNvSpPr txBox="1"/>
          <p:nvPr/>
        </p:nvSpPr>
        <p:spPr>
          <a:xfrm>
            <a:off x="1193072" y="3285973"/>
            <a:ext cx="8928896" cy="1539240"/>
          </a:xfrm>
          <a:prstGeom prst="rect"/>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wrap="square">
            <a:spAutoFit/>
          </a:bodyPr>
          <a:p>
            <a:r>
              <a:rPr b="1" dirty="0" sz="48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4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40" name=""/>
        <p:cNvGrpSpPr/>
        <p:nvPr/>
      </p:nvGrpSpPr>
      <p:grpSpPr>
        <a:xfrm>
          <a:off x="0" y="0"/>
          <a:ext cx="0" cy="0"/>
          <a:chOff x="0" y="0"/>
          <a:chExt cx="0" cy="0"/>
        </a:xfrm>
      </p:grpSpPr>
      <p:sp>
        <p:nvSpPr>
          <p:cNvPr id="1048604"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sp>
        <p:nvSpPr>
          <p:cNvPr id="1048605"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06"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07"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pic>
        <p:nvPicPr>
          <p:cNvPr id="2097156" name="Picture 23"/>
          <p:cNvPicPr>
            <a:picLocks noChangeAspect="1"/>
          </p:cNvPicPr>
          <p:nvPr/>
        </p:nvPicPr>
        <p:blipFill>
          <a:blip xmlns:r="http://schemas.openxmlformats.org/officeDocument/2006/relationships" r:embed="rId1"/>
          <a:stretch>
            <a:fillRect/>
          </a:stretch>
        </p:blipFill>
        <p:spPr>
          <a:xfrm>
            <a:off x="-76201" y="-42478"/>
            <a:ext cx="12481713" cy="6900477"/>
          </a:xfrm>
          <a:prstGeom prst="rect"/>
        </p:spPr>
      </p:pic>
      <p:pic>
        <p:nvPicPr>
          <p:cNvPr id="2097157" name="Picture 2"/>
          <p:cNvPicPr>
            <a:picLocks noChangeAspect="1"/>
          </p:cNvPicPr>
          <p:nvPr/>
        </p:nvPicPr>
        <p:blipFill>
          <a:blip xmlns:r="http://schemas.openxmlformats.org/officeDocument/2006/relationships" r:embed="rId2"/>
          <a:stretch>
            <a:fillRect/>
          </a:stretch>
        </p:blipFill>
        <p:spPr>
          <a:xfrm>
            <a:off x="-76202" y="-42478"/>
            <a:ext cx="12481715" cy="6929057"/>
          </a:xfrm>
          <a:prstGeom prst="rect"/>
        </p:spPr>
      </p:pic>
      <p:pic>
        <p:nvPicPr>
          <p:cNvPr id="2097158" name="Picture 3"/>
          <p:cNvPicPr>
            <a:picLocks noChangeAspect="1"/>
          </p:cNvPicPr>
          <p:nvPr/>
        </p:nvPicPr>
        <p:blipFill>
          <a:blip xmlns:r="http://schemas.openxmlformats.org/officeDocument/2006/relationships" r:embed="rId3"/>
          <a:stretch>
            <a:fillRect/>
          </a:stretch>
        </p:blipFill>
        <p:spPr>
          <a:xfrm>
            <a:off x="-76203" y="-42479"/>
            <a:ext cx="12481715" cy="6929056"/>
          </a:xfrm>
          <a:prstGeom prst="rect"/>
        </p:spPr>
      </p:pic>
      <p:sp>
        <p:nvSpPr>
          <p:cNvPr id="1048608" name="object 21"/>
          <p:cNvSpPr txBox="1">
            <a:spLocks noGrp="1"/>
          </p:cNvSpPr>
          <p:nvPr>
            <p:ph type="title"/>
          </p:nvPr>
        </p:nvSpPr>
        <p:spPr>
          <a:xfrm>
            <a:off x="223837" y="2421592"/>
            <a:ext cx="4187575" cy="673735"/>
          </a:xfrm>
          <a:prstGeom prst="rect"/>
        </p:spPr>
        <p:style>
          <a:lnRef idx="0">
            <a:schemeClr val="dk1"/>
          </a:lnRef>
          <a:fillRef idx="3">
            <a:schemeClr val="dk1"/>
          </a:fillRef>
          <a:effectRef idx="3">
            <a:schemeClr val="dk1"/>
          </a:effectRef>
          <a:fontRef idx="minor">
            <a:schemeClr val="lt1"/>
          </a:fontRef>
        </p:style>
        <p:txBody>
          <a:bodyPr bIns="0" lIns="0" rIns="0" rtlCol="0" tIns="13335" vert="horz" wrap="square">
            <a:spAutoFit/>
          </a:bodyPr>
          <a:p>
            <a:pPr marL="12700">
              <a:lnSpc>
                <a:spcPct val="100000"/>
              </a:lnSpc>
              <a:spcBef>
                <a:spcPts val="105"/>
              </a:spcBef>
            </a:pPr>
            <a:r>
              <a:rPr dirty="0" sz="4400" spc="25">
                <a:latin typeface="Arial Black" panose="020B0604020202020204" pitchFamily="34" charset="0"/>
                <a:cs typeface="Arial Black" panose="020B0604020202020204" pitchFamily="34" charset="0"/>
              </a:rPr>
              <a:t>A</a:t>
            </a:r>
            <a:r>
              <a:rPr dirty="0" sz="4400" spc="-5">
                <a:latin typeface="Arial Black" panose="020B0604020202020204" pitchFamily="34" charset="0"/>
                <a:cs typeface="Arial Black" panose="020B0604020202020204" pitchFamily="34" charset="0"/>
              </a:rPr>
              <a:t>G</a:t>
            </a:r>
            <a:r>
              <a:rPr dirty="0" sz="4400" spc="-35">
                <a:latin typeface="Arial Black" panose="020B0604020202020204" pitchFamily="34" charset="0"/>
                <a:cs typeface="Arial Black" panose="020B0604020202020204" pitchFamily="34" charset="0"/>
              </a:rPr>
              <a:t>E</a:t>
            </a:r>
            <a:r>
              <a:rPr dirty="0" sz="4400" spc="15">
                <a:latin typeface="Arial Black" panose="020B0604020202020204" pitchFamily="34" charset="0"/>
                <a:cs typeface="Arial Black" panose="020B0604020202020204" pitchFamily="34" charset="0"/>
              </a:rPr>
              <a:t>N</a:t>
            </a:r>
            <a:r>
              <a:rPr dirty="0" sz="4400">
                <a:latin typeface="Arial Black" panose="020B0604020202020204" pitchFamily="34" charset="0"/>
                <a:cs typeface="Arial Black" panose="020B0604020202020204" pitchFamily="34" charset="0"/>
              </a:rPr>
              <a:t>DA</a:t>
            </a:r>
          </a:p>
        </p:txBody>
      </p:sp>
      <p:sp>
        <p:nvSpPr>
          <p:cNvPr id="1048609" name="object 22"/>
          <p:cNvSpPr txBox="1">
            <a:spLocks noGrp="1"/>
          </p:cNvSpPr>
          <p:nvPr>
            <p:ph type="sldNum" sz="quarter" idx="12"/>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10" name="TextBox 22"/>
          <p:cNvSpPr txBox="1"/>
          <p:nvPr/>
        </p:nvSpPr>
        <p:spPr>
          <a:xfrm>
            <a:off x="5567142" y="89494"/>
            <a:ext cx="6059944" cy="5958840"/>
          </a:xfrm>
          <a:prstGeom prst="rect"/>
          <a:noFill/>
        </p:spPr>
        <p:txBody>
          <a:bodyPr rtlCol="0" wrap="square">
            <a:spAutoFit/>
          </a:bodyPr>
          <a:p>
            <a:pPr algn="l"/>
            <a:endParaRPr b="0" dirty="0" sz="36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36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36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36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36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3600" lang="en-US">
                <a:solidFill>
                  <a:srgbClr val="0D0D0D"/>
                </a:solidFill>
                <a:latin typeface="Times New Roman" panose="02020603050405020304" pitchFamily="18" charset="0"/>
                <a:cs typeface="Times New Roman" panose="02020603050405020304" pitchFamily="18" charset="0"/>
              </a:rPr>
              <a:t>Dataset Description</a:t>
            </a:r>
            <a:endParaRPr b="0" dirty="0" sz="36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36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3600" i="0" lang="en-US">
                <a:solidFill>
                  <a:srgbClr val="0D0D0D"/>
                </a:solidFill>
                <a:effectLst/>
                <a:latin typeface="Times New Roman" panose="02020603050405020304" pitchFamily="18" charset="0"/>
                <a:cs typeface="Times New Roman" panose="02020603050405020304" pitchFamily="18" charset="0"/>
              </a:rPr>
              <a:t>Results and </a:t>
            </a:r>
            <a:r>
              <a:rPr dirty="0" sz="3600" lang="en-US">
                <a:solidFill>
                  <a:srgbClr val="0D0D0D"/>
                </a:solidFill>
                <a:latin typeface="Times New Roman" panose="02020603050405020304" pitchFamily="18" charset="0"/>
                <a:cs typeface="Times New Roman" panose="02020603050405020304" pitchFamily="18" charset="0"/>
              </a:rPr>
              <a:t>Discussion</a:t>
            </a:r>
            <a:endParaRPr b="0" dirty="0" sz="36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3600" i="0" lang="en-US">
                <a:solidFill>
                  <a:srgbClr val="0D0D0D"/>
                </a:solidFill>
                <a:effectLst/>
                <a:latin typeface="Times New Roman" panose="02020603050405020304" pitchFamily="18" charset="0"/>
                <a:cs typeface="Times New Roman" panose="02020603050405020304" pitchFamily="18" charset="0"/>
              </a:rPr>
              <a:t>Conclusion</a:t>
            </a:r>
          </a:p>
          <a:p>
            <a:endParaRPr dirty="0" sz="36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grpSp>
        <p:nvGrpSpPr>
          <p:cNvPr id="42" name="object 2"/>
          <p:cNvGrpSpPr/>
          <p:nvPr/>
        </p:nvGrpSpPr>
        <p:grpSpPr>
          <a:xfrm>
            <a:off x="7444781" y="1809154"/>
            <a:ext cx="3003329" cy="3257550"/>
            <a:chOff x="7991475" y="2933700"/>
            <a:chExt cx="2762250" cy="3257550"/>
          </a:xfrm>
        </p:grpSpPr>
        <p:sp>
          <p:nvSpPr>
            <p:cNvPr id="104861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9"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13" name="object 7"/>
          <p:cNvSpPr txBox="1">
            <a:spLocks noGrp="1"/>
          </p:cNvSpPr>
          <p:nvPr>
            <p:ph type="title"/>
          </p:nvPr>
        </p:nvSpPr>
        <p:spPr>
          <a:xfrm>
            <a:off x="834072" y="594740"/>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sp>
        <p:nvSpPr>
          <p:cNvPr id="1048614" name="object 10"/>
          <p:cNvSpPr txBox="1">
            <a:spLocks noGrp="1"/>
          </p:cNvSpPr>
          <p:nvPr>
            <p:ph type="sldNum" sz="quarter" idx="12"/>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15" name="TextBox 8"/>
          <p:cNvSpPr txBox="1"/>
          <p:nvPr/>
        </p:nvSpPr>
        <p:spPr>
          <a:xfrm>
            <a:off x="5193506" y="2523529"/>
            <a:ext cx="1828800" cy="358141"/>
          </a:xfrm>
          <a:prstGeom prst="rect"/>
          <a:noFill/>
        </p:spPr>
        <p:txBody>
          <a:bodyPr rtlCol="0" wrap="square">
            <a:spAutoFit/>
          </a:bodyPr>
          <a:p>
            <a:pPr algn="l"/>
            <a:endParaRPr dirty="0" lang="en-US"/>
          </a:p>
        </p:txBody>
      </p:sp>
      <p:sp>
        <p:nvSpPr>
          <p:cNvPr id="1048616" name="TextBox 10"/>
          <p:cNvSpPr txBox="1"/>
          <p:nvPr/>
        </p:nvSpPr>
        <p:spPr>
          <a:xfrm>
            <a:off x="292318" y="1397674"/>
            <a:ext cx="6739666" cy="32029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grpSp>
        <p:nvGrpSpPr>
          <p:cNvPr id="44" name="object 2"/>
          <p:cNvGrpSpPr/>
          <p:nvPr/>
        </p:nvGrpSpPr>
        <p:grpSpPr>
          <a:xfrm>
            <a:off x="8658225" y="2647950"/>
            <a:ext cx="3533775" cy="3810000"/>
            <a:chOff x="8658225" y="2647950"/>
            <a:chExt cx="3533775" cy="3810000"/>
          </a:xfrm>
        </p:grpSpPr>
        <p:sp>
          <p:nvSpPr>
            <p:cNvPr id="104861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19" name="object 7"/>
          <p:cNvSpPr txBox="1">
            <a:spLocks noGrp="1"/>
          </p:cNvSpPr>
          <p:nvPr>
            <p:ph type="title"/>
          </p:nvPr>
        </p:nvSpPr>
        <p:spPr>
          <a:xfrm>
            <a:off x="3394710" y="710778"/>
            <a:ext cx="5263515" cy="12611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a:t>
            </a:r>
            <a:r>
              <a:rPr dirty="0" sz="4250" lang="en-IN" spc="5"/>
              <a:t>T</a:t>
            </a:r>
            <a:br>
              <a:rPr dirty="0" sz="4250" lang="en-IN" spc="5"/>
            </a:br>
            <a:r>
              <a:rPr dirty="0" sz="4250" spc="-20"/>
              <a:t>OVERVI</a:t>
            </a:r>
            <a:r>
              <a:rPr dirty="0" sz="4250" lang="en-IN" spc="-20"/>
              <a:t>EW</a:t>
            </a:r>
            <a:endParaRPr dirty="0" sz="4250"/>
          </a:p>
        </p:txBody>
      </p:sp>
      <p:sp>
        <p:nvSpPr>
          <p:cNvPr id="1048620" name="object 10"/>
          <p:cNvSpPr txBox="1">
            <a:spLocks noGrp="1"/>
          </p:cNvSpPr>
          <p:nvPr>
            <p:ph type="sldNum" sz="quarter" idx="12"/>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21"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22" name="TextBox 8"/>
          <p:cNvSpPr txBox="1"/>
          <p:nvPr/>
        </p:nvSpPr>
        <p:spPr>
          <a:xfrm>
            <a:off x="739775" y="2133600"/>
            <a:ext cx="7924799" cy="3139440"/>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0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5" name=""/>
        <p:cNvGrpSpPr/>
        <p:nvPr/>
      </p:nvGrpSpPr>
      <p:grpSpPr>
        <a:xfrm>
          <a:off x="0" y="0"/>
          <a:ext cx="0" cy="0"/>
          <a:chOff x="0" y="0"/>
          <a:chExt cx="0" cy="0"/>
        </a:xfrm>
      </p:grpSpPr>
      <p:sp>
        <p:nvSpPr>
          <p:cNvPr id="1048623"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sp>
        <p:nvSpPr>
          <p:cNvPr id="1048624" name="object 8"/>
          <p:cNvSpPr txBox="1">
            <a:spLocks noGrp="1"/>
          </p:cNvSpPr>
          <p:nvPr>
            <p:ph type="sldNum" sz="quarter" idx="12"/>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25" name="TextBox 6"/>
          <p:cNvSpPr txBox="1"/>
          <p:nvPr/>
        </p:nvSpPr>
        <p:spPr>
          <a:xfrm>
            <a:off x="5193506" y="2523529"/>
            <a:ext cx="1828800" cy="358141"/>
          </a:xfrm>
          <a:prstGeom prst="rect"/>
          <a:noFill/>
        </p:spPr>
        <p:txBody>
          <a:bodyPr rtlCol="0" wrap="square">
            <a:spAutoFit/>
          </a:bodyPr>
          <a:p>
            <a:pPr algn="l"/>
            <a:endParaRPr dirty="0" lang="en-US"/>
          </a:p>
        </p:txBody>
      </p:sp>
      <p:sp>
        <p:nvSpPr>
          <p:cNvPr id="1048626"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1" name="Picture 13"/>
          <p:cNvPicPr>
            <a:picLocks noChangeAspect="1"/>
          </p:cNvPicPr>
          <p:nvPr/>
        </p:nvPicPr>
        <p:blipFill>
          <a:blip xmlns:r="http://schemas.openxmlformats.org/officeDocument/2006/relationships" r:embed="rId1"/>
          <a:stretch>
            <a:fillRect/>
          </a:stretch>
        </p:blipFill>
        <p:spPr>
          <a:xfrm>
            <a:off x="6575752" y="2834915"/>
            <a:ext cx="4676775" cy="2686897"/>
          </a:xfrm>
          <a:prstGeom prst="rect"/>
        </p:spPr>
      </p:pic>
      <p:sp>
        <p:nvSpPr>
          <p:cNvPr id="1048627"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28" name="TextBox 19"/>
          <p:cNvSpPr txBox="1"/>
          <p:nvPr/>
        </p:nvSpPr>
        <p:spPr>
          <a:xfrm>
            <a:off x="493472" y="1528605"/>
            <a:ext cx="6700835" cy="2225040"/>
          </a:xfrm>
          <a:prstGeom prst="rect"/>
          <a:noFill/>
        </p:spPr>
        <p:txBody>
          <a:bodyPr rtlCol="0" wrap="square">
            <a:spAutoFit/>
          </a:bodyPr>
          <a:p>
            <a:pPr algn="l"/>
            <a:r>
              <a:rPr dirty="0" sz="36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36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9"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30" name="object 9"/>
          <p:cNvSpPr txBox="1">
            <a:spLocks noGrp="1"/>
          </p:cNvSpPr>
          <p:nvPr>
            <p:ph type="sldNum" sz="quarter" idx="12"/>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31" name="TextBox 7"/>
          <p:cNvSpPr txBox="1"/>
          <p:nvPr/>
        </p:nvSpPr>
        <p:spPr>
          <a:xfrm>
            <a:off x="1132314" y="1580312"/>
            <a:ext cx="10798895" cy="3170099"/>
          </a:xfrm>
          <a:prstGeom prst="rect"/>
          <a:noFill/>
        </p:spPr>
        <p:txBody>
          <a:bodyPr rtlCol="0" wrap="square">
            <a:spAutoFit/>
          </a:bodyPr>
          <a:p>
            <a:pPr algn="l" indent="-571500" marL="571500">
              <a:buFont typeface="Arial" panose="020B0604020202020204" pitchFamily="34" charset="0"/>
              <a:buChar char="•"/>
            </a:pPr>
            <a:r>
              <a:rPr dirty="0" sz="4000" lang="en-IN">
                <a:latin typeface="Aldhabi" pitchFamily="2" charset="-78"/>
                <a:cs typeface="Aldhabi" pitchFamily="2" charset="-78"/>
              </a:rPr>
              <a:t>Conditional formatting – highlights missing cells 
Filter- helps to remove the empty cells 
Formula – helps to identify the performance of employees 
Pivot table – helps to summarise 
Pie chart – shows the data</a:t>
            </a:r>
            <a:endParaRPr dirty="0" sz="4000" lang="en-US">
              <a:latin typeface="Aldhabi" pitchFamily="2" charset="-78"/>
              <a:cs typeface="Aldhabi" pitchFamily="2" charset="-7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32" name="Title 1"/>
          <p:cNvSpPr>
            <a:spLocks noGrp="1"/>
          </p:cNvSpPr>
          <p:nvPr>
            <p:ph type="title"/>
          </p:nvPr>
        </p:nvSpPr>
        <p:spPr/>
        <p:txBody>
          <a:bodyPr/>
          <a:p>
            <a:r>
              <a:rPr dirty="0" lang="en-IN"/>
              <a:t>Dataset Description</a:t>
            </a:r>
          </a:p>
        </p:txBody>
      </p:sp>
      <p:sp>
        <p:nvSpPr>
          <p:cNvPr id="1048633" name="object 9"/>
          <p:cNvSpPr txBox="1">
            <a:spLocks noGrp="1"/>
          </p:cNvSpPr>
          <p:nvPr>
            <p:ph type="sldNum" sz="quarter" idx="12"/>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8</a:t>
            </a:fld>
            <a:endParaRPr dirty="0" spc="10"/>
          </a:p>
        </p:txBody>
      </p:sp>
      <p:pic>
        <p:nvPicPr>
          <p:cNvPr id="2097162" name="object 2"/>
          <p:cNvPicPr>
            <a:picLocks/>
          </p:cNvPicPr>
          <p:nvPr/>
        </p:nvPicPr>
        <p:blipFill>
          <a:blip xmlns:r="http://schemas.openxmlformats.org/officeDocument/2006/relationships" r:embed="rId1" cstate="print"/>
          <a:stretch>
            <a:fillRect/>
          </a:stretch>
        </p:blipFill>
        <p:spPr>
          <a:xfrm>
            <a:off x="7494877" y="1729061"/>
            <a:ext cx="2695574" cy="3248025"/>
          </a:xfrm>
          <a:prstGeom prst="rect"/>
          <a:effectLst>
            <a:outerShdw algn="t" blurRad="50800" dir="5400000" dist="38100" rotWithShape="0">
              <a:prstClr val="black">
                <a:alpha val="40000"/>
              </a:prstClr>
            </a:outerShdw>
          </a:effectLst>
        </p:spPr>
      </p:pic>
      <p:sp>
        <p:nvSpPr>
          <p:cNvPr id="1048634" name="TextBox 2"/>
          <p:cNvSpPr txBox="1"/>
          <p:nvPr/>
        </p:nvSpPr>
        <p:spPr>
          <a:xfrm>
            <a:off x="1500341" y="1837765"/>
            <a:ext cx="6772275" cy="3139321"/>
          </a:xfrm>
          <a:prstGeom prst="rect"/>
          <a:noFill/>
        </p:spPr>
        <p:txBody>
          <a:bodyPr rtlCol="0" wrap="square">
            <a:spAutoFit/>
          </a:bodyPr>
          <a:p>
            <a:pPr algn="l" indent="-342900" marL="342900">
              <a:buFont typeface="Arial" panose="020B0604020202020204" pitchFamily="34" charset="0"/>
              <a:buChar char="•"/>
            </a:pPr>
            <a:r>
              <a:rPr dirty="0" lang="en-IN">
                <a:latin typeface="Amasis MT Pro Medium" panose="02040504050005020304" pitchFamily="18" charset="0"/>
                <a:cs typeface="Aldhabi" pitchFamily="2" charset="-78"/>
              </a:rPr>
              <a:t>EMPLOYEE ID 
FIRST NAME
LAST NAME
BUSINESS UNIT 
EMPLOYEE TYPE
EMPLOYEE CLASSIFICATION TYPE
GENDER
PERFORMANCE SCORE
CURRENT EMPLOYEE RATE
PERFORMANCE LEVEL</a:t>
            </a:r>
          </a:p>
          <a:p>
            <a:pPr algn="l" indent="-285750" marL="285750">
              <a:buFont typeface="Arial" panose="020B0604020202020204" pitchFamily="34" charset="0"/>
              <a:buChar char="•"/>
            </a:pPr>
            <a:endParaRPr dirty="0" lang="en-US">
              <a:latin typeface="Amasis MT Pro Medium" panose="02040504050005020304" pitchFamily="18" charset="0"/>
              <a:cs typeface="Aldhabi" pitchFamily="2" charset="-7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35"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3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37"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38" name="TextBox 9"/>
          <p:cNvSpPr txBox="1"/>
          <p:nvPr/>
        </p:nvSpPr>
        <p:spPr>
          <a:xfrm>
            <a:off x="1986730" y="2354703"/>
            <a:ext cx="7127756" cy="2308324"/>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sz="3600" lang="en-IN"/>
              <a:t>
=IFS(Z9&gt;=5,”VERY HIGH”,Z9&gt;=4,”HIGH”,Z9&gt;=3,”MED”,TRUE,”LOW”)</a:t>
            </a:r>
            <a:endParaRPr dirty="0" sz="3600" lang="en-US"/>
          </a:p>
        </p:txBody>
      </p:sp>
      <p:sp>
        <p:nvSpPr>
          <p:cNvPr id="1048639" name="object 9"/>
          <p:cNvSpPr txBox="1"/>
          <p:nvPr/>
        </p:nvSpPr>
        <p:spPr>
          <a:xfrm>
            <a:off x="6287121" y="5757334"/>
            <a:ext cx="907186" cy="498470"/>
          </a:xfrm>
          <a:prstGeom prst="rect"/>
        </p:spPr>
        <p:txBody>
          <a:bodyPr anchor="ctr" bIns="0" lIns="0" rIns="0" rtlCol="0" tIns="6985" vert="horz" wrap="square">
            <a:spAutoFit/>
          </a:bodyPr>
          <a:lstStyle>
            <a:defPPr>
              <a:defRPr lang="en-US"/>
            </a:defPPr>
            <a:lvl1pPr algn="ctr" defTabSz="914400" eaLnBrk="1" hangingPunct="1" latinLnBrk="0" marL="0" rtl="0">
              <a:defRPr baseline="0" cap="all" sz="3200" kern="1200">
                <a:solidFill>
                  <a:schemeClr val="accent1">
                    <a:lumMod val="50000"/>
                  </a:schemeClr>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marL="38100">
              <a:spcBef>
                <a:spcPts val="55"/>
              </a:spcBef>
            </a:pPr>
            <a:fld id="{81D60167-4931-47E6-BA6A-407CBD079E47}" type="slidenum">
              <a:rPr lang="en-IN" spc="10" smtClean="0"/>
              <a:pPr marL="38100">
                <a:spcBef>
                  <a:spcPts val="55"/>
                </a:spcBef>
              </a:pPr>
              <a:t>9</a:t>
            </a:fld>
            <a:endParaRPr dirty="0" lang="en-IN" spc="1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s>
</file>

<file path=ppt/theme/theme1.xml><?xml version="1.0" encoding="utf-8"?>
<a:theme xmlns:a="http://schemas.openxmlformats.org/drawingml/2006/main" name="Main Event">
  <a:themeElements>
    <a:clrScheme name="Main Event">
      <a:dk1>
        <a:sysClr lastClr="000000" val="windowText"/>
      </a:dk1>
      <a:lt1>
        <a:sysClr lastClr="FFFFFF" val="window"/>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algn="tl" flip="none" sx="100000" sy="100000" tx="0" ty="0"/>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r="5400000" dist="127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fillRect/>
          </a:stretch>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charumathip49@gmail.com</cp:lastModifiedBy>
  <dcterms:created xsi:type="dcterms:W3CDTF">2024-03-29T04:07:22Z</dcterms:created>
  <dcterms:modified xsi:type="dcterms:W3CDTF">2024-10-23T12:32:53Z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76a185c2fd25490e8e6f9b6738e133f3</vt:lpwstr>
  </property>
</Properties>
</file>