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4"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IN"/>
              <a:t>M</a:t>
            </a:r>
            <a:endParaRPr lang="en-US" alt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706755"/>
          </a:xfrm>
          <a:prstGeom prst="rect">
            <a:avLst/>
          </a:prstGeom>
          <a:noFill/>
        </p:spPr>
        <p:txBody>
          <a:bodyPr wrap="square" rtlCol="0">
            <a:spAutoFit/>
          </a:bodyPr>
          <a:lstStyle/>
          <a:p>
            <a:r>
              <a:rPr lang="en-US" sz="2000">
                <a:solidFill>
                  <a:srgbClr val="161D23"/>
                </a:solidFill>
              </a:rPr>
              <a:t>BUS RESERVATION SYSTEM USING PYTHON AND DJANGO</a:t>
            </a:r>
            <a:endParaRPr lang="en-US" sz="2000">
              <a:solidFill>
                <a:srgbClr val="161D23"/>
              </a:solidFill>
            </a:endParaRP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468120" y="3685540"/>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:Snehe S</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:620321104097</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57835" y="1374140"/>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3823970" y="3517900"/>
            <a:ext cx="3048000" cy="306705"/>
          </a:xfrm>
          <a:prstGeom prst="rect">
            <a:avLst/>
          </a:prstGeom>
          <a:noFill/>
        </p:spPr>
        <p:txBody>
          <a:bodyPr wrap="square" rtlCol="0">
            <a:spAutoFit/>
          </a:bodyPr>
          <a:p>
            <a:endParaRPr lang="en-US"/>
          </a:p>
        </p:txBody>
      </p:sp>
      <p:pic>
        <p:nvPicPr>
          <p:cNvPr id="7" name="Content Placeholder 6" descr="SIGN IN"/>
          <p:cNvPicPr>
            <a:picLocks noChangeAspect="1"/>
          </p:cNvPicPr>
          <p:nvPr>
            <p:ph idx="1"/>
          </p:nvPr>
        </p:nvPicPr>
        <p:blipFill>
          <a:blip r:embed="rId1"/>
          <a:stretch>
            <a:fillRect/>
          </a:stretch>
        </p:blipFill>
        <p:spPr>
          <a:xfrm>
            <a:off x="4433570" y="1051560"/>
            <a:ext cx="3155315" cy="3394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3" name="Picture 2" descr="about us"/>
          <p:cNvPicPr>
            <a:picLocks noChangeAspect="1"/>
          </p:cNvPicPr>
          <p:nvPr/>
        </p:nvPicPr>
        <p:blipFill>
          <a:blip r:embed="rId1"/>
          <a:stretch>
            <a:fillRect/>
          </a:stretch>
        </p:blipFill>
        <p:spPr>
          <a:xfrm>
            <a:off x="635" y="601345"/>
            <a:ext cx="9143365" cy="4723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484505"/>
            <a:ext cx="7886430" cy="632649"/>
          </a:xfrm>
        </p:spPr>
        <p:txBody>
          <a:bodyPr/>
          <a:lstStyle/>
          <a:p>
            <a:pPr algn="ctr"/>
            <a:r>
              <a:rPr lang="en-US" b="1" dirty="0"/>
              <a:t>SERVICE 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p>
            <a:endParaRPr lang="en-US"/>
          </a:p>
        </p:txBody>
      </p:sp>
      <p:pic>
        <p:nvPicPr>
          <p:cNvPr id="3" name="Picture 2" descr="booking"/>
          <p:cNvPicPr>
            <a:picLocks noChangeAspect="1"/>
          </p:cNvPicPr>
          <p:nvPr/>
        </p:nvPicPr>
        <p:blipFill>
          <a:blip r:embed="rId1"/>
          <a:stretch>
            <a:fillRect/>
          </a:stretch>
        </p:blipFill>
        <p:spPr>
          <a:xfrm>
            <a:off x="88265" y="1116965"/>
            <a:ext cx="9144000" cy="3856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descr="booking form"/>
          <p:cNvPicPr>
            <a:picLocks noChangeAspect="1"/>
          </p:cNvPicPr>
          <p:nvPr/>
        </p:nvPicPr>
        <p:blipFill>
          <a:blip r:embed="rId1"/>
          <a:stretch>
            <a:fillRect/>
          </a:stretch>
        </p:blipFill>
        <p:spPr>
          <a:xfrm>
            <a:off x="0" y="1267460"/>
            <a:ext cx="9144000" cy="32556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4660"/>
            <a:ext cx="7886700" cy="674370"/>
          </a:xfrm>
        </p:spPr>
        <p:txBody>
          <a:bodyPr/>
          <a:lstStyle/>
          <a:p>
            <a:pPr algn="ctr"/>
            <a:r>
              <a:rPr lang="en-US" b="1" dirty="0"/>
              <a:t>BLOG PAGE</a:t>
            </a:r>
            <a:endParaRPr lang="en-US" b="1" dirty="0"/>
          </a:p>
        </p:txBody>
      </p:sp>
      <p:pic>
        <p:nvPicPr>
          <p:cNvPr id="3" name="Picture 2" descr="blog"/>
          <p:cNvPicPr>
            <a:picLocks noChangeAspect="1"/>
          </p:cNvPicPr>
          <p:nvPr/>
        </p:nvPicPr>
        <p:blipFill>
          <a:blip r:embed="rId1"/>
          <a:stretch>
            <a:fillRect/>
          </a:stretch>
        </p:blipFill>
        <p:spPr>
          <a:xfrm>
            <a:off x="151765" y="1129030"/>
            <a:ext cx="9144000" cy="4854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73075" y="1205230"/>
            <a:ext cx="8796020" cy="3107690"/>
          </a:xfrm>
          <a:prstGeom prst="rect">
            <a:avLst/>
          </a:prstGeom>
          <a:noFill/>
        </p:spPr>
        <p:txBody>
          <a:bodyPr wrap="square" rtlCol="0">
            <a:spAutoFit/>
          </a:bodyPr>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654685" y="1304925"/>
            <a:ext cx="8488680" cy="3335020"/>
          </a:xfrm>
          <a:prstGeom prst="rect">
            <a:avLst/>
          </a:prstGeom>
          <a:noFill/>
        </p:spPr>
        <p:txBody>
          <a:bodyPr wrap="square" rtlCol="0">
            <a:noAutofit/>
          </a:bodyPr>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53390" y="1443355"/>
            <a:ext cx="8457565" cy="3195955"/>
          </a:xfrm>
          <a:prstGeom prst="rect">
            <a:avLst/>
          </a:prstGeom>
          <a:noFill/>
        </p:spPr>
        <p:txBody>
          <a:bodyPr wrap="square" rtlCol="0">
            <a:noAutofit/>
          </a:bodyPr>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500380" y="1004570"/>
            <a:ext cx="8255000" cy="3496310"/>
          </a:xfrm>
          <a:prstGeom prst="rect">
            <a:avLst/>
          </a:prstGeom>
          <a:noFill/>
        </p:spPr>
        <p:txBody>
          <a:bodyPr wrap="square" rtlCol="0">
            <a:noAutofit/>
          </a:bodyPr>
          <a:p>
            <a:r>
              <a:rPr lang="en-US" b="1">
                <a:latin typeface="Arial Black" panose="020B0A04020102020204" charset="0"/>
                <a:cs typeface="Arial Black" panose="020B0A04020102020204" charset="0"/>
              </a:rPr>
              <a:t>User Registration and Authentication:</a:t>
            </a:r>
            <a:endParaRPr lang="en-US" b="1">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lang="en-US" b="1">
                <a:latin typeface="Arial Black" panose="020B0A04020102020204" charset="0"/>
                <a:cs typeface="Arial Black" panose="020B0A04020102020204" charset="0"/>
              </a:rPr>
              <a:t>Booking Management: </a:t>
            </a:r>
            <a:endParaRPr lang="en-US" b="1">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lang="en-US" b="1">
                <a:latin typeface="Arial Black" panose="020B0A04020102020204" charset="0"/>
                <a:cs typeface="Arial Black" panose="020B0A04020102020204" charset="0"/>
              </a:rPr>
              <a:t>Payment Integration:</a:t>
            </a:r>
            <a:endParaRPr lang="en-US" b="1">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lang="en-US" b="1">
                <a:latin typeface="Arial Black" panose="020B0A04020102020204" charset="0"/>
                <a:cs typeface="Arial Black" panose="020B0A04020102020204" charset="0"/>
              </a:rPr>
              <a:t>Seat Availability and Booking:</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endParaRPr lang="en-US" b="0" i="0">
              <a:solidFill>
                <a:srgbClr val="374151"/>
              </a:solidFill>
              <a:effectLst/>
              <a:latin typeface="Franklin Gothic Heavy" panose="020B0903020102020204" charset="0"/>
              <a:cs typeface="Franklin Gothic Heavy" panose="020B0903020102020204" charset="0"/>
            </a:endParaRP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lang="en-US" b="0" i="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7088</Words>
  <Application>WPS Presentation</Application>
  <PresentationFormat>On-screen Show (16:9)</PresentationFormat>
  <Paragraphs>142</Paragraphs>
  <Slides>17</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4" baseType="lpstr">
      <vt:lpstr>Arial</vt:lpstr>
      <vt:lpstr>SimSun</vt:lpstr>
      <vt:lpstr>Wingdings</vt:lpstr>
      <vt:lpstr>Arial</vt:lpstr>
      <vt:lpstr>Times New Roman</vt:lpstr>
      <vt:lpstr>Poppins</vt:lpstr>
      <vt:lpstr>Segoe Print</vt:lpstr>
      <vt:lpstr>Arial Black</vt:lpstr>
      <vt:lpstr>Wingdings</vt:lpstr>
      <vt:lpstr>Franklin Gothic Heavy</vt:lpstr>
      <vt:lpstr>Stencil</vt:lpstr>
      <vt:lpstr>Times New Roman</vt:lpstr>
      <vt:lpstr>Söhne</vt:lpstr>
      <vt:lpstr>Microsoft YaHei</vt:lpstr>
      <vt:lpstr>Arial Unicode MS</vt:lpstr>
      <vt:lpstr>Default Design</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About-Us-Page</vt:lpstr>
      <vt:lpstr>SERVICE PAGE</vt:lpstr>
      <vt:lpstr>Departments-Page</vt:lpstr>
      <vt:lpstr>BLOG 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monis</cp:lastModifiedBy>
  <cp:revision>24</cp:revision>
  <dcterms:created xsi:type="dcterms:W3CDTF">2024-04-05T06:27:00Z</dcterms:created>
  <dcterms:modified xsi:type="dcterms:W3CDTF">2024-04-07T08:48:02Z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3B7D24C6395343D594F223C228DAE5A3_13</vt:lpwstr>
  </property>
  <property fmtid="{D5CDD505-2E9C-101B-9397-08002B2CF9AE}" pid="4" name="KSOProductBuildVer">
    <vt:lpwstr>1033-12.2.0.13489</vt:lpwstr>
  </property>
</Properties>
</file>