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9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9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68FDAB-A0D3-4D20-A95F-33938E38AEA6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D6ECA-1E45-4746-844F-1E17C48A7F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433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Questions in order are: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Percent of adults who engage in no leisure-time physical activity</a:t>
            </a:r>
            <a:r>
              <a:rPr lang="en-US" dirty="0"/>
              <a:t> ,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Percent of adults who engage in muscle-strengthening activities on 2 or more days a week</a:t>
            </a:r>
            <a:r>
              <a:rPr lang="en-US" dirty="0"/>
              <a:t> ,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Percent of adults who achieve at least 150 minutes a week of moderate-intensity aerobic physical activity or 75 minutes a week of vigorous-intensity aerobic activity (or an equivalent combination)</a:t>
            </a:r>
            <a:r>
              <a:rPr lang="en-US" dirty="0"/>
              <a:t> ,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Percent of adults who achieve at least 300 minutes a week of moderate-intensity aerobic physical activity or 150 minutes a week of vigorous-intensity aerobic activity (or an equivalent combination)</a:t>
            </a:r>
            <a:r>
              <a:rPr lang="en-US" dirty="0"/>
              <a:t> ,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Percent of adults who achieve at least 150 minutes a week of moderate-intensity aerobic physical activity or 75 minutes a week of vigorous-intensity aerobic physical activity and engage in muscle-strengthening activities on 2 or more days a week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D6ECA-1E45-4746-844F-1E17C48A7FD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906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53635-2E6A-20F0-D474-A5433E287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D6434A-AADB-8EBE-695D-DEEC4DE197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A97E8-09DA-4874-6182-33B3FC8C9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86AC-A3CE-4B43-963F-6FF515B42966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9364A-316D-BB5F-2BF0-43646237C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D8B61-A48F-B2B0-62B1-C0017882D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F-BFEB-4DAA-B2C1-CEBEA48DD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0262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860A0-9A02-37C7-C40D-CD5BE77A5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8990E2-F13B-10F5-6410-D4CA595A4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8215C-76C6-2857-5CDF-B1947872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86AC-A3CE-4B43-963F-6FF515B42966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D681B-55BC-8E88-08B6-11AC2E2AE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DA4EA-1B41-0E4F-4DA8-D0C69217C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F-BFEB-4DAA-B2C1-CEBEA48DD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156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3D921E-F11C-0D96-F285-EDCA28E746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03C347-3E16-E6D2-E5D3-C6718B84D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D7B90-87A9-CD51-E4B5-9F2A53208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86AC-A3CE-4B43-963F-6FF515B42966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5ECD7-BDAD-4FE0-BED3-D866CD15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60C84-06FA-D531-F715-CEA46EE4E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F-BFEB-4DAA-B2C1-CEBEA48DD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3144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0CB59-7147-3BD9-42EC-1D1CCDA7C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97F84-0603-27AC-2426-AF0C3B768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AAF24-8AE0-0937-304F-305D5C005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86AC-A3CE-4B43-963F-6FF515B42966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3CB7A-1F41-8CB4-B12A-799C19BAE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1DE4F-5ABD-B05A-ADF4-EFCB119B1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F-BFEB-4DAA-B2C1-CEBEA48DD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956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08EF8-85BA-85F2-CCB4-69E51ADD2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4700D-1B8A-392B-FA12-4291B81E4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78353-B6D1-3FBA-8B3B-BE920C832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86AC-A3CE-4B43-963F-6FF515B42966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5E40D-B101-2E7D-76DD-BB9BD622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8D6EA-6054-5CE3-7D12-9452F55B0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F-BFEB-4DAA-B2C1-CEBEA48DD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932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272E4-B46C-7451-4FE6-5AF6A2D81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8EF7F-A179-C308-7D16-03CF7D10A1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589869-BC44-4F39-30F2-FB759FA35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2C4F2-5E5A-FF72-6D50-3C71C7EA2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86AC-A3CE-4B43-963F-6FF515B42966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F8E423-0B88-3718-E7F7-499121A55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41062-6361-6483-57D3-13D79BE64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F-BFEB-4DAA-B2C1-CEBEA48DD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237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F4E57-278D-12C0-E9A0-909036DA4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377A1-3139-1661-8155-B7BD52A05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25A82E-05B9-B831-CF79-27CCF6E71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298189-736F-A232-1BD2-BCDAE81D2D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DDE27-0008-DD7D-66C5-C3B2878C3B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0F41FF-3B6D-A52D-C73C-98CFE5665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86AC-A3CE-4B43-963F-6FF515B42966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7DAFED-7B51-80C4-5189-2BECCBF21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F40957-7F50-28E7-5883-1C853C285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F-BFEB-4DAA-B2C1-CEBEA48DD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860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2A33F-CD49-3B86-9421-63D9DE954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F5952C-5FF3-8516-6AB3-A9DD35C79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86AC-A3CE-4B43-963F-6FF515B42966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1D2598-FA53-603D-E574-E0CC0C217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F32452-ECB5-6652-80E6-3791CEF7D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F-BFEB-4DAA-B2C1-CEBEA48DD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629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350B73-C95F-AF78-86B7-644C134F0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86AC-A3CE-4B43-963F-6FF515B42966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36EE97-4AAA-A8C8-4097-EE5CF91E3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3CC225-AC07-F45F-D2B1-FCDFE1B57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F-BFEB-4DAA-B2C1-CEBEA48DD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805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91E76-C676-C3AB-0741-E736747CC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00CA2-D696-744B-C564-0CFF0E988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2EC268-B701-3D78-B0CC-2645D1D00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3A98C-BE2E-D46B-335C-E567630EE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86AC-A3CE-4B43-963F-6FF515B42966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28B103-5878-58D3-80F8-72584CD39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8B2F5-993C-9F52-D0B4-54812125E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F-BFEB-4DAA-B2C1-CEBEA48DD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747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C3E04-3C87-47A0-A934-1910C1FF6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CE3BF5-77B7-690C-5FA8-0E14BC80B4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C400C2-97DB-C8EA-A1F3-C3252E709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23217-2EBD-FB26-A3B8-C6622F667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86AC-A3CE-4B43-963F-6FF515B42966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8A4BA-BE3F-4A6F-8309-907B5DD74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59BF18-AFF2-EF89-DD23-62DD97A74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F-BFEB-4DAA-B2C1-CEBEA48DD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24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2FEDF9-7FC5-3E51-DA7F-015A72010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E3A1C-B9C0-961E-90E6-57DD4C1DC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293A4-F1CD-11ED-0874-5A2AD332DD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586AC-A3CE-4B43-963F-6FF515B42966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84418-CABD-C0BC-6D9E-A7589D7A5A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570C1-2A48-E7BA-5786-F5C2038E08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0518F-BFEB-4DAA-B2C1-CEBEA48DD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275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hronicdata.cdc.gov/Nutrition-Physical-Activity-and-Obesity/Nutrition-Physical-Activity-and-Obesity-Behavioral/hn4x-zwk7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F8A4B-DE21-6CA9-A244-D2B5ABF46C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93763"/>
            <a:ext cx="9144000" cy="2387600"/>
          </a:xfrm>
        </p:spPr>
        <p:txBody>
          <a:bodyPr/>
          <a:lstStyle/>
          <a:p>
            <a:r>
              <a:rPr lang="en-IN" dirty="0"/>
              <a:t>Data Visualisation using Tableau and Power-BI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BCC0F6-28D4-28D9-674E-2102C21B3D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00212"/>
            <a:ext cx="9144000" cy="1655762"/>
          </a:xfrm>
        </p:spPr>
        <p:txBody>
          <a:bodyPr/>
          <a:lstStyle/>
          <a:p>
            <a:r>
              <a:rPr lang="en-IN" dirty="0"/>
              <a:t>Snehee Chheda</a:t>
            </a:r>
          </a:p>
          <a:p>
            <a:r>
              <a:rPr lang="en-IN" dirty="0"/>
              <a:t>Anish Gharat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9A4FD0-CDBD-EC72-DCCD-87F9028D9F51}"/>
              </a:ext>
            </a:extLst>
          </p:cNvPr>
          <p:cNvSpPr txBox="1"/>
          <p:nvPr/>
        </p:nvSpPr>
        <p:spPr>
          <a:xfrm>
            <a:off x="0" y="6137689"/>
            <a:ext cx="12191999" cy="71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effectLst/>
                <a:latin typeface="+mj-lt"/>
                <a:ea typeface="Calibri" panose="020F0502020204030204" pitchFamily="34" charset="0"/>
                <a:cs typeface="Calibri Light" panose="020F03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Dataset</a:t>
            </a:r>
            <a:r>
              <a:rPr lang="en-US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</a:t>
            </a:r>
          </a:p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en-US" sz="1600" u="sng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https://chronicdata.cdc.gov/Nutrition-Physical-Activity-and-Obesity/Nutrition-Physical-Activity-and-Obesity-Behavioral/hn4x-zwk7</a:t>
            </a:r>
            <a:endParaRPr lang="en-IN" sz="16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267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95CD35-B633-648F-897A-4ED8B1F7C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52" y="0"/>
            <a:ext cx="10426148" cy="686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401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7C0A4A-DA13-AC72-CE2A-A6DD5E6A6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513"/>
            <a:ext cx="12193828" cy="669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940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40223E-1459-AD7E-6116-FAB953E08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072" y="0"/>
            <a:ext cx="104518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940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4626D8-07C2-DCDE-7BF8-E2D7437D3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990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A5F749-D408-4606-BE39-A897E52D95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24" t="13188" r="17582" b="14783"/>
          <a:stretch/>
        </p:blipFill>
        <p:spPr>
          <a:xfrm>
            <a:off x="0" y="152400"/>
            <a:ext cx="12115800" cy="686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83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FEAE05-96A5-55B5-7CF0-A6837936A1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23" t="12789" r="23491" b="14893"/>
          <a:stretch/>
        </p:blipFill>
        <p:spPr>
          <a:xfrm>
            <a:off x="376135" y="49951"/>
            <a:ext cx="11696299" cy="680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770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160</Words>
  <Application>Microsoft Office PowerPoint</Application>
  <PresentationFormat>Widescreen</PresentationFormat>
  <Paragraphs>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Data Visualisation using Tableau and Power-BI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Storytelling Project</dc:title>
  <dc:creator>SNEHEE CHHEDA - 70092100106</dc:creator>
  <cp:lastModifiedBy>Snehee Chheda</cp:lastModifiedBy>
  <cp:revision>3</cp:revision>
  <dcterms:created xsi:type="dcterms:W3CDTF">2023-02-10T06:20:31Z</dcterms:created>
  <dcterms:modified xsi:type="dcterms:W3CDTF">2024-01-16T08:09:34Z</dcterms:modified>
</cp:coreProperties>
</file>