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9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1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8C051D-455E-4D65-8CA3-2E82E3FA4E9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A53579-7A29-43A2-9FE5-8ACCBD489A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A0E3-EF36-1673-42B4-56C6BAE15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9B1B5-300F-2372-0233-80F618B9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2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C6CEB1-DC67-993B-7704-6DA92A5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tx1"/>
                </a:solidFill>
              </a:rPr>
              <a:t>Home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Page                          Notice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1718F-3012-00E7-4838-7F23A818A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5" r="3091"/>
          <a:stretch/>
        </p:blipFill>
        <p:spPr>
          <a:xfrm>
            <a:off x="251765" y="2395331"/>
            <a:ext cx="5717623" cy="281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90D676-46DF-1CA8-46B9-48CEB6678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4" r="2439"/>
          <a:stretch/>
        </p:blipFill>
        <p:spPr>
          <a:xfrm>
            <a:off x="6172200" y="2359170"/>
            <a:ext cx="5768035" cy="28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28353-3570-8BC1-15D5-DD957B79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r>
              <a:rPr lang="en-IN" dirty="0">
                <a:solidFill>
                  <a:schemeClr val="tx1"/>
                </a:solidFill>
              </a:rPr>
              <a:t>Login Page                      Signup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A200-3E20-348B-EA55-7E09A687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7" r="2313"/>
          <a:stretch/>
        </p:blipFill>
        <p:spPr>
          <a:xfrm>
            <a:off x="113326" y="2260685"/>
            <a:ext cx="5719787" cy="2811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0FBFD-A134-C8E4-2253-3E0FC57DD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78"/>
          <a:stretch/>
        </p:blipFill>
        <p:spPr>
          <a:xfrm>
            <a:off x="6096000" y="2211966"/>
            <a:ext cx="6093856" cy="29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2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28353-3570-8BC1-15D5-DD957B79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177"/>
            <a:ext cx="10058400" cy="1450757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dirty="0">
                <a:solidFill>
                  <a:schemeClr val="tx1"/>
                </a:solidFill>
              </a:rPr>
              <a:t>Voting Page                Registration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A31D5-0D67-C7B0-1230-F208AF94B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0"/>
          <a:stretch/>
        </p:blipFill>
        <p:spPr>
          <a:xfrm>
            <a:off x="6301407" y="2563988"/>
            <a:ext cx="5684919" cy="2799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6106C-C441-E72C-F353-C3193150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8" y="2563988"/>
            <a:ext cx="6019802" cy="27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69F6F5-33B2-B648-308D-CA13C2D0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dirty="0">
                <a:solidFill>
                  <a:schemeClr val="tx1"/>
                </a:solidFill>
              </a:rPr>
              <a:t>Results Page                Contact Us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01D28-8D88-7FB5-A408-B3F9FB978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6191800" y="2743200"/>
            <a:ext cx="5745676" cy="2832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C8D5D-ECAF-9D85-14F0-45E76AC3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9"/>
          <a:stretch/>
        </p:blipFill>
        <p:spPr>
          <a:xfrm>
            <a:off x="95800" y="2743200"/>
            <a:ext cx="5904402" cy="28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A6B-D690-9752-2EAA-29EAFB77F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9248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E-Voting System</vt:lpstr>
      <vt:lpstr>   Home Page                          Notice Page</vt:lpstr>
      <vt:lpstr>      Login Page                      Signup Page</vt:lpstr>
      <vt:lpstr>      Voting Page                Registration Page</vt:lpstr>
      <vt:lpstr>    Results Page                Contact Us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System</dc:title>
  <dc:creator>Priyam Shah</dc:creator>
  <cp:lastModifiedBy>Snehee Chheda</cp:lastModifiedBy>
  <cp:revision>5</cp:revision>
  <dcterms:created xsi:type="dcterms:W3CDTF">2023-11-02T05:56:29Z</dcterms:created>
  <dcterms:modified xsi:type="dcterms:W3CDTF">2024-01-17T04:04:11Z</dcterms:modified>
</cp:coreProperties>
</file>