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9A15D-BD2A-1853-18C9-7375F22F6374}" v="397" dt="2022-08-20T07:07:52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meet.google.com/vkw-nqhe-knx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sk_lahiri@hotmail.com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meet.google.com/vkw-nqhe-knx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mailto:sk_lahiri@hotmail.com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2F90F-AB83-4A71-9AAD-B66498D7A95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B96233-0A6E-425C-86B3-8BB066BDE417}">
      <dgm:prSet/>
      <dgm:spPr/>
      <dgm:t>
        <a:bodyPr/>
        <a:lstStyle/>
        <a:p>
          <a:r>
            <a:rPr lang="en-US" b="1"/>
            <a:t>Course start Saturday  20/08/22 at 07:30 PM Indian standard time. [ 5 pm in Saudi Time]</a:t>
          </a:r>
          <a:r>
            <a:rPr lang="en-US"/>
            <a:t> </a:t>
          </a:r>
        </a:p>
      </dgm:t>
    </dgm:pt>
    <dgm:pt modelId="{488EDAB5-C3DF-4636-88A8-77BAB3552428}" type="parTrans" cxnId="{07518AB8-6ADF-4C82-A316-A73F34438FD8}">
      <dgm:prSet/>
      <dgm:spPr/>
      <dgm:t>
        <a:bodyPr/>
        <a:lstStyle/>
        <a:p>
          <a:endParaRPr lang="en-US"/>
        </a:p>
      </dgm:t>
    </dgm:pt>
    <dgm:pt modelId="{D524AA19-E372-4528-9DBC-C3BB0524FF3B}" type="sibTrans" cxnId="{07518AB8-6ADF-4C82-A316-A73F34438FD8}">
      <dgm:prSet/>
      <dgm:spPr/>
      <dgm:t>
        <a:bodyPr/>
        <a:lstStyle/>
        <a:p>
          <a:endParaRPr lang="en-US"/>
        </a:p>
      </dgm:t>
    </dgm:pt>
    <dgm:pt modelId="{A4324947-96BA-497F-A552-C1D0FF97E959}">
      <dgm:prSet/>
      <dgm:spPr/>
      <dgm:t>
        <a:bodyPr/>
        <a:lstStyle/>
        <a:p>
          <a:r>
            <a:rPr lang="en-US" b="1"/>
            <a:t>Since many of you are now in different countries, please adjust the timing accordingly.</a:t>
          </a:r>
          <a:r>
            <a:rPr lang="en-US"/>
            <a:t> </a:t>
          </a:r>
        </a:p>
      </dgm:t>
    </dgm:pt>
    <dgm:pt modelId="{E673267F-DC08-4112-8780-40EC1C728199}" type="parTrans" cxnId="{37B6609F-8777-4698-8413-0EBBF0DF2E61}">
      <dgm:prSet/>
      <dgm:spPr/>
      <dgm:t>
        <a:bodyPr/>
        <a:lstStyle/>
        <a:p>
          <a:endParaRPr lang="en-US"/>
        </a:p>
      </dgm:t>
    </dgm:pt>
    <dgm:pt modelId="{8C3D8831-E979-4123-AB8E-614080404ED5}" type="sibTrans" cxnId="{37B6609F-8777-4698-8413-0EBBF0DF2E61}">
      <dgm:prSet/>
      <dgm:spPr/>
      <dgm:t>
        <a:bodyPr/>
        <a:lstStyle/>
        <a:p>
          <a:endParaRPr lang="en-US"/>
        </a:p>
      </dgm:t>
    </dgm:pt>
    <dgm:pt modelId="{21530733-A6E5-4C2F-A049-212A19A64885}">
      <dgm:prSet/>
      <dgm:spPr/>
      <dgm:t>
        <a:bodyPr/>
        <a:lstStyle/>
        <a:p>
          <a:r>
            <a:rPr lang="en-US" b="1"/>
            <a:t>Course duration : 1 hr (saturday)+1hr (sunday)  every week for 8 weeks</a:t>
          </a:r>
          <a:r>
            <a:rPr lang="en-US"/>
            <a:t> </a:t>
          </a:r>
        </a:p>
      </dgm:t>
    </dgm:pt>
    <dgm:pt modelId="{41396B0E-B6C3-48B0-ABEF-259521F8578F}" type="parTrans" cxnId="{C53CD35A-57AF-4582-A87F-09E6F90AB2BA}">
      <dgm:prSet/>
      <dgm:spPr/>
      <dgm:t>
        <a:bodyPr/>
        <a:lstStyle/>
        <a:p>
          <a:endParaRPr lang="en-US"/>
        </a:p>
      </dgm:t>
    </dgm:pt>
    <dgm:pt modelId="{D64E4056-800E-4C9D-9579-3AAD2D49D058}" type="sibTrans" cxnId="{C53CD35A-57AF-4582-A87F-09E6F90AB2BA}">
      <dgm:prSet/>
      <dgm:spPr/>
      <dgm:t>
        <a:bodyPr/>
        <a:lstStyle/>
        <a:p>
          <a:endParaRPr lang="en-US"/>
        </a:p>
      </dgm:t>
    </dgm:pt>
    <dgm:pt modelId="{159849F0-D730-4B18-B4ED-ECE4E9CBCF97}">
      <dgm:prSet/>
      <dgm:spPr/>
      <dgm:t>
        <a:bodyPr/>
        <a:lstStyle/>
        <a:p>
          <a:r>
            <a:rPr lang="en-US" b="1"/>
            <a:t>Course start and End day : 20th August- 16th October ( with Holiday on 1&amp;2 October)</a:t>
          </a:r>
          <a:r>
            <a:rPr lang="en-US"/>
            <a:t> </a:t>
          </a:r>
        </a:p>
      </dgm:t>
    </dgm:pt>
    <dgm:pt modelId="{73D04C4E-C198-4624-89FE-706DEE94CFB4}" type="parTrans" cxnId="{018148F4-5981-4A74-BA5D-589E038FB7F7}">
      <dgm:prSet/>
      <dgm:spPr/>
      <dgm:t>
        <a:bodyPr/>
        <a:lstStyle/>
        <a:p>
          <a:endParaRPr lang="en-US"/>
        </a:p>
      </dgm:t>
    </dgm:pt>
    <dgm:pt modelId="{59E09F51-59C3-4899-9FBD-AC7EF44256A6}" type="sibTrans" cxnId="{018148F4-5981-4A74-BA5D-589E038FB7F7}">
      <dgm:prSet/>
      <dgm:spPr/>
      <dgm:t>
        <a:bodyPr/>
        <a:lstStyle/>
        <a:p>
          <a:endParaRPr lang="en-US"/>
        </a:p>
      </dgm:t>
    </dgm:pt>
    <dgm:pt modelId="{9F43DEF5-4979-43A4-BC72-5ECD50178232}">
      <dgm:prSet/>
      <dgm:spPr/>
      <dgm:t>
        <a:bodyPr/>
        <a:lstStyle/>
        <a:p>
          <a:r>
            <a:rPr lang="en-US" b="1"/>
            <a:t>This is an online course through google meet.</a:t>
          </a:r>
          <a:r>
            <a:rPr lang="en-US"/>
            <a:t> </a:t>
          </a:r>
        </a:p>
      </dgm:t>
    </dgm:pt>
    <dgm:pt modelId="{22953B6E-4A95-4CB7-AFD4-72BF5C4F1FE7}" type="parTrans" cxnId="{E9DF0E21-4844-4BF2-A4DE-B393D5BC1562}">
      <dgm:prSet/>
      <dgm:spPr/>
      <dgm:t>
        <a:bodyPr/>
        <a:lstStyle/>
        <a:p>
          <a:endParaRPr lang="en-US"/>
        </a:p>
      </dgm:t>
    </dgm:pt>
    <dgm:pt modelId="{116F8AC6-C8FC-4373-AA0A-F850621DF069}" type="sibTrans" cxnId="{E9DF0E21-4844-4BF2-A4DE-B393D5BC1562}">
      <dgm:prSet/>
      <dgm:spPr/>
      <dgm:t>
        <a:bodyPr/>
        <a:lstStyle/>
        <a:p>
          <a:endParaRPr lang="en-US"/>
        </a:p>
      </dgm:t>
    </dgm:pt>
    <dgm:pt modelId="{357E66F8-F398-4C88-8E07-087363F5FD55}">
      <dgm:prSet/>
      <dgm:spPr/>
      <dgm:t>
        <a:bodyPr/>
        <a:lstStyle/>
        <a:p>
          <a:r>
            <a:rPr lang="en-US" b="1"/>
            <a:t>To join the video meeting, click this link: </a:t>
          </a:r>
          <a:r>
            <a:rPr lang="en-US" b="1">
              <a:hlinkClick xmlns:r="http://schemas.openxmlformats.org/officeDocument/2006/relationships" r:id="rId1"/>
            </a:rPr>
            <a:t>https://meet.google.com/vkw-nqhe-knx</a:t>
          </a:r>
          <a:r>
            <a:rPr lang="en-US"/>
            <a:t> </a:t>
          </a:r>
        </a:p>
      </dgm:t>
    </dgm:pt>
    <dgm:pt modelId="{0A29E235-1ACE-4CD7-9E21-BB709B932FB0}" type="parTrans" cxnId="{4DC89FFE-C38F-42AF-9EBD-CAE71C69F439}">
      <dgm:prSet/>
      <dgm:spPr/>
      <dgm:t>
        <a:bodyPr/>
        <a:lstStyle/>
        <a:p>
          <a:endParaRPr lang="en-US"/>
        </a:p>
      </dgm:t>
    </dgm:pt>
    <dgm:pt modelId="{24D08C49-929E-40B3-AF58-0CE292F4F24D}" type="sibTrans" cxnId="{4DC89FFE-C38F-42AF-9EBD-CAE71C69F439}">
      <dgm:prSet/>
      <dgm:spPr/>
      <dgm:t>
        <a:bodyPr/>
        <a:lstStyle/>
        <a:p>
          <a:endParaRPr lang="en-US"/>
        </a:p>
      </dgm:t>
    </dgm:pt>
    <dgm:pt modelId="{F20CC16F-B046-404B-B387-2C741539413E}" type="pres">
      <dgm:prSet presAssocID="{9A02F90F-AB83-4A71-9AAD-B66498D7A95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78EB69C-C0EA-476C-A662-916FB593C83A}" type="pres">
      <dgm:prSet presAssocID="{FDB96233-0A6E-425C-86B3-8BB066BDE417}" presName="thickLine" presStyleLbl="alignNode1" presStyleIdx="0" presStyleCnt="6"/>
      <dgm:spPr/>
    </dgm:pt>
    <dgm:pt modelId="{97EDADC9-3E23-4DC8-A20C-F2183984334C}" type="pres">
      <dgm:prSet presAssocID="{FDB96233-0A6E-425C-86B3-8BB066BDE417}" presName="horz1" presStyleCnt="0"/>
      <dgm:spPr/>
    </dgm:pt>
    <dgm:pt modelId="{3D357396-1B4B-4653-A0DE-F2C512D89A2C}" type="pres">
      <dgm:prSet presAssocID="{FDB96233-0A6E-425C-86B3-8BB066BDE417}" presName="tx1" presStyleLbl="revTx" presStyleIdx="0" presStyleCnt="6"/>
      <dgm:spPr/>
      <dgm:t>
        <a:bodyPr/>
        <a:lstStyle/>
        <a:p>
          <a:endParaRPr lang="en-US"/>
        </a:p>
      </dgm:t>
    </dgm:pt>
    <dgm:pt modelId="{3CA6D76E-AEDC-409D-915D-BF16E025FABD}" type="pres">
      <dgm:prSet presAssocID="{FDB96233-0A6E-425C-86B3-8BB066BDE417}" presName="vert1" presStyleCnt="0"/>
      <dgm:spPr/>
    </dgm:pt>
    <dgm:pt modelId="{9AB9634F-E374-4153-85C4-0FA27DEF9070}" type="pres">
      <dgm:prSet presAssocID="{A4324947-96BA-497F-A552-C1D0FF97E959}" presName="thickLine" presStyleLbl="alignNode1" presStyleIdx="1" presStyleCnt="6"/>
      <dgm:spPr/>
    </dgm:pt>
    <dgm:pt modelId="{868968C4-517E-40AB-92B4-79E5BC8BD6F0}" type="pres">
      <dgm:prSet presAssocID="{A4324947-96BA-497F-A552-C1D0FF97E959}" presName="horz1" presStyleCnt="0"/>
      <dgm:spPr/>
    </dgm:pt>
    <dgm:pt modelId="{075248A3-AFBB-4F40-AEE3-BA50F8B43625}" type="pres">
      <dgm:prSet presAssocID="{A4324947-96BA-497F-A552-C1D0FF97E959}" presName="tx1" presStyleLbl="revTx" presStyleIdx="1" presStyleCnt="6"/>
      <dgm:spPr/>
      <dgm:t>
        <a:bodyPr/>
        <a:lstStyle/>
        <a:p>
          <a:endParaRPr lang="en-US"/>
        </a:p>
      </dgm:t>
    </dgm:pt>
    <dgm:pt modelId="{361FA827-41BA-484F-8888-C9DB820B858E}" type="pres">
      <dgm:prSet presAssocID="{A4324947-96BA-497F-A552-C1D0FF97E959}" presName="vert1" presStyleCnt="0"/>
      <dgm:spPr/>
    </dgm:pt>
    <dgm:pt modelId="{B97045BB-C9A1-41AF-84EF-98B6B5201F11}" type="pres">
      <dgm:prSet presAssocID="{21530733-A6E5-4C2F-A049-212A19A64885}" presName="thickLine" presStyleLbl="alignNode1" presStyleIdx="2" presStyleCnt="6"/>
      <dgm:spPr/>
    </dgm:pt>
    <dgm:pt modelId="{FBA5FC7A-D21E-4B3A-8E57-2466BF7C9220}" type="pres">
      <dgm:prSet presAssocID="{21530733-A6E5-4C2F-A049-212A19A64885}" presName="horz1" presStyleCnt="0"/>
      <dgm:spPr/>
    </dgm:pt>
    <dgm:pt modelId="{33755714-5F12-44BA-94F0-711CF189203B}" type="pres">
      <dgm:prSet presAssocID="{21530733-A6E5-4C2F-A049-212A19A64885}" presName="tx1" presStyleLbl="revTx" presStyleIdx="2" presStyleCnt="6"/>
      <dgm:spPr/>
      <dgm:t>
        <a:bodyPr/>
        <a:lstStyle/>
        <a:p>
          <a:endParaRPr lang="en-US"/>
        </a:p>
      </dgm:t>
    </dgm:pt>
    <dgm:pt modelId="{1468D689-AF4E-4D7A-A7C6-03A0A68FB3AD}" type="pres">
      <dgm:prSet presAssocID="{21530733-A6E5-4C2F-A049-212A19A64885}" presName="vert1" presStyleCnt="0"/>
      <dgm:spPr/>
    </dgm:pt>
    <dgm:pt modelId="{AD4E3B57-1FD9-4301-9E91-A6E36114C9E9}" type="pres">
      <dgm:prSet presAssocID="{159849F0-D730-4B18-B4ED-ECE4E9CBCF97}" presName="thickLine" presStyleLbl="alignNode1" presStyleIdx="3" presStyleCnt="6"/>
      <dgm:spPr/>
    </dgm:pt>
    <dgm:pt modelId="{D3F72CF7-4119-4CBF-A657-130360141DB4}" type="pres">
      <dgm:prSet presAssocID="{159849F0-D730-4B18-B4ED-ECE4E9CBCF97}" presName="horz1" presStyleCnt="0"/>
      <dgm:spPr/>
    </dgm:pt>
    <dgm:pt modelId="{BA66A583-1153-4B98-93F8-AFD9E9BE5789}" type="pres">
      <dgm:prSet presAssocID="{159849F0-D730-4B18-B4ED-ECE4E9CBCF97}" presName="tx1" presStyleLbl="revTx" presStyleIdx="3" presStyleCnt="6"/>
      <dgm:spPr/>
      <dgm:t>
        <a:bodyPr/>
        <a:lstStyle/>
        <a:p>
          <a:endParaRPr lang="en-US"/>
        </a:p>
      </dgm:t>
    </dgm:pt>
    <dgm:pt modelId="{35F2E0F0-1FE5-4260-A073-92452417B6D3}" type="pres">
      <dgm:prSet presAssocID="{159849F0-D730-4B18-B4ED-ECE4E9CBCF97}" presName="vert1" presStyleCnt="0"/>
      <dgm:spPr/>
    </dgm:pt>
    <dgm:pt modelId="{301DC68C-035A-4A4E-A8D6-605A1B21C01C}" type="pres">
      <dgm:prSet presAssocID="{9F43DEF5-4979-43A4-BC72-5ECD50178232}" presName="thickLine" presStyleLbl="alignNode1" presStyleIdx="4" presStyleCnt="6"/>
      <dgm:spPr/>
    </dgm:pt>
    <dgm:pt modelId="{7C752E2D-DF49-4B3A-B0D0-691521275B0F}" type="pres">
      <dgm:prSet presAssocID="{9F43DEF5-4979-43A4-BC72-5ECD50178232}" presName="horz1" presStyleCnt="0"/>
      <dgm:spPr/>
    </dgm:pt>
    <dgm:pt modelId="{5854C5CA-6C08-4594-9AF4-9C3F31C139BE}" type="pres">
      <dgm:prSet presAssocID="{9F43DEF5-4979-43A4-BC72-5ECD50178232}" presName="tx1" presStyleLbl="revTx" presStyleIdx="4" presStyleCnt="6"/>
      <dgm:spPr/>
      <dgm:t>
        <a:bodyPr/>
        <a:lstStyle/>
        <a:p>
          <a:endParaRPr lang="en-US"/>
        </a:p>
      </dgm:t>
    </dgm:pt>
    <dgm:pt modelId="{84757B21-31B1-4930-B329-7944319933F1}" type="pres">
      <dgm:prSet presAssocID="{9F43DEF5-4979-43A4-BC72-5ECD50178232}" presName="vert1" presStyleCnt="0"/>
      <dgm:spPr/>
    </dgm:pt>
    <dgm:pt modelId="{DD6DA18F-74A5-44DE-A7CC-6929F32833B6}" type="pres">
      <dgm:prSet presAssocID="{357E66F8-F398-4C88-8E07-087363F5FD55}" presName="thickLine" presStyleLbl="alignNode1" presStyleIdx="5" presStyleCnt="6"/>
      <dgm:spPr/>
    </dgm:pt>
    <dgm:pt modelId="{1B11A78A-C7A7-4F9E-8589-C511A585D1CC}" type="pres">
      <dgm:prSet presAssocID="{357E66F8-F398-4C88-8E07-087363F5FD55}" presName="horz1" presStyleCnt="0"/>
      <dgm:spPr/>
    </dgm:pt>
    <dgm:pt modelId="{7BCC5A8A-37C0-49DE-9EEF-1DFCB6CEC242}" type="pres">
      <dgm:prSet presAssocID="{357E66F8-F398-4C88-8E07-087363F5FD55}" presName="tx1" presStyleLbl="revTx" presStyleIdx="5" presStyleCnt="6"/>
      <dgm:spPr/>
      <dgm:t>
        <a:bodyPr/>
        <a:lstStyle/>
        <a:p>
          <a:endParaRPr lang="en-US"/>
        </a:p>
      </dgm:t>
    </dgm:pt>
    <dgm:pt modelId="{EAF58BA7-ECE2-435F-859D-50AB6734C045}" type="pres">
      <dgm:prSet presAssocID="{357E66F8-F398-4C88-8E07-087363F5FD55}" presName="vert1" presStyleCnt="0"/>
      <dgm:spPr/>
    </dgm:pt>
  </dgm:ptLst>
  <dgm:cxnLst>
    <dgm:cxn modelId="{07518AB8-6ADF-4C82-A316-A73F34438FD8}" srcId="{9A02F90F-AB83-4A71-9AAD-B66498D7A959}" destId="{FDB96233-0A6E-425C-86B3-8BB066BDE417}" srcOrd="0" destOrd="0" parTransId="{488EDAB5-C3DF-4636-88A8-77BAB3552428}" sibTransId="{D524AA19-E372-4528-9DBC-C3BB0524FF3B}"/>
    <dgm:cxn modelId="{018148F4-5981-4A74-BA5D-589E038FB7F7}" srcId="{9A02F90F-AB83-4A71-9AAD-B66498D7A959}" destId="{159849F0-D730-4B18-B4ED-ECE4E9CBCF97}" srcOrd="3" destOrd="0" parTransId="{73D04C4E-C198-4624-89FE-706DEE94CFB4}" sibTransId="{59E09F51-59C3-4899-9FBD-AC7EF44256A6}"/>
    <dgm:cxn modelId="{C53CD35A-57AF-4582-A87F-09E6F90AB2BA}" srcId="{9A02F90F-AB83-4A71-9AAD-B66498D7A959}" destId="{21530733-A6E5-4C2F-A049-212A19A64885}" srcOrd="2" destOrd="0" parTransId="{41396B0E-B6C3-48B0-ABEF-259521F8578F}" sibTransId="{D64E4056-800E-4C9D-9579-3AAD2D49D058}"/>
    <dgm:cxn modelId="{1A28EA38-C065-4C33-9D97-B343DC2FCD3C}" type="presOf" srcId="{9F43DEF5-4979-43A4-BC72-5ECD50178232}" destId="{5854C5CA-6C08-4594-9AF4-9C3F31C139BE}" srcOrd="0" destOrd="0" presId="urn:microsoft.com/office/officeart/2008/layout/LinedList"/>
    <dgm:cxn modelId="{E9DF0E21-4844-4BF2-A4DE-B393D5BC1562}" srcId="{9A02F90F-AB83-4A71-9AAD-B66498D7A959}" destId="{9F43DEF5-4979-43A4-BC72-5ECD50178232}" srcOrd="4" destOrd="0" parTransId="{22953B6E-4A95-4CB7-AFD4-72BF5C4F1FE7}" sibTransId="{116F8AC6-C8FC-4373-AA0A-F850621DF069}"/>
    <dgm:cxn modelId="{C5C5D678-8622-4FFB-ACDE-754FA6BDF454}" type="presOf" srcId="{FDB96233-0A6E-425C-86B3-8BB066BDE417}" destId="{3D357396-1B4B-4653-A0DE-F2C512D89A2C}" srcOrd="0" destOrd="0" presId="urn:microsoft.com/office/officeart/2008/layout/LinedList"/>
    <dgm:cxn modelId="{B40E0808-037B-4333-96B6-D86B9B5DB352}" type="presOf" srcId="{9A02F90F-AB83-4A71-9AAD-B66498D7A959}" destId="{F20CC16F-B046-404B-B387-2C741539413E}" srcOrd="0" destOrd="0" presId="urn:microsoft.com/office/officeart/2008/layout/LinedList"/>
    <dgm:cxn modelId="{BA7879CB-8A6F-43A0-B33A-0D4ECEDAFEFE}" type="presOf" srcId="{A4324947-96BA-497F-A552-C1D0FF97E959}" destId="{075248A3-AFBB-4F40-AEE3-BA50F8B43625}" srcOrd="0" destOrd="0" presId="urn:microsoft.com/office/officeart/2008/layout/LinedList"/>
    <dgm:cxn modelId="{B67BEF60-03F8-49F1-8BCC-B29DD575C188}" type="presOf" srcId="{159849F0-D730-4B18-B4ED-ECE4E9CBCF97}" destId="{BA66A583-1153-4B98-93F8-AFD9E9BE5789}" srcOrd="0" destOrd="0" presId="urn:microsoft.com/office/officeart/2008/layout/LinedList"/>
    <dgm:cxn modelId="{4DC89FFE-C38F-42AF-9EBD-CAE71C69F439}" srcId="{9A02F90F-AB83-4A71-9AAD-B66498D7A959}" destId="{357E66F8-F398-4C88-8E07-087363F5FD55}" srcOrd="5" destOrd="0" parTransId="{0A29E235-1ACE-4CD7-9E21-BB709B932FB0}" sibTransId="{24D08C49-929E-40B3-AF58-0CE292F4F24D}"/>
    <dgm:cxn modelId="{10D8BD6C-3494-4391-9B2C-02628DE9ACC3}" type="presOf" srcId="{357E66F8-F398-4C88-8E07-087363F5FD55}" destId="{7BCC5A8A-37C0-49DE-9EEF-1DFCB6CEC242}" srcOrd="0" destOrd="0" presId="urn:microsoft.com/office/officeart/2008/layout/LinedList"/>
    <dgm:cxn modelId="{8784C782-5AE1-4963-B263-6067EA829025}" type="presOf" srcId="{21530733-A6E5-4C2F-A049-212A19A64885}" destId="{33755714-5F12-44BA-94F0-711CF189203B}" srcOrd="0" destOrd="0" presId="urn:microsoft.com/office/officeart/2008/layout/LinedList"/>
    <dgm:cxn modelId="{37B6609F-8777-4698-8413-0EBBF0DF2E61}" srcId="{9A02F90F-AB83-4A71-9AAD-B66498D7A959}" destId="{A4324947-96BA-497F-A552-C1D0FF97E959}" srcOrd="1" destOrd="0" parTransId="{E673267F-DC08-4112-8780-40EC1C728199}" sibTransId="{8C3D8831-E979-4123-AB8E-614080404ED5}"/>
    <dgm:cxn modelId="{5779A2F1-F40F-4629-BEEE-BB8291013881}" type="presParOf" srcId="{F20CC16F-B046-404B-B387-2C741539413E}" destId="{A78EB69C-C0EA-476C-A662-916FB593C83A}" srcOrd="0" destOrd="0" presId="urn:microsoft.com/office/officeart/2008/layout/LinedList"/>
    <dgm:cxn modelId="{F4C60EAC-FBC1-4167-89CD-177D492C4127}" type="presParOf" srcId="{F20CC16F-B046-404B-B387-2C741539413E}" destId="{97EDADC9-3E23-4DC8-A20C-F2183984334C}" srcOrd="1" destOrd="0" presId="urn:microsoft.com/office/officeart/2008/layout/LinedList"/>
    <dgm:cxn modelId="{A7FBDC89-7F54-4326-8C1C-85F469616369}" type="presParOf" srcId="{97EDADC9-3E23-4DC8-A20C-F2183984334C}" destId="{3D357396-1B4B-4653-A0DE-F2C512D89A2C}" srcOrd="0" destOrd="0" presId="urn:microsoft.com/office/officeart/2008/layout/LinedList"/>
    <dgm:cxn modelId="{0FE1EB20-4014-452F-B13D-67B04D35ED01}" type="presParOf" srcId="{97EDADC9-3E23-4DC8-A20C-F2183984334C}" destId="{3CA6D76E-AEDC-409D-915D-BF16E025FABD}" srcOrd="1" destOrd="0" presId="urn:microsoft.com/office/officeart/2008/layout/LinedList"/>
    <dgm:cxn modelId="{FF0C044E-55DB-41EA-B455-F66DB5BD62A9}" type="presParOf" srcId="{F20CC16F-B046-404B-B387-2C741539413E}" destId="{9AB9634F-E374-4153-85C4-0FA27DEF9070}" srcOrd="2" destOrd="0" presId="urn:microsoft.com/office/officeart/2008/layout/LinedList"/>
    <dgm:cxn modelId="{B3728D99-09B8-4DFA-B4CD-823568FD6FAC}" type="presParOf" srcId="{F20CC16F-B046-404B-B387-2C741539413E}" destId="{868968C4-517E-40AB-92B4-79E5BC8BD6F0}" srcOrd="3" destOrd="0" presId="urn:microsoft.com/office/officeart/2008/layout/LinedList"/>
    <dgm:cxn modelId="{1DBCD848-E933-452F-A072-B324E6A0A66D}" type="presParOf" srcId="{868968C4-517E-40AB-92B4-79E5BC8BD6F0}" destId="{075248A3-AFBB-4F40-AEE3-BA50F8B43625}" srcOrd="0" destOrd="0" presId="urn:microsoft.com/office/officeart/2008/layout/LinedList"/>
    <dgm:cxn modelId="{69E87592-4F35-4F28-9295-5A0948C34204}" type="presParOf" srcId="{868968C4-517E-40AB-92B4-79E5BC8BD6F0}" destId="{361FA827-41BA-484F-8888-C9DB820B858E}" srcOrd="1" destOrd="0" presId="urn:microsoft.com/office/officeart/2008/layout/LinedList"/>
    <dgm:cxn modelId="{DA83E30D-792A-4FDD-9E99-46E6E9FF4947}" type="presParOf" srcId="{F20CC16F-B046-404B-B387-2C741539413E}" destId="{B97045BB-C9A1-41AF-84EF-98B6B5201F11}" srcOrd="4" destOrd="0" presId="urn:microsoft.com/office/officeart/2008/layout/LinedList"/>
    <dgm:cxn modelId="{89AF435A-7C40-4E50-8D79-DEB5D2D2AC4D}" type="presParOf" srcId="{F20CC16F-B046-404B-B387-2C741539413E}" destId="{FBA5FC7A-D21E-4B3A-8E57-2466BF7C9220}" srcOrd="5" destOrd="0" presId="urn:microsoft.com/office/officeart/2008/layout/LinedList"/>
    <dgm:cxn modelId="{F09562A8-D409-47E0-8788-64E10AD5D40A}" type="presParOf" srcId="{FBA5FC7A-D21E-4B3A-8E57-2466BF7C9220}" destId="{33755714-5F12-44BA-94F0-711CF189203B}" srcOrd="0" destOrd="0" presId="urn:microsoft.com/office/officeart/2008/layout/LinedList"/>
    <dgm:cxn modelId="{DC97EC39-90BE-4431-A428-7D645DEF6DED}" type="presParOf" srcId="{FBA5FC7A-D21E-4B3A-8E57-2466BF7C9220}" destId="{1468D689-AF4E-4D7A-A7C6-03A0A68FB3AD}" srcOrd="1" destOrd="0" presId="urn:microsoft.com/office/officeart/2008/layout/LinedList"/>
    <dgm:cxn modelId="{5778B411-F257-48FD-8A09-7AD2682E650A}" type="presParOf" srcId="{F20CC16F-B046-404B-B387-2C741539413E}" destId="{AD4E3B57-1FD9-4301-9E91-A6E36114C9E9}" srcOrd="6" destOrd="0" presId="urn:microsoft.com/office/officeart/2008/layout/LinedList"/>
    <dgm:cxn modelId="{7322246D-5F43-45D2-A35D-7D8BB10E0596}" type="presParOf" srcId="{F20CC16F-B046-404B-B387-2C741539413E}" destId="{D3F72CF7-4119-4CBF-A657-130360141DB4}" srcOrd="7" destOrd="0" presId="urn:microsoft.com/office/officeart/2008/layout/LinedList"/>
    <dgm:cxn modelId="{02709DD6-A7CC-4DA4-B16E-55A7E50B9E67}" type="presParOf" srcId="{D3F72CF7-4119-4CBF-A657-130360141DB4}" destId="{BA66A583-1153-4B98-93F8-AFD9E9BE5789}" srcOrd="0" destOrd="0" presId="urn:microsoft.com/office/officeart/2008/layout/LinedList"/>
    <dgm:cxn modelId="{8F303B23-5673-4EDA-83B4-8492619EBA4B}" type="presParOf" srcId="{D3F72CF7-4119-4CBF-A657-130360141DB4}" destId="{35F2E0F0-1FE5-4260-A073-92452417B6D3}" srcOrd="1" destOrd="0" presId="urn:microsoft.com/office/officeart/2008/layout/LinedList"/>
    <dgm:cxn modelId="{15A418EF-0283-4B81-8EE3-AD65747CCFB7}" type="presParOf" srcId="{F20CC16F-B046-404B-B387-2C741539413E}" destId="{301DC68C-035A-4A4E-A8D6-605A1B21C01C}" srcOrd="8" destOrd="0" presId="urn:microsoft.com/office/officeart/2008/layout/LinedList"/>
    <dgm:cxn modelId="{BB3E452A-EE9A-4395-8460-991A53B20499}" type="presParOf" srcId="{F20CC16F-B046-404B-B387-2C741539413E}" destId="{7C752E2D-DF49-4B3A-B0D0-691521275B0F}" srcOrd="9" destOrd="0" presId="urn:microsoft.com/office/officeart/2008/layout/LinedList"/>
    <dgm:cxn modelId="{0C5196BF-20DE-4A72-9567-BA972D409056}" type="presParOf" srcId="{7C752E2D-DF49-4B3A-B0D0-691521275B0F}" destId="{5854C5CA-6C08-4594-9AF4-9C3F31C139BE}" srcOrd="0" destOrd="0" presId="urn:microsoft.com/office/officeart/2008/layout/LinedList"/>
    <dgm:cxn modelId="{22333118-8591-4C8F-AE2A-EF1B2D233E9E}" type="presParOf" srcId="{7C752E2D-DF49-4B3A-B0D0-691521275B0F}" destId="{84757B21-31B1-4930-B329-7944319933F1}" srcOrd="1" destOrd="0" presId="urn:microsoft.com/office/officeart/2008/layout/LinedList"/>
    <dgm:cxn modelId="{6B4DF180-E5B4-4975-ADB6-E4DFE30EE201}" type="presParOf" srcId="{F20CC16F-B046-404B-B387-2C741539413E}" destId="{DD6DA18F-74A5-44DE-A7CC-6929F32833B6}" srcOrd="10" destOrd="0" presId="urn:microsoft.com/office/officeart/2008/layout/LinedList"/>
    <dgm:cxn modelId="{CE8E1CA1-A3D4-4FE5-9E01-E214D6316896}" type="presParOf" srcId="{F20CC16F-B046-404B-B387-2C741539413E}" destId="{1B11A78A-C7A7-4F9E-8589-C511A585D1CC}" srcOrd="11" destOrd="0" presId="urn:microsoft.com/office/officeart/2008/layout/LinedList"/>
    <dgm:cxn modelId="{4C0B358E-E96F-42E7-9866-E85DFCE6AC22}" type="presParOf" srcId="{1B11A78A-C7A7-4F9E-8589-C511A585D1CC}" destId="{7BCC5A8A-37C0-49DE-9EEF-1DFCB6CEC242}" srcOrd="0" destOrd="0" presId="urn:microsoft.com/office/officeart/2008/layout/LinedList"/>
    <dgm:cxn modelId="{C1A3E2B1-9FC6-46F2-87AF-1C618E4885B6}" type="presParOf" srcId="{1B11A78A-C7A7-4F9E-8589-C511A585D1CC}" destId="{EAF58BA7-ECE2-435F-859D-50AB6734C0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DEEE9-576C-4F86-BBED-0F177C0CBE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BE96B6-CD17-4A05-B5C7-61FEA47D527C}">
      <dgm:prSet/>
      <dgm:spPr/>
      <dgm:t>
        <a:bodyPr/>
        <a:lstStyle/>
        <a:p>
          <a:r>
            <a:rPr lang="en-US" dirty="0"/>
            <a:t>All the Course materials, excel file, </a:t>
          </a:r>
          <a:r>
            <a:rPr lang="en-US" dirty="0" err="1"/>
            <a:t>matlab</a:t>
          </a:r>
          <a:r>
            <a:rPr lang="en-US" dirty="0"/>
            <a:t> code will be supplied to you through google drive</a:t>
          </a:r>
        </a:p>
      </dgm:t>
    </dgm:pt>
    <dgm:pt modelId="{DA15B844-6DE3-43E8-8708-7CE5947DFB4D}" type="parTrans" cxnId="{1694CED8-9A7E-4AD9-8C3A-F90A174B8923}">
      <dgm:prSet/>
      <dgm:spPr/>
      <dgm:t>
        <a:bodyPr/>
        <a:lstStyle/>
        <a:p>
          <a:endParaRPr lang="en-US"/>
        </a:p>
      </dgm:t>
    </dgm:pt>
    <dgm:pt modelId="{06976A66-F488-4E72-A42B-B1ECFDC12BFB}" type="sibTrans" cxnId="{1694CED8-9A7E-4AD9-8C3A-F90A174B8923}">
      <dgm:prSet/>
      <dgm:spPr/>
      <dgm:t>
        <a:bodyPr/>
        <a:lstStyle/>
        <a:p>
          <a:endParaRPr lang="en-US"/>
        </a:p>
      </dgm:t>
    </dgm:pt>
    <dgm:pt modelId="{C63E7FB3-5AE6-4860-A1F6-192C7AA8B7D8}">
      <dgm:prSet/>
      <dgm:spPr/>
      <dgm:t>
        <a:bodyPr/>
        <a:lstStyle/>
        <a:p>
          <a:r>
            <a:rPr lang="en-US" dirty="0"/>
            <a:t>You can communicate to me by </a:t>
          </a:r>
          <a:r>
            <a:rPr lang="en-US" dirty="0" err="1"/>
            <a:t>whatsapp</a:t>
          </a:r>
          <a:r>
            <a:rPr lang="en-US" dirty="0"/>
            <a:t> +919007659000</a:t>
          </a:r>
        </a:p>
      </dgm:t>
    </dgm:pt>
    <dgm:pt modelId="{F5453467-ADAD-4B4F-BEA3-D5060F4759DA}" type="parTrans" cxnId="{1273950E-86F0-4127-AA07-0DB79CEA5900}">
      <dgm:prSet/>
      <dgm:spPr/>
      <dgm:t>
        <a:bodyPr/>
        <a:lstStyle/>
        <a:p>
          <a:endParaRPr lang="en-US"/>
        </a:p>
      </dgm:t>
    </dgm:pt>
    <dgm:pt modelId="{525531B3-81E9-4D13-8279-7F4D84D28E72}" type="sibTrans" cxnId="{1273950E-86F0-4127-AA07-0DB79CEA5900}">
      <dgm:prSet/>
      <dgm:spPr/>
      <dgm:t>
        <a:bodyPr/>
        <a:lstStyle/>
        <a:p>
          <a:endParaRPr lang="en-US"/>
        </a:p>
      </dgm:t>
    </dgm:pt>
    <dgm:pt modelId="{09D73187-B573-4107-9BC7-D70B045987BD}">
      <dgm:prSet/>
      <dgm:spPr/>
      <dgm:t>
        <a:bodyPr/>
        <a:lstStyle/>
        <a:p>
          <a:r>
            <a:rPr lang="en-US" dirty="0"/>
            <a:t>Or Email : </a:t>
          </a:r>
          <a:r>
            <a:rPr lang="en-US" dirty="0">
              <a:hlinkClick xmlns:r="http://schemas.openxmlformats.org/officeDocument/2006/relationships" r:id="rId1"/>
            </a:rPr>
            <a:t>sk_lahiri@hotmail.com</a:t>
          </a:r>
          <a:endParaRPr lang="en-US" dirty="0"/>
        </a:p>
      </dgm:t>
    </dgm:pt>
    <dgm:pt modelId="{D256C4AE-6694-4246-913F-DB52293E437B}" type="parTrans" cxnId="{991912E6-F998-45A8-AFEA-79F3106A5C55}">
      <dgm:prSet/>
      <dgm:spPr/>
      <dgm:t>
        <a:bodyPr/>
        <a:lstStyle/>
        <a:p>
          <a:endParaRPr lang="en-US"/>
        </a:p>
      </dgm:t>
    </dgm:pt>
    <dgm:pt modelId="{0D938821-6B92-4A94-BD3A-F19B402237B1}" type="sibTrans" cxnId="{991912E6-F998-45A8-AFEA-79F3106A5C55}">
      <dgm:prSet/>
      <dgm:spPr/>
      <dgm:t>
        <a:bodyPr/>
        <a:lstStyle/>
        <a:p>
          <a:endParaRPr lang="en-US"/>
        </a:p>
      </dgm:t>
    </dgm:pt>
    <dgm:pt modelId="{0C031BBC-0647-42F4-BDD9-E9D7EABCE107}">
      <dgm:prSet/>
      <dgm:spPr/>
      <dgm:t>
        <a:bodyPr/>
        <a:lstStyle/>
        <a:p>
          <a:r>
            <a:rPr lang="en-US" dirty="0"/>
            <a:t>Join the </a:t>
          </a:r>
          <a:r>
            <a:rPr lang="en-US" dirty="0" err="1"/>
            <a:t>whatsapp</a:t>
          </a:r>
          <a:r>
            <a:rPr lang="en-US" dirty="0"/>
            <a:t> group </a:t>
          </a:r>
        </a:p>
      </dgm:t>
    </dgm:pt>
    <dgm:pt modelId="{12D6791F-0D10-4113-950D-3A7AD6A5FC14}" type="parTrans" cxnId="{D465BF23-C3B6-467C-A635-1FBB1A040667}">
      <dgm:prSet/>
      <dgm:spPr/>
      <dgm:t>
        <a:bodyPr/>
        <a:lstStyle/>
        <a:p>
          <a:endParaRPr lang="en-US"/>
        </a:p>
      </dgm:t>
    </dgm:pt>
    <dgm:pt modelId="{C78BB11F-C85C-45DC-B985-BB875557A374}" type="sibTrans" cxnId="{D465BF23-C3B6-467C-A635-1FBB1A040667}">
      <dgm:prSet/>
      <dgm:spPr/>
      <dgm:t>
        <a:bodyPr/>
        <a:lstStyle/>
        <a:p>
          <a:endParaRPr lang="en-US"/>
        </a:p>
      </dgm:t>
    </dgm:pt>
    <dgm:pt modelId="{D1AF0593-3D3B-4F01-80C9-030FE49D23DC}">
      <dgm:prSet/>
      <dgm:spPr/>
      <dgm:t>
        <a:bodyPr/>
        <a:lstStyle/>
        <a:p>
          <a:r>
            <a:rPr lang="en-US" dirty="0"/>
            <a:t>Ask question</a:t>
          </a:r>
        </a:p>
      </dgm:t>
    </dgm:pt>
    <dgm:pt modelId="{D321699F-70AB-4078-9F14-90B86A8555A6}" type="parTrans" cxnId="{869D1692-8F05-4B5F-A508-CBD002DF9554}">
      <dgm:prSet/>
      <dgm:spPr/>
      <dgm:t>
        <a:bodyPr/>
        <a:lstStyle/>
        <a:p>
          <a:endParaRPr lang="en-US"/>
        </a:p>
      </dgm:t>
    </dgm:pt>
    <dgm:pt modelId="{C87FF549-2470-48DD-972F-61F70DD6551B}" type="sibTrans" cxnId="{869D1692-8F05-4B5F-A508-CBD002DF9554}">
      <dgm:prSet/>
      <dgm:spPr/>
      <dgm:t>
        <a:bodyPr/>
        <a:lstStyle/>
        <a:p>
          <a:endParaRPr lang="en-US"/>
        </a:p>
      </dgm:t>
    </dgm:pt>
    <dgm:pt modelId="{9BCE7211-0CA9-4EF7-AC0B-6E5B89A5C6C7}">
      <dgm:prSet/>
      <dgm:spPr/>
      <dgm:t>
        <a:bodyPr/>
        <a:lstStyle/>
        <a:p>
          <a:r>
            <a:rPr lang="en-US" dirty="0"/>
            <a:t>You are encouraged to take your own </a:t>
          </a:r>
          <a:r>
            <a:rPr lang="en-US" dirty="0">
              <a:latin typeface="Calibri Light" panose="020F0302020204030204"/>
            </a:rPr>
            <a:t>project</a:t>
          </a:r>
          <a:r>
            <a:rPr lang="en-US" dirty="0"/>
            <a:t> in your company after this course and increase company profit</a:t>
          </a:r>
        </a:p>
      </dgm:t>
    </dgm:pt>
    <dgm:pt modelId="{A665F76C-1AB0-4074-83C6-D326AA00EE59}" type="parTrans" cxnId="{BEF3BD7F-E316-49EF-9D04-27416C4476AC}">
      <dgm:prSet/>
      <dgm:spPr/>
      <dgm:t>
        <a:bodyPr/>
        <a:lstStyle/>
        <a:p>
          <a:endParaRPr lang="en-US"/>
        </a:p>
      </dgm:t>
    </dgm:pt>
    <dgm:pt modelId="{CCE14BD6-778B-48CE-900F-EC4BB742B969}" type="sibTrans" cxnId="{BEF3BD7F-E316-49EF-9D04-27416C4476AC}">
      <dgm:prSet/>
      <dgm:spPr/>
      <dgm:t>
        <a:bodyPr/>
        <a:lstStyle/>
        <a:p>
          <a:endParaRPr lang="en-US"/>
        </a:p>
      </dgm:t>
    </dgm:pt>
    <dgm:pt modelId="{40EE8DEA-725F-462A-A9FB-4241C99C63DB}" type="pres">
      <dgm:prSet presAssocID="{695DEEE9-576C-4F86-BBED-0F177C0CBE9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260C9A-6040-4F66-948E-8BCFBA5F6FCE}" type="pres">
      <dgm:prSet presAssocID="{40BE96B6-CD17-4A05-B5C7-61FEA47D527C}" presName="thickLine" presStyleLbl="alignNode1" presStyleIdx="0" presStyleCnt="6"/>
      <dgm:spPr/>
    </dgm:pt>
    <dgm:pt modelId="{E0471535-76E2-4AD2-8D30-F3F98DAE3486}" type="pres">
      <dgm:prSet presAssocID="{40BE96B6-CD17-4A05-B5C7-61FEA47D527C}" presName="horz1" presStyleCnt="0"/>
      <dgm:spPr/>
    </dgm:pt>
    <dgm:pt modelId="{82670C94-B3C6-4EDB-8D60-EEBE36A70DA5}" type="pres">
      <dgm:prSet presAssocID="{40BE96B6-CD17-4A05-B5C7-61FEA47D527C}" presName="tx1" presStyleLbl="revTx" presStyleIdx="0" presStyleCnt="6"/>
      <dgm:spPr/>
      <dgm:t>
        <a:bodyPr/>
        <a:lstStyle/>
        <a:p>
          <a:endParaRPr lang="en-US"/>
        </a:p>
      </dgm:t>
    </dgm:pt>
    <dgm:pt modelId="{0BA2DE33-2D6A-4733-85DE-A0A82A2F0187}" type="pres">
      <dgm:prSet presAssocID="{40BE96B6-CD17-4A05-B5C7-61FEA47D527C}" presName="vert1" presStyleCnt="0"/>
      <dgm:spPr/>
    </dgm:pt>
    <dgm:pt modelId="{43235F35-2684-4AE5-A0C3-BE6BDDCDBC92}" type="pres">
      <dgm:prSet presAssocID="{C63E7FB3-5AE6-4860-A1F6-192C7AA8B7D8}" presName="thickLine" presStyleLbl="alignNode1" presStyleIdx="1" presStyleCnt="6"/>
      <dgm:spPr/>
    </dgm:pt>
    <dgm:pt modelId="{36BB952B-E196-409E-B374-040EE031A760}" type="pres">
      <dgm:prSet presAssocID="{C63E7FB3-5AE6-4860-A1F6-192C7AA8B7D8}" presName="horz1" presStyleCnt="0"/>
      <dgm:spPr/>
    </dgm:pt>
    <dgm:pt modelId="{18C76585-8AD3-4237-9A25-B8EEB9B175DA}" type="pres">
      <dgm:prSet presAssocID="{C63E7FB3-5AE6-4860-A1F6-192C7AA8B7D8}" presName="tx1" presStyleLbl="revTx" presStyleIdx="1" presStyleCnt="6"/>
      <dgm:spPr/>
      <dgm:t>
        <a:bodyPr/>
        <a:lstStyle/>
        <a:p>
          <a:endParaRPr lang="en-US"/>
        </a:p>
      </dgm:t>
    </dgm:pt>
    <dgm:pt modelId="{DA38805C-8184-4F5A-8788-0657AC71A291}" type="pres">
      <dgm:prSet presAssocID="{C63E7FB3-5AE6-4860-A1F6-192C7AA8B7D8}" presName="vert1" presStyleCnt="0"/>
      <dgm:spPr/>
    </dgm:pt>
    <dgm:pt modelId="{50E611A6-5204-4ACE-8CBF-255EACC66F86}" type="pres">
      <dgm:prSet presAssocID="{09D73187-B573-4107-9BC7-D70B045987BD}" presName="thickLine" presStyleLbl="alignNode1" presStyleIdx="2" presStyleCnt="6"/>
      <dgm:spPr/>
    </dgm:pt>
    <dgm:pt modelId="{C746697B-498E-481B-9BB9-61DAA5D9AFFB}" type="pres">
      <dgm:prSet presAssocID="{09D73187-B573-4107-9BC7-D70B045987BD}" presName="horz1" presStyleCnt="0"/>
      <dgm:spPr/>
    </dgm:pt>
    <dgm:pt modelId="{358E29E2-5B85-4122-A6E3-7881A9EE231E}" type="pres">
      <dgm:prSet presAssocID="{09D73187-B573-4107-9BC7-D70B045987BD}" presName="tx1" presStyleLbl="revTx" presStyleIdx="2" presStyleCnt="6"/>
      <dgm:spPr/>
      <dgm:t>
        <a:bodyPr/>
        <a:lstStyle/>
        <a:p>
          <a:endParaRPr lang="en-US"/>
        </a:p>
      </dgm:t>
    </dgm:pt>
    <dgm:pt modelId="{5BAC7FA9-8396-4260-8C95-CBA78537D1B0}" type="pres">
      <dgm:prSet presAssocID="{09D73187-B573-4107-9BC7-D70B045987BD}" presName="vert1" presStyleCnt="0"/>
      <dgm:spPr/>
    </dgm:pt>
    <dgm:pt modelId="{B3070437-7B26-4A1F-83A1-0C7662DBB872}" type="pres">
      <dgm:prSet presAssocID="{0C031BBC-0647-42F4-BDD9-E9D7EABCE107}" presName="thickLine" presStyleLbl="alignNode1" presStyleIdx="3" presStyleCnt="6"/>
      <dgm:spPr/>
    </dgm:pt>
    <dgm:pt modelId="{CD3E7969-803F-40B5-9155-B7ADA7C4E225}" type="pres">
      <dgm:prSet presAssocID="{0C031BBC-0647-42F4-BDD9-E9D7EABCE107}" presName="horz1" presStyleCnt="0"/>
      <dgm:spPr/>
    </dgm:pt>
    <dgm:pt modelId="{8A6AA8A3-8288-4A3D-B30D-1846F801CF33}" type="pres">
      <dgm:prSet presAssocID="{0C031BBC-0647-42F4-BDD9-E9D7EABCE107}" presName="tx1" presStyleLbl="revTx" presStyleIdx="3" presStyleCnt="6"/>
      <dgm:spPr/>
      <dgm:t>
        <a:bodyPr/>
        <a:lstStyle/>
        <a:p>
          <a:endParaRPr lang="en-US"/>
        </a:p>
      </dgm:t>
    </dgm:pt>
    <dgm:pt modelId="{25616559-07D6-4825-BDDA-5F151BDADAD6}" type="pres">
      <dgm:prSet presAssocID="{0C031BBC-0647-42F4-BDD9-E9D7EABCE107}" presName="vert1" presStyleCnt="0"/>
      <dgm:spPr/>
    </dgm:pt>
    <dgm:pt modelId="{64BB6924-3BFD-45C2-B62B-3E66CBA0033E}" type="pres">
      <dgm:prSet presAssocID="{D1AF0593-3D3B-4F01-80C9-030FE49D23DC}" presName="thickLine" presStyleLbl="alignNode1" presStyleIdx="4" presStyleCnt="6"/>
      <dgm:spPr/>
    </dgm:pt>
    <dgm:pt modelId="{34B5D098-8C67-4123-AA84-032EC458ED2D}" type="pres">
      <dgm:prSet presAssocID="{D1AF0593-3D3B-4F01-80C9-030FE49D23DC}" presName="horz1" presStyleCnt="0"/>
      <dgm:spPr/>
    </dgm:pt>
    <dgm:pt modelId="{44B031AB-0CE4-40C4-8C8A-F37B01A2A1C0}" type="pres">
      <dgm:prSet presAssocID="{D1AF0593-3D3B-4F01-80C9-030FE49D23DC}" presName="tx1" presStyleLbl="revTx" presStyleIdx="4" presStyleCnt="6"/>
      <dgm:spPr/>
      <dgm:t>
        <a:bodyPr/>
        <a:lstStyle/>
        <a:p>
          <a:endParaRPr lang="en-US"/>
        </a:p>
      </dgm:t>
    </dgm:pt>
    <dgm:pt modelId="{376B89D0-840E-42EA-89AA-0159C6A0D45A}" type="pres">
      <dgm:prSet presAssocID="{D1AF0593-3D3B-4F01-80C9-030FE49D23DC}" presName="vert1" presStyleCnt="0"/>
      <dgm:spPr/>
    </dgm:pt>
    <dgm:pt modelId="{CC909ACE-C32C-40C0-93E0-10049E29E4D2}" type="pres">
      <dgm:prSet presAssocID="{9BCE7211-0CA9-4EF7-AC0B-6E5B89A5C6C7}" presName="thickLine" presStyleLbl="alignNode1" presStyleIdx="5" presStyleCnt="6"/>
      <dgm:spPr/>
    </dgm:pt>
    <dgm:pt modelId="{4947A9C2-0CE3-4960-AD50-62215B563D8E}" type="pres">
      <dgm:prSet presAssocID="{9BCE7211-0CA9-4EF7-AC0B-6E5B89A5C6C7}" presName="horz1" presStyleCnt="0"/>
      <dgm:spPr/>
    </dgm:pt>
    <dgm:pt modelId="{9B9890F2-CFE0-4239-995B-26D5DE616766}" type="pres">
      <dgm:prSet presAssocID="{9BCE7211-0CA9-4EF7-AC0B-6E5B89A5C6C7}" presName="tx1" presStyleLbl="revTx" presStyleIdx="5" presStyleCnt="6"/>
      <dgm:spPr/>
      <dgm:t>
        <a:bodyPr/>
        <a:lstStyle/>
        <a:p>
          <a:endParaRPr lang="en-US"/>
        </a:p>
      </dgm:t>
    </dgm:pt>
    <dgm:pt modelId="{5B4392CE-B6D5-48E6-BE89-45F83A973E96}" type="pres">
      <dgm:prSet presAssocID="{9BCE7211-0CA9-4EF7-AC0B-6E5B89A5C6C7}" presName="vert1" presStyleCnt="0"/>
      <dgm:spPr/>
    </dgm:pt>
  </dgm:ptLst>
  <dgm:cxnLst>
    <dgm:cxn modelId="{84FE90FD-3086-463C-8EAA-111C86473B9C}" type="presOf" srcId="{C63E7FB3-5AE6-4860-A1F6-192C7AA8B7D8}" destId="{18C76585-8AD3-4237-9A25-B8EEB9B175DA}" srcOrd="0" destOrd="0" presId="urn:microsoft.com/office/officeart/2008/layout/LinedList"/>
    <dgm:cxn modelId="{1273950E-86F0-4127-AA07-0DB79CEA5900}" srcId="{695DEEE9-576C-4F86-BBED-0F177C0CBE90}" destId="{C63E7FB3-5AE6-4860-A1F6-192C7AA8B7D8}" srcOrd="1" destOrd="0" parTransId="{F5453467-ADAD-4B4F-BEA3-D5060F4759DA}" sibTransId="{525531B3-81E9-4D13-8279-7F4D84D28E72}"/>
    <dgm:cxn modelId="{D465BF23-C3B6-467C-A635-1FBB1A040667}" srcId="{695DEEE9-576C-4F86-BBED-0F177C0CBE90}" destId="{0C031BBC-0647-42F4-BDD9-E9D7EABCE107}" srcOrd="3" destOrd="0" parTransId="{12D6791F-0D10-4113-950D-3A7AD6A5FC14}" sibTransId="{C78BB11F-C85C-45DC-B985-BB875557A374}"/>
    <dgm:cxn modelId="{991912E6-F998-45A8-AFEA-79F3106A5C55}" srcId="{695DEEE9-576C-4F86-BBED-0F177C0CBE90}" destId="{09D73187-B573-4107-9BC7-D70B045987BD}" srcOrd="2" destOrd="0" parTransId="{D256C4AE-6694-4246-913F-DB52293E437B}" sibTransId="{0D938821-6B92-4A94-BD3A-F19B402237B1}"/>
    <dgm:cxn modelId="{1BA7CE7B-3E30-4BDF-BAF8-8D54EBF9B025}" type="presOf" srcId="{40BE96B6-CD17-4A05-B5C7-61FEA47D527C}" destId="{82670C94-B3C6-4EDB-8D60-EEBE36A70DA5}" srcOrd="0" destOrd="0" presId="urn:microsoft.com/office/officeart/2008/layout/LinedList"/>
    <dgm:cxn modelId="{B4771A68-CFDD-413D-A15A-31FC4B2C9129}" type="presOf" srcId="{0C031BBC-0647-42F4-BDD9-E9D7EABCE107}" destId="{8A6AA8A3-8288-4A3D-B30D-1846F801CF33}" srcOrd="0" destOrd="0" presId="urn:microsoft.com/office/officeart/2008/layout/LinedList"/>
    <dgm:cxn modelId="{61AFF739-D332-4F85-9C27-F89E48B2DF5F}" type="presOf" srcId="{D1AF0593-3D3B-4F01-80C9-030FE49D23DC}" destId="{44B031AB-0CE4-40C4-8C8A-F37B01A2A1C0}" srcOrd="0" destOrd="0" presId="urn:microsoft.com/office/officeart/2008/layout/LinedList"/>
    <dgm:cxn modelId="{2D6A2742-9803-4723-B77D-F465518D501D}" type="presOf" srcId="{695DEEE9-576C-4F86-BBED-0F177C0CBE90}" destId="{40EE8DEA-725F-462A-A9FB-4241C99C63DB}" srcOrd="0" destOrd="0" presId="urn:microsoft.com/office/officeart/2008/layout/LinedList"/>
    <dgm:cxn modelId="{1694CED8-9A7E-4AD9-8C3A-F90A174B8923}" srcId="{695DEEE9-576C-4F86-BBED-0F177C0CBE90}" destId="{40BE96B6-CD17-4A05-B5C7-61FEA47D527C}" srcOrd="0" destOrd="0" parTransId="{DA15B844-6DE3-43E8-8708-7CE5947DFB4D}" sibTransId="{06976A66-F488-4E72-A42B-B1ECFDC12BFB}"/>
    <dgm:cxn modelId="{BEF3BD7F-E316-49EF-9D04-27416C4476AC}" srcId="{695DEEE9-576C-4F86-BBED-0F177C0CBE90}" destId="{9BCE7211-0CA9-4EF7-AC0B-6E5B89A5C6C7}" srcOrd="5" destOrd="0" parTransId="{A665F76C-1AB0-4074-83C6-D326AA00EE59}" sibTransId="{CCE14BD6-778B-48CE-900F-EC4BB742B969}"/>
    <dgm:cxn modelId="{869D1692-8F05-4B5F-A508-CBD002DF9554}" srcId="{695DEEE9-576C-4F86-BBED-0F177C0CBE90}" destId="{D1AF0593-3D3B-4F01-80C9-030FE49D23DC}" srcOrd="4" destOrd="0" parTransId="{D321699F-70AB-4078-9F14-90B86A8555A6}" sibTransId="{C87FF549-2470-48DD-972F-61F70DD6551B}"/>
    <dgm:cxn modelId="{41CD034E-5C24-406B-8F09-BBC1ECE46BC4}" type="presOf" srcId="{9BCE7211-0CA9-4EF7-AC0B-6E5B89A5C6C7}" destId="{9B9890F2-CFE0-4239-995B-26D5DE616766}" srcOrd="0" destOrd="0" presId="urn:microsoft.com/office/officeart/2008/layout/LinedList"/>
    <dgm:cxn modelId="{547DFBB6-A4F3-4CF7-A98E-5F9030580608}" type="presOf" srcId="{09D73187-B573-4107-9BC7-D70B045987BD}" destId="{358E29E2-5B85-4122-A6E3-7881A9EE231E}" srcOrd="0" destOrd="0" presId="urn:microsoft.com/office/officeart/2008/layout/LinedList"/>
    <dgm:cxn modelId="{63F341B9-8924-49E1-8E3A-C6D5FA587FEA}" type="presParOf" srcId="{40EE8DEA-725F-462A-A9FB-4241C99C63DB}" destId="{EB260C9A-6040-4F66-948E-8BCFBA5F6FCE}" srcOrd="0" destOrd="0" presId="urn:microsoft.com/office/officeart/2008/layout/LinedList"/>
    <dgm:cxn modelId="{173798D1-7D22-495E-A0AF-3A6D3EDDAB5E}" type="presParOf" srcId="{40EE8DEA-725F-462A-A9FB-4241C99C63DB}" destId="{E0471535-76E2-4AD2-8D30-F3F98DAE3486}" srcOrd="1" destOrd="0" presId="urn:microsoft.com/office/officeart/2008/layout/LinedList"/>
    <dgm:cxn modelId="{7B18128A-E483-4A5F-BC3A-2F7F950F7308}" type="presParOf" srcId="{E0471535-76E2-4AD2-8D30-F3F98DAE3486}" destId="{82670C94-B3C6-4EDB-8D60-EEBE36A70DA5}" srcOrd="0" destOrd="0" presId="urn:microsoft.com/office/officeart/2008/layout/LinedList"/>
    <dgm:cxn modelId="{070BC9A6-5C42-4D0A-85A9-79E19FC1EB3D}" type="presParOf" srcId="{E0471535-76E2-4AD2-8D30-F3F98DAE3486}" destId="{0BA2DE33-2D6A-4733-85DE-A0A82A2F0187}" srcOrd="1" destOrd="0" presId="urn:microsoft.com/office/officeart/2008/layout/LinedList"/>
    <dgm:cxn modelId="{992FB4C8-7E66-4ECA-8D09-71620E5EC6DC}" type="presParOf" srcId="{40EE8DEA-725F-462A-A9FB-4241C99C63DB}" destId="{43235F35-2684-4AE5-A0C3-BE6BDDCDBC92}" srcOrd="2" destOrd="0" presId="urn:microsoft.com/office/officeart/2008/layout/LinedList"/>
    <dgm:cxn modelId="{0C4F7AEC-7DA7-4468-81D9-66865ACBFCD8}" type="presParOf" srcId="{40EE8DEA-725F-462A-A9FB-4241C99C63DB}" destId="{36BB952B-E196-409E-B374-040EE031A760}" srcOrd="3" destOrd="0" presId="urn:microsoft.com/office/officeart/2008/layout/LinedList"/>
    <dgm:cxn modelId="{158EFA93-FEE8-4525-A884-668C3933B1DC}" type="presParOf" srcId="{36BB952B-E196-409E-B374-040EE031A760}" destId="{18C76585-8AD3-4237-9A25-B8EEB9B175DA}" srcOrd="0" destOrd="0" presId="urn:microsoft.com/office/officeart/2008/layout/LinedList"/>
    <dgm:cxn modelId="{125B1A45-C183-446B-899E-D44F73795310}" type="presParOf" srcId="{36BB952B-E196-409E-B374-040EE031A760}" destId="{DA38805C-8184-4F5A-8788-0657AC71A291}" srcOrd="1" destOrd="0" presId="urn:microsoft.com/office/officeart/2008/layout/LinedList"/>
    <dgm:cxn modelId="{130FB7D8-AA5D-4D97-AE9F-365A93A7D3CF}" type="presParOf" srcId="{40EE8DEA-725F-462A-A9FB-4241C99C63DB}" destId="{50E611A6-5204-4ACE-8CBF-255EACC66F86}" srcOrd="4" destOrd="0" presId="urn:microsoft.com/office/officeart/2008/layout/LinedList"/>
    <dgm:cxn modelId="{5BBA8CFA-E626-44FD-8EEE-AFA50E9B1279}" type="presParOf" srcId="{40EE8DEA-725F-462A-A9FB-4241C99C63DB}" destId="{C746697B-498E-481B-9BB9-61DAA5D9AFFB}" srcOrd="5" destOrd="0" presId="urn:microsoft.com/office/officeart/2008/layout/LinedList"/>
    <dgm:cxn modelId="{14963874-22F2-4070-B9FF-8BC5E327AE00}" type="presParOf" srcId="{C746697B-498E-481B-9BB9-61DAA5D9AFFB}" destId="{358E29E2-5B85-4122-A6E3-7881A9EE231E}" srcOrd="0" destOrd="0" presId="urn:microsoft.com/office/officeart/2008/layout/LinedList"/>
    <dgm:cxn modelId="{9D2B9D60-BB49-4B7D-BF8A-BC1CC6262FA3}" type="presParOf" srcId="{C746697B-498E-481B-9BB9-61DAA5D9AFFB}" destId="{5BAC7FA9-8396-4260-8C95-CBA78537D1B0}" srcOrd="1" destOrd="0" presId="urn:microsoft.com/office/officeart/2008/layout/LinedList"/>
    <dgm:cxn modelId="{AE30C08C-C18A-4D36-96EA-CF9811BBE9A3}" type="presParOf" srcId="{40EE8DEA-725F-462A-A9FB-4241C99C63DB}" destId="{B3070437-7B26-4A1F-83A1-0C7662DBB872}" srcOrd="6" destOrd="0" presId="urn:microsoft.com/office/officeart/2008/layout/LinedList"/>
    <dgm:cxn modelId="{1E73F128-3F31-46BE-8821-B89773B54181}" type="presParOf" srcId="{40EE8DEA-725F-462A-A9FB-4241C99C63DB}" destId="{CD3E7969-803F-40B5-9155-B7ADA7C4E225}" srcOrd="7" destOrd="0" presId="urn:microsoft.com/office/officeart/2008/layout/LinedList"/>
    <dgm:cxn modelId="{2762944E-443E-4101-9041-83086377B68A}" type="presParOf" srcId="{CD3E7969-803F-40B5-9155-B7ADA7C4E225}" destId="{8A6AA8A3-8288-4A3D-B30D-1846F801CF33}" srcOrd="0" destOrd="0" presId="urn:microsoft.com/office/officeart/2008/layout/LinedList"/>
    <dgm:cxn modelId="{5DBA49E2-F39C-46F4-8B93-DD7835914FF0}" type="presParOf" srcId="{CD3E7969-803F-40B5-9155-B7ADA7C4E225}" destId="{25616559-07D6-4825-BDDA-5F151BDADAD6}" srcOrd="1" destOrd="0" presId="urn:microsoft.com/office/officeart/2008/layout/LinedList"/>
    <dgm:cxn modelId="{17375C94-08F3-4224-9E8A-7B73586649CF}" type="presParOf" srcId="{40EE8DEA-725F-462A-A9FB-4241C99C63DB}" destId="{64BB6924-3BFD-45C2-B62B-3E66CBA0033E}" srcOrd="8" destOrd="0" presId="urn:microsoft.com/office/officeart/2008/layout/LinedList"/>
    <dgm:cxn modelId="{2D988557-E3CE-4852-8545-166183B4C8CE}" type="presParOf" srcId="{40EE8DEA-725F-462A-A9FB-4241C99C63DB}" destId="{34B5D098-8C67-4123-AA84-032EC458ED2D}" srcOrd="9" destOrd="0" presId="urn:microsoft.com/office/officeart/2008/layout/LinedList"/>
    <dgm:cxn modelId="{2F9E0DAB-94A1-4DFE-8447-B5245DD4198E}" type="presParOf" srcId="{34B5D098-8C67-4123-AA84-032EC458ED2D}" destId="{44B031AB-0CE4-40C4-8C8A-F37B01A2A1C0}" srcOrd="0" destOrd="0" presId="urn:microsoft.com/office/officeart/2008/layout/LinedList"/>
    <dgm:cxn modelId="{31A2102A-461F-4485-B99D-56D30909255E}" type="presParOf" srcId="{34B5D098-8C67-4123-AA84-032EC458ED2D}" destId="{376B89D0-840E-42EA-89AA-0159C6A0D45A}" srcOrd="1" destOrd="0" presId="urn:microsoft.com/office/officeart/2008/layout/LinedList"/>
    <dgm:cxn modelId="{B8304F9D-8CB6-4A17-BAC9-1D8F31BF71C7}" type="presParOf" srcId="{40EE8DEA-725F-462A-A9FB-4241C99C63DB}" destId="{CC909ACE-C32C-40C0-93E0-10049E29E4D2}" srcOrd="10" destOrd="0" presId="urn:microsoft.com/office/officeart/2008/layout/LinedList"/>
    <dgm:cxn modelId="{64D8EDDF-89E1-4635-9D3B-B342FFB4519B}" type="presParOf" srcId="{40EE8DEA-725F-462A-A9FB-4241C99C63DB}" destId="{4947A9C2-0CE3-4960-AD50-62215B563D8E}" srcOrd="11" destOrd="0" presId="urn:microsoft.com/office/officeart/2008/layout/LinedList"/>
    <dgm:cxn modelId="{4C564616-1E1E-4365-AF27-86A12C8485AE}" type="presParOf" srcId="{4947A9C2-0CE3-4960-AD50-62215B563D8E}" destId="{9B9890F2-CFE0-4239-995B-26D5DE616766}" srcOrd="0" destOrd="0" presId="urn:microsoft.com/office/officeart/2008/layout/LinedList"/>
    <dgm:cxn modelId="{F8FD6046-D9C9-47EF-8916-B32DCDE92689}" type="presParOf" srcId="{4947A9C2-0CE3-4960-AD50-62215B563D8E}" destId="{5B4392CE-B6D5-48E6-BE89-45F83A973E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95C5A-61E2-4C24-954B-196C3A05B79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157308-3408-43AE-8E9E-620A6154B0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Week1 </a:t>
          </a:r>
        </a:p>
      </dgm:t>
    </dgm:pt>
    <dgm:pt modelId="{640A884F-A185-4691-AE5A-C695EB796CFD}" type="parTrans" cxnId="{53D61D7F-422D-40DA-A30D-825261840108}">
      <dgm:prSet/>
      <dgm:spPr/>
      <dgm:t>
        <a:bodyPr/>
        <a:lstStyle/>
        <a:p>
          <a:endParaRPr lang="en-US"/>
        </a:p>
      </dgm:t>
    </dgm:pt>
    <dgm:pt modelId="{5A38CFC5-8FE7-412A-85C9-285DC0B99149}" type="sibTrans" cxnId="{53D61D7F-422D-40DA-A30D-825261840108}">
      <dgm:prSet/>
      <dgm:spPr/>
      <dgm:t>
        <a:bodyPr/>
        <a:lstStyle/>
        <a:p>
          <a:endParaRPr lang="en-US"/>
        </a:p>
      </dgm:t>
    </dgm:pt>
    <dgm:pt modelId="{359A0A34-D897-4CB6-B694-3D15E491D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Artificial intelligence and Machine learning </a:t>
          </a:r>
        </a:p>
      </dgm:t>
    </dgm:pt>
    <dgm:pt modelId="{37F7B31C-E80D-45CE-97DC-B86E1918FE07}" type="parTrans" cxnId="{930BCDBE-AA32-40F3-9B8D-512A59709E3C}">
      <dgm:prSet/>
      <dgm:spPr/>
      <dgm:t>
        <a:bodyPr/>
        <a:lstStyle/>
        <a:p>
          <a:endParaRPr lang="en-US"/>
        </a:p>
      </dgm:t>
    </dgm:pt>
    <dgm:pt modelId="{CE7C49E4-AF31-4824-8125-5E8FBEC81357}" type="sibTrans" cxnId="{930BCDBE-AA32-40F3-9B8D-512A59709E3C}">
      <dgm:prSet/>
      <dgm:spPr/>
      <dgm:t>
        <a:bodyPr/>
        <a:lstStyle/>
        <a:p>
          <a:endParaRPr lang="en-US"/>
        </a:p>
      </dgm:t>
    </dgm:pt>
    <dgm:pt modelId="{9194D4B2-D4F1-43F5-9909-6009F9E8EC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Artificial Intelligence will affect industry? </a:t>
          </a:r>
        </a:p>
      </dgm:t>
    </dgm:pt>
    <dgm:pt modelId="{D0A6E006-962C-48BC-8F08-89E7F6709DED}" type="parTrans" cxnId="{FE7A868B-2B69-4052-A9ED-AE1341EE5C04}">
      <dgm:prSet/>
      <dgm:spPr/>
      <dgm:t>
        <a:bodyPr/>
        <a:lstStyle/>
        <a:p>
          <a:endParaRPr lang="en-US"/>
        </a:p>
      </dgm:t>
    </dgm:pt>
    <dgm:pt modelId="{018BE694-7C3F-435E-B523-85EFD466D57D}" type="sibTrans" cxnId="{FE7A868B-2B69-4052-A9ED-AE1341EE5C04}">
      <dgm:prSet/>
      <dgm:spPr/>
      <dgm:t>
        <a:bodyPr/>
        <a:lstStyle/>
        <a:p>
          <a:endParaRPr lang="en-US"/>
        </a:p>
      </dgm:t>
    </dgm:pt>
    <dgm:pt modelId="{1514FB64-F851-468B-86D5-02754ED37C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AI will affect your career as engineer or manager? </a:t>
          </a:r>
        </a:p>
      </dgm:t>
    </dgm:pt>
    <dgm:pt modelId="{70F83199-2027-40A4-AF11-F85588308E90}" type="parTrans" cxnId="{EFEC462E-F6C2-401E-83C8-F4E062EA0354}">
      <dgm:prSet/>
      <dgm:spPr/>
      <dgm:t>
        <a:bodyPr/>
        <a:lstStyle/>
        <a:p>
          <a:endParaRPr lang="en-US"/>
        </a:p>
      </dgm:t>
    </dgm:pt>
    <dgm:pt modelId="{FC9C85DB-DEC4-4B1F-A979-4DF5FCBB3655}" type="sibTrans" cxnId="{EFEC462E-F6C2-401E-83C8-F4E062EA0354}">
      <dgm:prSet/>
      <dgm:spPr/>
      <dgm:t>
        <a:bodyPr/>
        <a:lstStyle/>
        <a:p>
          <a:endParaRPr lang="en-US"/>
        </a:p>
      </dgm:t>
    </dgm:pt>
    <dgm:pt modelId="{52BA9E74-F41C-4B45-89BF-374FFC2796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Week 2 </a:t>
          </a:r>
        </a:p>
      </dgm:t>
    </dgm:pt>
    <dgm:pt modelId="{1636035B-773D-4835-8AB5-2D445B436A5A}" type="parTrans" cxnId="{98E85774-E863-4267-B292-785BD5E78F50}">
      <dgm:prSet/>
      <dgm:spPr/>
      <dgm:t>
        <a:bodyPr/>
        <a:lstStyle/>
        <a:p>
          <a:endParaRPr lang="en-US"/>
        </a:p>
      </dgm:t>
    </dgm:pt>
    <dgm:pt modelId="{D0CA96E6-8616-41E0-8736-8015E60A33C4}" type="sibTrans" cxnId="{98E85774-E863-4267-B292-785BD5E78F50}">
      <dgm:prSet/>
      <dgm:spPr/>
      <dgm:t>
        <a:bodyPr/>
        <a:lstStyle/>
        <a:p>
          <a:endParaRPr lang="en-US"/>
        </a:p>
      </dgm:t>
    </dgm:pt>
    <dgm:pt modelId="{17E5E059-1793-4238-8BBA-E0BAE58BC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Supervised and Unsupervised learning </a:t>
          </a:r>
        </a:p>
      </dgm:t>
    </dgm:pt>
    <dgm:pt modelId="{2B7E959F-C5F5-4325-BB91-09043027650E}" type="parTrans" cxnId="{478BAD2B-7744-4235-84E3-83731044F0A8}">
      <dgm:prSet/>
      <dgm:spPr/>
      <dgm:t>
        <a:bodyPr/>
        <a:lstStyle/>
        <a:p>
          <a:endParaRPr lang="en-US"/>
        </a:p>
      </dgm:t>
    </dgm:pt>
    <dgm:pt modelId="{F14814AB-0387-4D60-938D-95A65057E2C8}" type="sibTrans" cxnId="{478BAD2B-7744-4235-84E3-83731044F0A8}">
      <dgm:prSet/>
      <dgm:spPr/>
      <dgm:t>
        <a:bodyPr/>
        <a:lstStyle/>
        <a:p>
          <a:endParaRPr lang="en-US"/>
        </a:p>
      </dgm:t>
    </dgm:pt>
    <dgm:pt modelId="{5283AD4F-EC80-4437-9460-FDC884BC1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Regression, Classifications and Clustering </a:t>
          </a:r>
        </a:p>
      </dgm:t>
    </dgm:pt>
    <dgm:pt modelId="{CF0C5ADF-27FF-4DB0-B345-3DA97FAF4736}" type="parTrans" cxnId="{D5A6E40D-9B67-4A93-B9BE-02985F9860CF}">
      <dgm:prSet/>
      <dgm:spPr/>
      <dgm:t>
        <a:bodyPr/>
        <a:lstStyle/>
        <a:p>
          <a:endParaRPr lang="en-US"/>
        </a:p>
      </dgm:t>
    </dgm:pt>
    <dgm:pt modelId="{C28A387D-D84E-45D1-848C-6B9A5533B7DD}" type="sibTrans" cxnId="{D5A6E40D-9B67-4A93-B9BE-02985F9860CF}">
      <dgm:prSet/>
      <dgm:spPr/>
      <dgm:t>
        <a:bodyPr/>
        <a:lstStyle/>
        <a:p>
          <a:endParaRPr lang="en-US"/>
        </a:p>
      </dgm:t>
    </dgm:pt>
    <dgm:pt modelId="{417A213F-373B-4E9B-B45E-57995F755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Excel Model can be made to make sophisticated prediction? </a:t>
          </a:r>
        </a:p>
      </dgm:t>
    </dgm:pt>
    <dgm:pt modelId="{A17878AD-7FB2-4456-959E-10F39B9C8DF7}" type="parTrans" cxnId="{3E05264C-EFB5-42E9-9F89-E04D84135457}">
      <dgm:prSet/>
      <dgm:spPr/>
      <dgm:t>
        <a:bodyPr/>
        <a:lstStyle/>
        <a:p>
          <a:endParaRPr lang="en-US"/>
        </a:p>
      </dgm:t>
    </dgm:pt>
    <dgm:pt modelId="{76D9C3B0-599C-4B5E-86EB-6F06D0B352D8}" type="sibTrans" cxnId="{3E05264C-EFB5-42E9-9F89-E04D84135457}">
      <dgm:prSet/>
      <dgm:spPr/>
      <dgm:t>
        <a:bodyPr/>
        <a:lstStyle/>
        <a:p>
          <a:endParaRPr lang="en-US"/>
        </a:p>
      </dgm:t>
    </dgm:pt>
    <dgm:pt modelId="{8BF5F954-BF5A-4886-B7BC-0603782F42A1}" type="pres">
      <dgm:prSet presAssocID="{66295C5A-61E2-4C24-954B-196C3A05B7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79708A-D1A7-45CF-9C37-A1CCBFC63C14}" type="pres">
      <dgm:prSet presAssocID="{A0157308-3408-43AE-8E9E-620A6154B0FB}" presName="compNode" presStyleCnt="0"/>
      <dgm:spPr/>
    </dgm:pt>
    <dgm:pt modelId="{3BF5BF3A-0F96-4AB1-AB53-6465F1E84D2D}" type="pres">
      <dgm:prSet presAssocID="{A0157308-3408-43AE-8E9E-620A6154B0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AC188D-3BCB-47E4-82E8-CEA2F8B23F43}" type="pres">
      <dgm:prSet presAssocID="{A0157308-3408-43AE-8E9E-620A6154B0FB}" presName="iconSpace" presStyleCnt="0"/>
      <dgm:spPr/>
    </dgm:pt>
    <dgm:pt modelId="{1CF63FD5-C0B4-41C1-9B73-E3783DB12374}" type="pres">
      <dgm:prSet presAssocID="{A0157308-3408-43AE-8E9E-620A6154B0FB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CB2A67D-E6C9-4169-8379-A007B1EE7564}" type="pres">
      <dgm:prSet presAssocID="{A0157308-3408-43AE-8E9E-620A6154B0FB}" presName="txSpace" presStyleCnt="0"/>
      <dgm:spPr/>
    </dgm:pt>
    <dgm:pt modelId="{47C9D439-DCA5-4678-AA1A-B5CCE5484A3F}" type="pres">
      <dgm:prSet presAssocID="{A0157308-3408-43AE-8E9E-620A6154B0FB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1A1A8F96-6BE4-4448-9D10-03DC9D85E396}" type="pres">
      <dgm:prSet presAssocID="{5A38CFC5-8FE7-412A-85C9-285DC0B99149}" presName="sibTrans" presStyleCnt="0"/>
      <dgm:spPr/>
    </dgm:pt>
    <dgm:pt modelId="{EE067FCF-C068-404A-8DBD-561884374F7B}" type="pres">
      <dgm:prSet presAssocID="{52BA9E74-F41C-4B45-89BF-374FFC2796AB}" presName="compNode" presStyleCnt="0"/>
      <dgm:spPr/>
    </dgm:pt>
    <dgm:pt modelId="{E6867AF4-E181-46C9-8644-0E0EC58AAA4B}" type="pres">
      <dgm:prSet presAssocID="{52BA9E74-F41C-4B45-89BF-374FFC2796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49472E1-B2B3-4F85-B5E7-A9367E89F77E}" type="pres">
      <dgm:prSet presAssocID="{52BA9E74-F41C-4B45-89BF-374FFC2796AB}" presName="iconSpace" presStyleCnt="0"/>
      <dgm:spPr/>
    </dgm:pt>
    <dgm:pt modelId="{29CB2033-6C86-4540-ACF5-7502D14F1F7D}" type="pres">
      <dgm:prSet presAssocID="{52BA9E74-F41C-4B45-89BF-374FFC2796A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F701B58-21DE-4FFE-89A6-E094817DE24E}" type="pres">
      <dgm:prSet presAssocID="{52BA9E74-F41C-4B45-89BF-374FFC2796AB}" presName="txSpace" presStyleCnt="0"/>
      <dgm:spPr/>
    </dgm:pt>
    <dgm:pt modelId="{DD9322B3-F7C9-4FD3-919E-7A53ED60B1F4}" type="pres">
      <dgm:prSet presAssocID="{52BA9E74-F41C-4B45-89BF-374FFC2796AB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1117CAC0-B856-4DAE-BE23-580ECDCDB1E3}" type="presOf" srcId="{9194D4B2-D4F1-43F5-9909-6009F9E8ECB2}" destId="{47C9D439-DCA5-4678-AA1A-B5CCE5484A3F}" srcOrd="0" destOrd="1" presId="urn:microsoft.com/office/officeart/2018/2/layout/IconLabelDescriptionList"/>
    <dgm:cxn modelId="{53D61D7F-422D-40DA-A30D-825261840108}" srcId="{66295C5A-61E2-4C24-954B-196C3A05B79C}" destId="{A0157308-3408-43AE-8E9E-620A6154B0FB}" srcOrd="0" destOrd="0" parTransId="{640A884F-A185-4691-AE5A-C695EB796CFD}" sibTransId="{5A38CFC5-8FE7-412A-85C9-285DC0B99149}"/>
    <dgm:cxn modelId="{FE7A868B-2B69-4052-A9ED-AE1341EE5C04}" srcId="{A0157308-3408-43AE-8E9E-620A6154B0FB}" destId="{9194D4B2-D4F1-43F5-9909-6009F9E8ECB2}" srcOrd="1" destOrd="0" parTransId="{D0A6E006-962C-48BC-8F08-89E7F6709DED}" sibTransId="{018BE694-7C3F-435E-B523-85EFD466D57D}"/>
    <dgm:cxn modelId="{D6D61836-4F1E-42F7-B5DE-977B05C65E82}" type="presOf" srcId="{359A0A34-D897-4CB6-B694-3D15E491D938}" destId="{47C9D439-DCA5-4678-AA1A-B5CCE5484A3F}" srcOrd="0" destOrd="0" presId="urn:microsoft.com/office/officeart/2018/2/layout/IconLabelDescriptionList"/>
    <dgm:cxn modelId="{815952A2-AACB-42BF-A012-8788779571F8}" type="presOf" srcId="{A0157308-3408-43AE-8E9E-620A6154B0FB}" destId="{1CF63FD5-C0B4-41C1-9B73-E3783DB12374}" srcOrd="0" destOrd="0" presId="urn:microsoft.com/office/officeart/2018/2/layout/IconLabelDescriptionList"/>
    <dgm:cxn modelId="{EFEC462E-F6C2-401E-83C8-F4E062EA0354}" srcId="{A0157308-3408-43AE-8E9E-620A6154B0FB}" destId="{1514FB64-F851-468B-86D5-02754ED37C6A}" srcOrd="2" destOrd="0" parTransId="{70F83199-2027-40A4-AF11-F85588308E90}" sibTransId="{FC9C85DB-DEC4-4B1F-A979-4DF5FCBB3655}"/>
    <dgm:cxn modelId="{E56205DF-8EC4-45D9-8C55-8B7B2D670ED2}" type="presOf" srcId="{417A213F-373B-4E9B-B45E-57995F755083}" destId="{DD9322B3-F7C9-4FD3-919E-7A53ED60B1F4}" srcOrd="0" destOrd="2" presId="urn:microsoft.com/office/officeart/2018/2/layout/IconLabelDescriptionList"/>
    <dgm:cxn modelId="{3CAA8FC0-5A05-408F-A16E-6F8994079188}" type="presOf" srcId="{1514FB64-F851-468B-86D5-02754ED37C6A}" destId="{47C9D439-DCA5-4678-AA1A-B5CCE5484A3F}" srcOrd="0" destOrd="2" presId="urn:microsoft.com/office/officeart/2018/2/layout/IconLabelDescriptionList"/>
    <dgm:cxn modelId="{D5A6E40D-9B67-4A93-B9BE-02985F9860CF}" srcId="{52BA9E74-F41C-4B45-89BF-374FFC2796AB}" destId="{5283AD4F-EC80-4437-9460-FDC884BC11DF}" srcOrd="1" destOrd="0" parTransId="{CF0C5ADF-27FF-4DB0-B345-3DA97FAF4736}" sibTransId="{C28A387D-D84E-45D1-848C-6B9A5533B7DD}"/>
    <dgm:cxn modelId="{76245403-887A-4BE7-AB8C-7AFFE15EDF0B}" type="presOf" srcId="{66295C5A-61E2-4C24-954B-196C3A05B79C}" destId="{8BF5F954-BF5A-4886-B7BC-0603782F42A1}" srcOrd="0" destOrd="0" presId="urn:microsoft.com/office/officeart/2018/2/layout/IconLabelDescriptionList"/>
    <dgm:cxn modelId="{38CC226F-4201-416B-8202-E15BCE84697C}" type="presOf" srcId="{17E5E059-1793-4238-8BBA-E0BAE58BC9F5}" destId="{DD9322B3-F7C9-4FD3-919E-7A53ED60B1F4}" srcOrd="0" destOrd="0" presId="urn:microsoft.com/office/officeart/2018/2/layout/IconLabelDescriptionList"/>
    <dgm:cxn modelId="{930BCDBE-AA32-40F3-9B8D-512A59709E3C}" srcId="{A0157308-3408-43AE-8E9E-620A6154B0FB}" destId="{359A0A34-D897-4CB6-B694-3D15E491D938}" srcOrd="0" destOrd="0" parTransId="{37F7B31C-E80D-45CE-97DC-B86E1918FE07}" sibTransId="{CE7C49E4-AF31-4824-8125-5E8FBEC81357}"/>
    <dgm:cxn modelId="{478BAD2B-7744-4235-84E3-83731044F0A8}" srcId="{52BA9E74-F41C-4B45-89BF-374FFC2796AB}" destId="{17E5E059-1793-4238-8BBA-E0BAE58BC9F5}" srcOrd="0" destOrd="0" parTransId="{2B7E959F-C5F5-4325-BB91-09043027650E}" sibTransId="{F14814AB-0387-4D60-938D-95A65057E2C8}"/>
    <dgm:cxn modelId="{0A6544E5-C1EE-48F1-A5EA-60AE5A582657}" type="presOf" srcId="{5283AD4F-EC80-4437-9460-FDC884BC11DF}" destId="{DD9322B3-F7C9-4FD3-919E-7A53ED60B1F4}" srcOrd="0" destOrd="1" presId="urn:microsoft.com/office/officeart/2018/2/layout/IconLabelDescriptionList"/>
    <dgm:cxn modelId="{3E05264C-EFB5-42E9-9F89-E04D84135457}" srcId="{52BA9E74-F41C-4B45-89BF-374FFC2796AB}" destId="{417A213F-373B-4E9B-B45E-57995F755083}" srcOrd="2" destOrd="0" parTransId="{A17878AD-7FB2-4456-959E-10F39B9C8DF7}" sibTransId="{76D9C3B0-599C-4B5E-86EB-6F06D0B352D8}"/>
    <dgm:cxn modelId="{98E85774-E863-4267-B292-785BD5E78F50}" srcId="{66295C5A-61E2-4C24-954B-196C3A05B79C}" destId="{52BA9E74-F41C-4B45-89BF-374FFC2796AB}" srcOrd="1" destOrd="0" parTransId="{1636035B-773D-4835-8AB5-2D445B436A5A}" sibTransId="{D0CA96E6-8616-41E0-8736-8015E60A33C4}"/>
    <dgm:cxn modelId="{62FCA742-6E75-45D1-A67C-7713BB5FDFB2}" type="presOf" srcId="{52BA9E74-F41C-4B45-89BF-374FFC2796AB}" destId="{29CB2033-6C86-4540-ACF5-7502D14F1F7D}" srcOrd="0" destOrd="0" presId="urn:microsoft.com/office/officeart/2018/2/layout/IconLabelDescriptionList"/>
    <dgm:cxn modelId="{C0A8B649-7600-4672-902A-0F3BFA599195}" type="presParOf" srcId="{8BF5F954-BF5A-4886-B7BC-0603782F42A1}" destId="{4479708A-D1A7-45CF-9C37-A1CCBFC63C14}" srcOrd="0" destOrd="0" presId="urn:microsoft.com/office/officeart/2018/2/layout/IconLabelDescriptionList"/>
    <dgm:cxn modelId="{2D101289-EF6B-4B55-97BF-90F62E15D6E1}" type="presParOf" srcId="{4479708A-D1A7-45CF-9C37-A1CCBFC63C14}" destId="{3BF5BF3A-0F96-4AB1-AB53-6465F1E84D2D}" srcOrd="0" destOrd="0" presId="urn:microsoft.com/office/officeart/2018/2/layout/IconLabelDescriptionList"/>
    <dgm:cxn modelId="{A4BA2055-8FD5-4624-A35E-EE063F9747A9}" type="presParOf" srcId="{4479708A-D1A7-45CF-9C37-A1CCBFC63C14}" destId="{3CAC188D-3BCB-47E4-82E8-CEA2F8B23F43}" srcOrd="1" destOrd="0" presId="urn:microsoft.com/office/officeart/2018/2/layout/IconLabelDescriptionList"/>
    <dgm:cxn modelId="{719667AF-76D0-4DA3-97A1-51FA33C217C2}" type="presParOf" srcId="{4479708A-D1A7-45CF-9C37-A1CCBFC63C14}" destId="{1CF63FD5-C0B4-41C1-9B73-E3783DB12374}" srcOrd="2" destOrd="0" presId="urn:microsoft.com/office/officeart/2018/2/layout/IconLabelDescriptionList"/>
    <dgm:cxn modelId="{422463E6-C23E-48DA-85BF-A15A82B00B32}" type="presParOf" srcId="{4479708A-D1A7-45CF-9C37-A1CCBFC63C14}" destId="{CCB2A67D-E6C9-4169-8379-A007B1EE7564}" srcOrd="3" destOrd="0" presId="urn:microsoft.com/office/officeart/2018/2/layout/IconLabelDescriptionList"/>
    <dgm:cxn modelId="{5B837DAE-1E62-47B6-AF09-BEE598FBC066}" type="presParOf" srcId="{4479708A-D1A7-45CF-9C37-A1CCBFC63C14}" destId="{47C9D439-DCA5-4678-AA1A-B5CCE5484A3F}" srcOrd="4" destOrd="0" presId="urn:microsoft.com/office/officeart/2018/2/layout/IconLabelDescriptionList"/>
    <dgm:cxn modelId="{2F9BB82B-0587-4275-9AA2-88C115E42D1A}" type="presParOf" srcId="{8BF5F954-BF5A-4886-B7BC-0603782F42A1}" destId="{1A1A8F96-6BE4-4448-9D10-03DC9D85E396}" srcOrd="1" destOrd="0" presId="urn:microsoft.com/office/officeart/2018/2/layout/IconLabelDescriptionList"/>
    <dgm:cxn modelId="{8AEA9306-5B27-466B-B1A7-670E51D9FA80}" type="presParOf" srcId="{8BF5F954-BF5A-4886-B7BC-0603782F42A1}" destId="{EE067FCF-C068-404A-8DBD-561884374F7B}" srcOrd="2" destOrd="0" presId="urn:microsoft.com/office/officeart/2018/2/layout/IconLabelDescriptionList"/>
    <dgm:cxn modelId="{4021CFAA-7937-43D1-856C-2DE9F0FDF65D}" type="presParOf" srcId="{EE067FCF-C068-404A-8DBD-561884374F7B}" destId="{E6867AF4-E181-46C9-8644-0E0EC58AAA4B}" srcOrd="0" destOrd="0" presId="urn:microsoft.com/office/officeart/2018/2/layout/IconLabelDescriptionList"/>
    <dgm:cxn modelId="{E10F6212-2D5B-4EE4-A502-AE057F8F581D}" type="presParOf" srcId="{EE067FCF-C068-404A-8DBD-561884374F7B}" destId="{649472E1-B2B3-4F85-B5E7-A9367E89F77E}" srcOrd="1" destOrd="0" presId="urn:microsoft.com/office/officeart/2018/2/layout/IconLabelDescriptionList"/>
    <dgm:cxn modelId="{4BF56714-2CCA-496D-8045-79D1B512464B}" type="presParOf" srcId="{EE067FCF-C068-404A-8DBD-561884374F7B}" destId="{29CB2033-6C86-4540-ACF5-7502D14F1F7D}" srcOrd="2" destOrd="0" presId="urn:microsoft.com/office/officeart/2018/2/layout/IconLabelDescriptionList"/>
    <dgm:cxn modelId="{7D6C61DC-AE40-4A4A-A701-15F3A51BF6C6}" type="presParOf" srcId="{EE067FCF-C068-404A-8DBD-561884374F7B}" destId="{AF701B58-21DE-4FFE-89A6-E094817DE24E}" srcOrd="3" destOrd="0" presId="urn:microsoft.com/office/officeart/2018/2/layout/IconLabelDescriptionList"/>
    <dgm:cxn modelId="{78FFCBA7-DD1E-43FA-9767-6B1CEB6BE035}" type="presParOf" srcId="{EE067FCF-C068-404A-8DBD-561884374F7B}" destId="{DD9322B3-F7C9-4FD3-919E-7A53ED60B1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242323-474D-47BB-938D-99C87AFC651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068A2B-EF3F-4FED-90B6-56334B843480}">
      <dgm:prSet/>
      <dgm:spPr/>
      <dgm:t>
        <a:bodyPr/>
        <a:lstStyle/>
        <a:p>
          <a:pPr>
            <a:defRPr b="1"/>
          </a:pPr>
          <a:r>
            <a:rPr lang="en-US"/>
            <a:t>Week 3 </a:t>
          </a:r>
        </a:p>
      </dgm:t>
    </dgm:pt>
    <dgm:pt modelId="{D4810783-68A2-457E-8809-360E6C50C1B1}" type="parTrans" cxnId="{58C0C2CB-356F-4F0A-BDAB-070FE4E83C32}">
      <dgm:prSet/>
      <dgm:spPr/>
      <dgm:t>
        <a:bodyPr/>
        <a:lstStyle/>
        <a:p>
          <a:endParaRPr lang="en-US"/>
        </a:p>
      </dgm:t>
    </dgm:pt>
    <dgm:pt modelId="{A23DB764-8217-4466-BED6-833E139974A6}" type="sibTrans" cxnId="{58C0C2CB-356F-4F0A-BDAB-070FE4E83C32}">
      <dgm:prSet/>
      <dgm:spPr/>
      <dgm:t>
        <a:bodyPr/>
        <a:lstStyle/>
        <a:p>
          <a:endParaRPr lang="en-US"/>
        </a:p>
      </dgm:t>
    </dgm:pt>
    <dgm:pt modelId="{56C7097F-DB34-4F28-A522-86BCCC605718}">
      <dgm:prSet/>
      <dgm:spPr/>
      <dgm:t>
        <a:bodyPr/>
        <a:lstStyle/>
        <a:p>
          <a:r>
            <a:rPr lang="en-US"/>
            <a:t>Artificial Neural network (ANN) based modeling </a:t>
          </a:r>
        </a:p>
      </dgm:t>
    </dgm:pt>
    <dgm:pt modelId="{88996DF4-9D49-4E52-8A52-2725148B7641}" type="parTrans" cxnId="{28A6E8AE-4F44-42BE-8DE8-18AF9B1A5D81}">
      <dgm:prSet/>
      <dgm:spPr/>
      <dgm:t>
        <a:bodyPr/>
        <a:lstStyle/>
        <a:p>
          <a:endParaRPr lang="en-US"/>
        </a:p>
      </dgm:t>
    </dgm:pt>
    <dgm:pt modelId="{495D132E-2AD0-4A90-B925-9E2330A482AB}" type="sibTrans" cxnId="{28A6E8AE-4F44-42BE-8DE8-18AF9B1A5D81}">
      <dgm:prSet/>
      <dgm:spPr/>
      <dgm:t>
        <a:bodyPr/>
        <a:lstStyle/>
        <a:p>
          <a:endParaRPr lang="en-US"/>
        </a:p>
      </dgm:t>
    </dgm:pt>
    <dgm:pt modelId="{7BB8D62D-D8AF-483C-836F-28252A36DB28}">
      <dgm:prSet/>
      <dgm:spPr/>
      <dgm:t>
        <a:bodyPr/>
        <a:lstStyle/>
        <a:p>
          <a:r>
            <a:rPr lang="en-US"/>
            <a:t>Building Automatic Data cleaning and data prepossessing algorithms </a:t>
          </a:r>
        </a:p>
      </dgm:t>
    </dgm:pt>
    <dgm:pt modelId="{205DFB9F-5E89-4517-8E96-2C38F33DE77B}" type="parTrans" cxnId="{E95E78BD-C5F9-4D26-8E4F-49FB478529A1}">
      <dgm:prSet/>
      <dgm:spPr/>
      <dgm:t>
        <a:bodyPr/>
        <a:lstStyle/>
        <a:p>
          <a:endParaRPr lang="en-US"/>
        </a:p>
      </dgm:t>
    </dgm:pt>
    <dgm:pt modelId="{EAA27D59-35AC-4902-9A84-9AFCD860A916}" type="sibTrans" cxnId="{E95E78BD-C5F9-4D26-8E4F-49FB478529A1}">
      <dgm:prSet/>
      <dgm:spPr/>
      <dgm:t>
        <a:bodyPr/>
        <a:lstStyle/>
        <a:p>
          <a:endParaRPr lang="en-US"/>
        </a:p>
      </dgm:t>
    </dgm:pt>
    <dgm:pt modelId="{0038BB05-3890-48C7-BC12-714A7D990BEE}">
      <dgm:prSet/>
      <dgm:spPr/>
      <dgm:t>
        <a:bodyPr/>
        <a:lstStyle/>
        <a:p>
          <a:r>
            <a:rPr lang="en-US"/>
            <a:t>Demonstration of Hand-on Industrial case studies </a:t>
          </a:r>
        </a:p>
      </dgm:t>
    </dgm:pt>
    <dgm:pt modelId="{405C0106-A9B2-43A0-8529-D10700EDBB13}" type="parTrans" cxnId="{D8DC0002-9641-4751-B4CE-2BED34F9F4E7}">
      <dgm:prSet/>
      <dgm:spPr/>
      <dgm:t>
        <a:bodyPr/>
        <a:lstStyle/>
        <a:p>
          <a:endParaRPr lang="en-US"/>
        </a:p>
      </dgm:t>
    </dgm:pt>
    <dgm:pt modelId="{86284EAE-F65F-4489-8F29-91AAFC2B8F62}" type="sibTrans" cxnId="{D8DC0002-9641-4751-B4CE-2BED34F9F4E7}">
      <dgm:prSet/>
      <dgm:spPr/>
      <dgm:t>
        <a:bodyPr/>
        <a:lstStyle/>
        <a:p>
          <a:endParaRPr lang="en-US"/>
        </a:p>
      </dgm:t>
    </dgm:pt>
    <dgm:pt modelId="{6664BF84-4CF4-41F2-B333-BEE294916608}">
      <dgm:prSet/>
      <dgm:spPr/>
      <dgm:t>
        <a:bodyPr/>
        <a:lstStyle/>
        <a:p>
          <a:pPr>
            <a:defRPr b="1"/>
          </a:pPr>
          <a:r>
            <a:rPr lang="en-US"/>
            <a:t>Week 4 </a:t>
          </a:r>
        </a:p>
      </dgm:t>
    </dgm:pt>
    <dgm:pt modelId="{25832549-D085-41CA-8726-32144E8A8EA0}" type="parTrans" cxnId="{93679847-EAA6-42F2-B486-271893A34E4C}">
      <dgm:prSet/>
      <dgm:spPr/>
      <dgm:t>
        <a:bodyPr/>
        <a:lstStyle/>
        <a:p>
          <a:endParaRPr lang="en-US"/>
        </a:p>
      </dgm:t>
    </dgm:pt>
    <dgm:pt modelId="{82894CFF-2849-4AED-88AB-0796EF1EE58D}" type="sibTrans" cxnId="{93679847-EAA6-42F2-B486-271893A34E4C}">
      <dgm:prSet/>
      <dgm:spPr/>
      <dgm:t>
        <a:bodyPr/>
        <a:lstStyle/>
        <a:p>
          <a:endParaRPr lang="en-US"/>
        </a:p>
      </dgm:t>
    </dgm:pt>
    <dgm:pt modelId="{80807611-8D4F-40A0-B865-DDC01F0A40D0}">
      <dgm:prSet/>
      <dgm:spPr/>
      <dgm:t>
        <a:bodyPr/>
        <a:lstStyle/>
        <a:p>
          <a:r>
            <a:rPr lang="en-US"/>
            <a:t>ANN model performance evaluation </a:t>
          </a:r>
        </a:p>
      </dgm:t>
    </dgm:pt>
    <dgm:pt modelId="{83D07982-5282-49C8-AE03-B9B7CE5A0A14}" type="parTrans" cxnId="{7079B0EA-2418-4D7B-95F7-47C4BA519180}">
      <dgm:prSet/>
      <dgm:spPr/>
      <dgm:t>
        <a:bodyPr/>
        <a:lstStyle/>
        <a:p>
          <a:endParaRPr lang="en-US"/>
        </a:p>
      </dgm:t>
    </dgm:pt>
    <dgm:pt modelId="{AFA551FC-BC1E-458D-842B-5FBCABF027E4}" type="sibTrans" cxnId="{7079B0EA-2418-4D7B-95F7-47C4BA519180}">
      <dgm:prSet/>
      <dgm:spPr/>
      <dgm:t>
        <a:bodyPr/>
        <a:lstStyle/>
        <a:p>
          <a:endParaRPr lang="en-US"/>
        </a:p>
      </dgm:t>
    </dgm:pt>
    <dgm:pt modelId="{D5A20119-F742-4AD0-8D53-82FD6D129B52}">
      <dgm:prSet/>
      <dgm:spPr/>
      <dgm:t>
        <a:bodyPr/>
        <a:lstStyle/>
        <a:p>
          <a:r>
            <a:rPr lang="en-US"/>
            <a:t>Improvement of ANN model performance </a:t>
          </a:r>
        </a:p>
      </dgm:t>
    </dgm:pt>
    <dgm:pt modelId="{B3CE3CC7-344A-46C0-AE4F-50096FD29ACC}" type="parTrans" cxnId="{D9D107A4-938D-4815-B598-88067F6C2133}">
      <dgm:prSet/>
      <dgm:spPr/>
      <dgm:t>
        <a:bodyPr/>
        <a:lstStyle/>
        <a:p>
          <a:endParaRPr lang="en-US"/>
        </a:p>
      </dgm:t>
    </dgm:pt>
    <dgm:pt modelId="{544C3D1F-30DE-48C0-A12F-5437C7400C43}" type="sibTrans" cxnId="{D9D107A4-938D-4815-B598-88067F6C2133}">
      <dgm:prSet/>
      <dgm:spPr/>
      <dgm:t>
        <a:bodyPr/>
        <a:lstStyle/>
        <a:p>
          <a:endParaRPr lang="en-US"/>
        </a:p>
      </dgm:t>
    </dgm:pt>
    <dgm:pt modelId="{C29E810C-8295-431B-A94D-BF279AD97E0C}">
      <dgm:prSet/>
      <dgm:spPr/>
      <dgm:t>
        <a:bodyPr/>
        <a:lstStyle/>
        <a:p>
          <a:r>
            <a:rPr lang="en-US"/>
            <a:t>How to get insights from ANN models </a:t>
          </a:r>
        </a:p>
      </dgm:t>
    </dgm:pt>
    <dgm:pt modelId="{9E5B31DF-E4C4-46E2-9ED3-BB7346EEED8D}" type="parTrans" cxnId="{F71CE7B2-5D74-4567-8AED-14AF42D2DEC2}">
      <dgm:prSet/>
      <dgm:spPr/>
      <dgm:t>
        <a:bodyPr/>
        <a:lstStyle/>
        <a:p>
          <a:endParaRPr lang="en-US"/>
        </a:p>
      </dgm:t>
    </dgm:pt>
    <dgm:pt modelId="{5CB56633-2EFA-47E6-A27A-7289BF2635C6}" type="sibTrans" cxnId="{F71CE7B2-5D74-4567-8AED-14AF42D2DEC2}">
      <dgm:prSet/>
      <dgm:spPr/>
      <dgm:t>
        <a:bodyPr/>
        <a:lstStyle/>
        <a:p>
          <a:endParaRPr lang="en-US"/>
        </a:p>
      </dgm:t>
    </dgm:pt>
    <dgm:pt modelId="{1843AADB-5415-436A-B84F-6113FAE78288}">
      <dgm:prSet/>
      <dgm:spPr/>
      <dgm:t>
        <a:bodyPr/>
        <a:lstStyle/>
        <a:p>
          <a:r>
            <a:rPr lang="en-US"/>
            <a:t>Demonstration of Hand-on Industrial case studies </a:t>
          </a:r>
        </a:p>
      </dgm:t>
    </dgm:pt>
    <dgm:pt modelId="{1E862110-17CA-4244-9465-3634814311D1}" type="parTrans" cxnId="{1D3EF5DB-7244-4909-9E22-F43F8A8BD9EF}">
      <dgm:prSet/>
      <dgm:spPr/>
      <dgm:t>
        <a:bodyPr/>
        <a:lstStyle/>
        <a:p>
          <a:endParaRPr lang="en-US"/>
        </a:p>
      </dgm:t>
    </dgm:pt>
    <dgm:pt modelId="{332AD108-501B-4A64-9CDB-32BC79E9D27F}" type="sibTrans" cxnId="{1D3EF5DB-7244-4909-9E22-F43F8A8BD9EF}">
      <dgm:prSet/>
      <dgm:spPr/>
      <dgm:t>
        <a:bodyPr/>
        <a:lstStyle/>
        <a:p>
          <a:endParaRPr lang="en-US"/>
        </a:p>
      </dgm:t>
    </dgm:pt>
    <dgm:pt modelId="{2DB53289-C50D-478B-A4C3-381C0E43F603}" type="pres">
      <dgm:prSet presAssocID="{C9242323-474D-47BB-938D-99C87AFC651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A16CA2-9101-4487-B1EC-4C99057FCCD4}" type="pres">
      <dgm:prSet presAssocID="{A9068A2B-EF3F-4FED-90B6-56334B843480}" presName="compNode" presStyleCnt="0"/>
      <dgm:spPr/>
    </dgm:pt>
    <dgm:pt modelId="{EB15517C-5A21-4C27-AEEF-B3DC1A351AAA}" type="pres">
      <dgm:prSet presAssocID="{A9068A2B-EF3F-4FED-90B6-56334B8434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679E1D1-6BD1-4429-AB53-C911FA850C16}" type="pres">
      <dgm:prSet presAssocID="{A9068A2B-EF3F-4FED-90B6-56334B843480}" presName="iconSpace" presStyleCnt="0"/>
      <dgm:spPr/>
    </dgm:pt>
    <dgm:pt modelId="{AE40B092-BD96-4BD1-9EA6-6269566C1654}" type="pres">
      <dgm:prSet presAssocID="{A9068A2B-EF3F-4FED-90B6-56334B843480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B261436-488C-4521-BFA4-CE1E1BC4FDCF}" type="pres">
      <dgm:prSet presAssocID="{A9068A2B-EF3F-4FED-90B6-56334B843480}" presName="txSpace" presStyleCnt="0"/>
      <dgm:spPr/>
    </dgm:pt>
    <dgm:pt modelId="{CEE8A036-5ABB-4841-88C4-9A2C782041B5}" type="pres">
      <dgm:prSet presAssocID="{A9068A2B-EF3F-4FED-90B6-56334B843480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C0D6AA96-30A7-4EAD-ADE3-EDE470BDEDC7}" type="pres">
      <dgm:prSet presAssocID="{A23DB764-8217-4466-BED6-833E139974A6}" presName="sibTrans" presStyleCnt="0"/>
      <dgm:spPr/>
    </dgm:pt>
    <dgm:pt modelId="{44207937-285B-4403-BA67-AD6D0C33F549}" type="pres">
      <dgm:prSet presAssocID="{6664BF84-4CF4-41F2-B333-BEE294916608}" presName="compNode" presStyleCnt="0"/>
      <dgm:spPr/>
    </dgm:pt>
    <dgm:pt modelId="{AF8A5B5F-C191-436A-9B07-A0BC6E5ECE12}" type="pres">
      <dgm:prSet presAssocID="{6664BF84-4CF4-41F2-B333-BEE2949166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36FBA3-0012-4122-9C04-93B1F50DDCF6}" type="pres">
      <dgm:prSet presAssocID="{6664BF84-4CF4-41F2-B333-BEE294916608}" presName="iconSpace" presStyleCnt="0"/>
      <dgm:spPr/>
    </dgm:pt>
    <dgm:pt modelId="{94B4827A-65DA-4A81-8573-EE019E355D9C}" type="pres">
      <dgm:prSet presAssocID="{6664BF84-4CF4-41F2-B333-BEE294916608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0F9266-3E61-48EB-A5B0-048EF670B589}" type="pres">
      <dgm:prSet presAssocID="{6664BF84-4CF4-41F2-B333-BEE294916608}" presName="txSpace" presStyleCnt="0"/>
      <dgm:spPr/>
    </dgm:pt>
    <dgm:pt modelId="{6766C067-257D-40EA-96A1-45A023A79C1A}" type="pres">
      <dgm:prSet presAssocID="{6664BF84-4CF4-41F2-B333-BEE294916608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58C0C2CB-356F-4F0A-BDAB-070FE4E83C32}" srcId="{C9242323-474D-47BB-938D-99C87AFC651A}" destId="{A9068A2B-EF3F-4FED-90B6-56334B843480}" srcOrd="0" destOrd="0" parTransId="{D4810783-68A2-457E-8809-360E6C50C1B1}" sibTransId="{A23DB764-8217-4466-BED6-833E139974A6}"/>
    <dgm:cxn modelId="{D8DC0002-9641-4751-B4CE-2BED34F9F4E7}" srcId="{A9068A2B-EF3F-4FED-90B6-56334B843480}" destId="{0038BB05-3890-48C7-BC12-714A7D990BEE}" srcOrd="2" destOrd="0" parTransId="{405C0106-A9B2-43A0-8529-D10700EDBB13}" sibTransId="{86284EAE-F65F-4489-8F29-91AAFC2B8F62}"/>
    <dgm:cxn modelId="{93679847-EAA6-42F2-B486-271893A34E4C}" srcId="{C9242323-474D-47BB-938D-99C87AFC651A}" destId="{6664BF84-4CF4-41F2-B333-BEE294916608}" srcOrd="1" destOrd="0" parTransId="{25832549-D085-41CA-8726-32144E8A8EA0}" sibTransId="{82894CFF-2849-4AED-88AB-0796EF1EE58D}"/>
    <dgm:cxn modelId="{44FBE8BB-8E42-4AFE-8377-0C2071121689}" type="presOf" srcId="{80807611-8D4F-40A0-B865-DDC01F0A40D0}" destId="{6766C067-257D-40EA-96A1-45A023A79C1A}" srcOrd="0" destOrd="0" presId="urn:microsoft.com/office/officeart/2018/5/layout/CenteredIconLabelDescriptionList"/>
    <dgm:cxn modelId="{3F95CC6F-E873-414E-A91E-84EF78E741E4}" type="presOf" srcId="{0038BB05-3890-48C7-BC12-714A7D990BEE}" destId="{CEE8A036-5ABB-4841-88C4-9A2C782041B5}" srcOrd="0" destOrd="2" presId="urn:microsoft.com/office/officeart/2018/5/layout/CenteredIconLabelDescriptionList"/>
    <dgm:cxn modelId="{E6E0C14B-4997-4C8D-AEAF-59D6BB5F5DAC}" type="presOf" srcId="{1843AADB-5415-436A-B84F-6113FAE78288}" destId="{6766C067-257D-40EA-96A1-45A023A79C1A}" srcOrd="0" destOrd="3" presId="urn:microsoft.com/office/officeart/2018/5/layout/CenteredIconLabelDescriptionList"/>
    <dgm:cxn modelId="{D9D107A4-938D-4815-B598-88067F6C2133}" srcId="{6664BF84-4CF4-41F2-B333-BEE294916608}" destId="{D5A20119-F742-4AD0-8D53-82FD6D129B52}" srcOrd="1" destOrd="0" parTransId="{B3CE3CC7-344A-46C0-AE4F-50096FD29ACC}" sibTransId="{544C3D1F-30DE-48C0-A12F-5437C7400C43}"/>
    <dgm:cxn modelId="{7079B0EA-2418-4D7B-95F7-47C4BA519180}" srcId="{6664BF84-4CF4-41F2-B333-BEE294916608}" destId="{80807611-8D4F-40A0-B865-DDC01F0A40D0}" srcOrd="0" destOrd="0" parTransId="{83D07982-5282-49C8-AE03-B9B7CE5A0A14}" sibTransId="{AFA551FC-BC1E-458D-842B-5FBCABF027E4}"/>
    <dgm:cxn modelId="{BD79A919-03B7-417F-9092-468DE481D3D1}" type="presOf" srcId="{C9242323-474D-47BB-938D-99C87AFC651A}" destId="{2DB53289-C50D-478B-A4C3-381C0E43F603}" srcOrd="0" destOrd="0" presId="urn:microsoft.com/office/officeart/2018/5/layout/CenteredIconLabelDescriptionList"/>
    <dgm:cxn modelId="{28A6E8AE-4F44-42BE-8DE8-18AF9B1A5D81}" srcId="{A9068A2B-EF3F-4FED-90B6-56334B843480}" destId="{56C7097F-DB34-4F28-A522-86BCCC605718}" srcOrd="0" destOrd="0" parTransId="{88996DF4-9D49-4E52-8A52-2725148B7641}" sibTransId="{495D132E-2AD0-4A90-B925-9E2330A482AB}"/>
    <dgm:cxn modelId="{E95E78BD-C5F9-4D26-8E4F-49FB478529A1}" srcId="{A9068A2B-EF3F-4FED-90B6-56334B843480}" destId="{7BB8D62D-D8AF-483C-836F-28252A36DB28}" srcOrd="1" destOrd="0" parTransId="{205DFB9F-5E89-4517-8E96-2C38F33DE77B}" sibTransId="{EAA27D59-35AC-4902-9A84-9AFCD860A916}"/>
    <dgm:cxn modelId="{4C7DDCE2-641A-4857-B015-5FCA414CDC2D}" type="presOf" srcId="{C29E810C-8295-431B-A94D-BF279AD97E0C}" destId="{6766C067-257D-40EA-96A1-45A023A79C1A}" srcOrd="0" destOrd="2" presId="urn:microsoft.com/office/officeart/2018/5/layout/CenteredIconLabelDescriptionList"/>
    <dgm:cxn modelId="{AC778F43-0545-4678-921C-2069797B36D6}" type="presOf" srcId="{A9068A2B-EF3F-4FED-90B6-56334B843480}" destId="{AE40B092-BD96-4BD1-9EA6-6269566C1654}" srcOrd="0" destOrd="0" presId="urn:microsoft.com/office/officeart/2018/5/layout/CenteredIconLabelDescriptionList"/>
    <dgm:cxn modelId="{D5BF6A03-C383-4251-A59E-8AF474CB4070}" type="presOf" srcId="{56C7097F-DB34-4F28-A522-86BCCC605718}" destId="{CEE8A036-5ABB-4841-88C4-9A2C782041B5}" srcOrd="0" destOrd="0" presId="urn:microsoft.com/office/officeart/2018/5/layout/CenteredIconLabelDescriptionList"/>
    <dgm:cxn modelId="{EE04108D-7CEA-4914-A519-78A33C708424}" type="presOf" srcId="{D5A20119-F742-4AD0-8D53-82FD6D129B52}" destId="{6766C067-257D-40EA-96A1-45A023A79C1A}" srcOrd="0" destOrd="1" presId="urn:microsoft.com/office/officeart/2018/5/layout/CenteredIconLabelDescriptionList"/>
    <dgm:cxn modelId="{BC41B7A0-277C-4D02-87C4-7B4D19D9BD9F}" type="presOf" srcId="{6664BF84-4CF4-41F2-B333-BEE294916608}" destId="{94B4827A-65DA-4A81-8573-EE019E355D9C}" srcOrd="0" destOrd="0" presId="urn:microsoft.com/office/officeart/2018/5/layout/CenteredIconLabelDescriptionList"/>
    <dgm:cxn modelId="{3099C404-C3E1-4E5A-B5CF-54768DF58F0F}" type="presOf" srcId="{7BB8D62D-D8AF-483C-836F-28252A36DB28}" destId="{CEE8A036-5ABB-4841-88C4-9A2C782041B5}" srcOrd="0" destOrd="1" presId="urn:microsoft.com/office/officeart/2018/5/layout/CenteredIconLabelDescriptionList"/>
    <dgm:cxn modelId="{1D3EF5DB-7244-4909-9E22-F43F8A8BD9EF}" srcId="{6664BF84-4CF4-41F2-B333-BEE294916608}" destId="{1843AADB-5415-436A-B84F-6113FAE78288}" srcOrd="3" destOrd="0" parTransId="{1E862110-17CA-4244-9465-3634814311D1}" sibTransId="{332AD108-501B-4A64-9CDB-32BC79E9D27F}"/>
    <dgm:cxn modelId="{F71CE7B2-5D74-4567-8AED-14AF42D2DEC2}" srcId="{6664BF84-4CF4-41F2-B333-BEE294916608}" destId="{C29E810C-8295-431B-A94D-BF279AD97E0C}" srcOrd="2" destOrd="0" parTransId="{9E5B31DF-E4C4-46E2-9ED3-BB7346EEED8D}" sibTransId="{5CB56633-2EFA-47E6-A27A-7289BF2635C6}"/>
    <dgm:cxn modelId="{E4C42669-190A-4DFE-9725-E602711D7BD3}" type="presParOf" srcId="{2DB53289-C50D-478B-A4C3-381C0E43F603}" destId="{94A16CA2-9101-4487-B1EC-4C99057FCCD4}" srcOrd="0" destOrd="0" presId="urn:microsoft.com/office/officeart/2018/5/layout/CenteredIconLabelDescriptionList"/>
    <dgm:cxn modelId="{87A9EE7C-5E85-4035-BD1E-60B473DD4D88}" type="presParOf" srcId="{94A16CA2-9101-4487-B1EC-4C99057FCCD4}" destId="{EB15517C-5A21-4C27-AEEF-B3DC1A351AAA}" srcOrd="0" destOrd="0" presId="urn:microsoft.com/office/officeart/2018/5/layout/CenteredIconLabelDescriptionList"/>
    <dgm:cxn modelId="{07F05DDE-5031-4E8B-85E4-BB94A4ED9EC2}" type="presParOf" srcId="{94A16CA2-9101-4487-B1EC-4C99057FCCD4}" destId="{3679E1D1-6BD1-4429-AB53-C911FA850C16}" srcOrd="1" destOrd="0" presId="urn:microsoft.com/office/officeart/2018/5/layout/CenteredIconLabelDescriptionList"/>
    <dgm:cxn modelId="{95895D69-A21B-46A8-BF93-9D210039913C}" type="presParOf" srcId="{94A16CA2-9101-4487-B1EC-4C99057FCCD4}" destId="{AE40B092-BD96-4BD1-9EA6-6269566C1654}" srcOrd="2" destOrd="0" presId="urn:microsoft.com/office/officeart/2018/5/layout/CenteredIconLabelDescriptionList"/>
    <dgm:cxn modelId="{EF0E657E-E914-48D9-A467-81119C866AB7}" type="presParOf" srcId="{94A16CA2-9101-4487-B1EC-4C99057FCCD4}" destId="{5B261436-488C-4521-BFA4-CE1E1BC4FDCF}" srcOrd="3" destOrd="0" presId="urn:microsoft.com/office/officeart/2018/5/layout/CenteredIconLabelDescriptionList"/>
    <dgm:cxn modelId="{9ADFC94E-0DD3-4619-9406-4CDB47EE3F7C}" type="presParOf" srcId="{94A16CA2-9101-4487-B1EC-4C99057FCCD4}" destId="{CEE8A036-5ABB-4841-88C4-9A2C782041B5}" srcOrd="4" destOrd="0" presId="urn:microsoft.com/office/officeart/2018/5/layout/CenteredIconLabelDescriptionList"/>
    <dgm:cxn modelId="{202D8611-954F-47E2-94C0-93777C5A4B87}" type="presParOf" srcId="{2DB53289-C50D-478B-A4C3-381C0E43F603}" destId="{C0D6AA96-30A7-4EAD-ADE3-EDE470BDEDC7}" srcOrd="1" destOrd="0" presId="urn:microsoft.com/office/officeart/2018/5/layout/CenteredIconLabelDescriptionList"/>
    <dgm:cxn modelId="{B9684C89-CA42-4339-B1CE-4B21F1233BEF}" type="presParOf" srcId="{2DB53289-C50D-478B-A4C3-381C0E43F603}" destId="{44207937-285B-4403-BA67-AD6D0C33F549}" srcOrd="2" destOrd="0" presId="urn:microsoft.com/office/officeart/2018/5/layout/CenteredIconLabelDescriptionList"/>
    <dgm:cxn modelId="{1015F462-6300-4AE4-A1B5-40DC136E510B}" type="presParOf" srcId="{44207937-285B-4403-BA67-AD6D0C33F549}" destId="{AF8A5B5F-C191-436A-9B07-A0BC6E5ECE12}" srcOrd="0" destOrd="0" presId="urn:microsoft.com/office/officeart/2018/5/layout/CenteredIconLabelDescriptionList"/>
    <dgm:cxn modelId="{9D08AD8B-4547-45B2-A204-80B5C4C6B298}" type="presParOf" srcId="{44207937-285B-4403-BA67-AD6D0C33F549}" destId="{8636FBA3-0012-4122-9C04-93B1F50DDCF6}" srcOrd="1" destOrd="0" presId="urn:microsoft.com/office/officeart/2018/5/layout/CenteredIconLabelDescriptionList"/>
    <dgm:cxn modelId="{DD67204D-619E-4E2D-901C-03D12DB42787}" type="presParOf" srcId="{44207937-285B-4403-BA67-AD6D0C33F549}" destId="{94B4827A-65DA-4A81-8573-EE019E355D9C}" srcOrd="2" destOrd="0" presId="urn:microsoft.com/office/officeart/2018/5/layout/CenteredIconLabelDescriptionList"/>
    <dgm:cxn modelId="{08B5A9C8-7951-47E4-8E2E-DA891AEB7DC7}" type="presParOf" srcId="{44207937-285B-4403-BA67-AD6D0C33F549}" destId="{F10F9266-3E61-48EB-A5B0-048EF670B589}" srcOrd="3" destOrd="0" presId="urn:microsoft.com/office/officeart/2018/5/layout/CenteredIconLabelDescriptionList"/>
    <dgm:cxn modelId="{C90E1A56-E1BC-46FF-AF26-E55F78C1B6AE}" type="presParOf" srcId="{44207937-285B-4403-BA67-AD6D0C33F549}" destId="{6766C067-257D-40EA-96A1-45A023A79C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D83DD-C1B1-4881-9AA4-520B293F3B7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F4DB79-88FF-425C-ADAF-D8303EA25B6F}">
      <dgm:prSet/>
      <dgm:spPr/>
      <dgm:t>
        <a:bodyPr/>
        <a:lstStyle/>
        <a:p>
          <a:r>
            <a:rPr lang="en-US"/>
            <a:t>Week 5 </a:t>
          </a:r>
        </a:p>
      </dgm:t>
    </dgm:pt>
    <dgm:pt modelId="{C6B3FA2D-5CEB-4B9C-966F-98A1782E24F8}" type="parTrans" cxnId="{06728EAB-7456-4196-A6B3-F5727124DD15}">
      <dgm:prSet/>
      <dgm:spPr/>
      <dgm:t>
        <a:bodyPr/>
        <a:lstStyle/>
        <a:p>
          <a:endParaRPr lang="en-US"/>
        </a:p>
      </dgm:t>
    </dgm:pt>
    <dgm:pt modelId="{5E3E010A-D9AE-48A2-B89E-FE1E3703A388}" type="sibTrans" cxnId="{06728EAB-7456-4196-A6B3-F5727124DD15}">
      <dgm:prSet/>
      <dgm:spPr/>
      <dgm:t>
        <a:bodyPr/>
        <a:lstStyle/>
        <a:p>
          <a:endParaRPr lang="en-US"/>
        </a:p>
      </dgm:t>
    </dgm:pt>
    <dgm:pt modelId="{F9D30F15-3677-4FA6-A8AD-CF435F1AF39A}">
      <dgm:prSet/>
      <dgm:spPr/>
      <dgm:t>
        <a:bodyPr/>
        <a:lstStyle/>
        <a:p>
          <a:r>
            <a:rPr lang="en-US"/>
            <a:t>Genetic Program based modeling </a:t>
          </a:r>
        </a:p>
      </dgm:t>
    </dgm:pt>
    <dgm:pt modelId="{F183AE59-BBA8-42B9-A7EB-CC33CF7E22BB}" type="parTrans" cxnId="{D7513C8C-80B5-487C-9037-B34E3DA21564}">
      <dgm:prSet/>
      <dgm:spPr/>
      <dgm:t>
        <a:bodyPr/>
        <a:lstStyle/>
        <a:p>
          <a:endParaRPr lang="en-US"/>
        </a:p>
      </dgm:t>
    </dgm:pt>
    <dgm:pt modelId="{B73B09EC-BB9F-4691-846F-09D6066FD793}" type="sibTrans" cxnId="{D7513C8C-80B5-487C-9037-B34E3DA21564}">
      <dgm:prSet/>
      <dgm:spPr/>
      <dgm:t>
        <a:bodyPr/>
        <a:lstStyle/>
        <a:p>
          <a:endParaRPr lang="en-US"/>
        </a:p>
      </dgm:t>
    </dgm:pt>
    <dgm:pt modelId="{1C104107-7942-45E6-B552-309FA8071BC4}">
      <dgm:prSet/>
      <dgm:spPr/>
      <dgm:t>
        <a:bodyPr/>
        <a:lstStyle/>
        <a:p>
          <a:r>
            <a:rPr lang="en-US"/>
            <a:t>Concept about model complexity and model accuracy </a:t>
          </a:r>
        </a:p>
      </dgm:t>
    </dgm:pt>
    <dgm:pt modelId="{5ECA51C9-717C-4BA5-A732-74333A8D94C2}" type="parTrans" cxnId="{FF95928A-2C10-43CE-B413-B82EBB081C74}">
      <dgm:prSet/>
      <dgm:spPr/>
      <dgm:t>
        <a:bodyPr/>
        <a:lstStyle/>
        <a:p>
          <a:endParaRPr lang="en-US"/>
        </a:p>
      </dgm:t>
    </dgm:pt>
    <dgm:pt modelId="{4E78FDF2-19F2-46DF-9752-4B2A3D1604C2}" type="sibTrans" cxnId="{FF95928A-2C10-43CE-B413-B82EBB081C74}">
      <dgm:prSet/>
      <dgm:spPr/>
      <dgm:t>
        <a:bodyPr/>
        <a:lstStyle/>
        <a:p>
          <a:endParaRPr lang="en-US"/>
        </a:p>
      </dgm:t>
    </dgm:pt>
    <dgm:pt modelId="{8C8D4966-FCBE-47E1-87C1-7F724B350D8F}">
      <dgm:prSet/>
      <dgm:spPr/>
      <dgm:t>
        <a:bodyPr/>
        <a:lstStyle/>
        <a:p>
          <a:r>
            <a:rPr lang="en-US"/>
            <a:t>Demonstration of Hand-on Industrial case studies </a:t>
          </a:r>
        </a:p>
      </dgm:t>
    </dgm:pt>
    <dgm:pt modelId="{B10B5291-42BD-4622-AA83-EBB403A51F47}" type="parTrans" cxnId="{E26E8E96-F12B-4847-95BB-6C02EEDEF1DD}">
      <dgm:prSet/>
      <dgm:spPr/>
      <dgm:t>
        <a:bodyPr/>
        <a:lstStyle/>
        <a:p>
          <a:endParaRPr lang="en-US"/>
        </a:p>
      </dgm:t>
    </dgm:pt>
    <dgm:pt modelId="{7D42D6B1-55CD-4FDA-8F58-1FB6514FB6F5}" type="sibTrans" cxnId="{E26E8E96-F12B-4847-95BB-6C02EEDEF1DD}">
      <dgm:prSet/>
      <dgm:spPr/>
      <dgm:t>
        <a:bodyPr/>
        <a:lstStyle/>
        <a:p>
          <a:endParaRPr lang="en-US"/>
        </a:p>
      </dgm:t>
    </dgm:pt>
    <dgm:pt modelId="{F3144FC1-2949-430A-983F-B1F3BDB212D2}">
      <dgm:prSet/>
      <dgm:spPr/>
      <dgm:t>
        <a:bodyPr/>
        <a:lstStyle/>
        <a:p>
          <a:r>
            <a:rPr lang="en-US"/>
            <a:t>Week 6 </a:t>
          </a:r>
        </a:p>
      </dgm:t>
    </dgm:pt>
    <dgm:pt modelId="{8D3695C7-23B7-4B62-BED0-9E6C3FB96E8B}" type="parTrans" cxnId="{A59CE6DC-3A63-42BC-9B54-5FC4B152A2E1}">
      <dgm:prSet/>
      <dgm:spPr/>
      <dgm:t>
        <a:bodyPr/>
        <a:lstStyle/>
        <a:p>
          <a:endParaRPr lang="en-US"/>
        </a:p>
      </dgm:t>
    </dgm:pt>
    <dgm:pt modelId="{7C189243-334E-4B0D-AA20-CA98466BD603}" type="sibTrans" cxnId="{A59CE6DC-3A63-42BC-9B54-5FC4B152A2E1}">
      <dgm:prSet/>
      <dgm:spPr/>
      <dgm:t>
        <a:bodyPr/>
        <a:lstStyle/>
        <a:p>
          <a:endParaRPr lang="en-US"/>
        </a:p>
      </dgm:t>
    </dgm:pt>
    <dgm:pt modelId="{929223A9-8FC0-4EDC-B7B7-7912732D0941}">
      <dgm:prSet/>
      <dgm:spPr/>
      <dgm:t>
        <a:bodyPr/>
        <a:lstStyle/>
        <a:p>
          <a:r>
            <a:rPr lang="en-US"/>
            <a:t>Optimization: Concept and practical implementation in industry </a:t>
          </a:r>
        </a:p>
      </dgm:t>
    </dgm:pt>
    <dgm:pt modelId="{A8CBCA4F-8EE8-4F22-AB81-70F7E5AEE843}" type="parTrans" cxnId="{4318EE5C-B45C-416E-A28D-4F083E3912B1}">
      <dgm:prSet/>
      <dgm:spPr/>
      <dgm:t>
        <a:bodyPr/>
        <a:lstStyle/>
        <a:p>
          <a:endParaRPr lang="en-US"/>
        </a:p>
      </dgm:t>
    </dgm:pt>
    <dgm:pt modelId="{E96FACC0-CD4D-4100-8B18-3F386FA91C71}" type="sibTrans" cxnId="{4318EE5C-B45C-416E-A28D-4F083E3912B1}">
      <dgm:prSet/>
      <dgm:spPr/>
      <dgm:t>
        <a:bodyPr/>
        <a:lstStyle/>
        <a:p>
          <a:endParaRPr lang="en-US"/>
        </a:p>
      </dgm:t>
    </dgm:pt>
    <dgm:pt modelId="{B5273A4A-4B81-40E2-88C7-47D402F7F703}">
      <dgm:prSet/>
      <dgm:spPr/>
      <dgm:t>
        <a:bodyPr/>
        <a:lstStyle/>
        <a:p>
          <a:r>
            <a:rPr lang="en-US"/>
            <a:t>Different optimization techniques </a:t>
          </a:r>
        </a:p>
      </dgm:t>
    </dgm:pt>
    <dgm:pt modelId="{BFF45309-AE31-479D-AF02-40A5F650337B}" type="parTrans" cxnId="{BFB6F6DE-2299-4009-AE48-43CAB85AFA5B}">
      <dgm:prSet/>
      <dgm:spPr/>
      <dgm:t>
        <a:bodyPr/>
        <a:lstStyle/>
        <a:p>
          <a:endParaRPr lang="en-US"/>
        </a:p>
      </dgm:t>
    </dgm:pt>
    <dgm:pt modelId="{F014F9BF-2747-4DD0-8C37-1845AC611311}" type="sibTrans" cxnId="{BFB6F6DE-2299-4009-AE48-43CAB85AFA5B}">
      <dgm:prSet/>
      <dgm:spPr/>
      <dgm:t>
        <a:bodyPr/>
        <a:lstStyle/>
        <a:p>
          <a:endParaRPr lang="en-US"/>
        </a:p>
      </dgm:t>
    </dgm:pt>
    <dgm:pt modelId="{C76378C3-1951-4758-98FD-7BB76230B4AA}" type="pres">
      <dgm:prSet presAssocID="{BACD83DD-C1B1-4881-9AA4-520B293F3B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5821F1-BB1F-40A8-A330-93CF45E6295B}" type="pres">
      <dgm:prSet presAssocID="{9FF4DB79-88FF-425C-ADAF-D8303EA25B6F}" presName="parentLin" presStyleCnt="0"/>
      <dgm:spPr/>
    </dgm:pt>
    <dgm:pt modelId="{18D2574A-B545-46A0-94B5-2E8B4C1CAAAC}" type="pres">
      <dgm:prSet presAssocID="{9FF4DB79-88FF-425C-ADAF-D8303EA25B6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BFF9451-8B91-41A3-A1DF-C56953BE3629}" type="pres">
      <dgm:prSet presAssocID="{9FF4DB79-88FF-425C-ADAF-D8303EA25B6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E67B1-61F5-4756-9098-D4C33EF099D0}" type="pres">
      <dgm:prSet presAssocID="{9FF4DB79-88FF-425C-ADAF-D8303EA25B6F}" presName="negativeSpace" presStyleCnt="0"/>
      <dgm:spPr/>
    </dgm:pt>
    <dgm:pt modelId="{B1482EC7-8865-4FD0-B9B3-E8C5CA0CF8AD}" type="pres">
      <dgm:prSet presAssocID="{9FF4DB79-88FF-425C-ADAF-D8303EA25B6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DF3DD-9858-4060-BE6C-E96ABD7EF788}" type="pres">
      <dgm:prSet presAssocID="{5E3E010A-D9AE-48A2-B89E-FE1E3703A388}" presName="spaceBetweenRectangles" presStyleCnt="0"/>
      <dgm:spPr/>
    </dgm:pt>
    <dgm:pt modelId="{9FDDB877-03E4-4A93-80F7-7C160FD539A0}" type="pres">
      <dgm:prSet presAssocID="{F3144FC1-2949-430A-983F-B1F3BDB212D2}" presName="parentLin" presStyleCnt="0"/>
      <dgm:spPr/>
    </dgm:pt>
    <dgm:pt modelId="{AE0F5F63-F926-4E1D-AA09-CCE3D0602A37}" type="pres">
      <dgm:prSet presAssocID="{F3144FC1-2949-430A-983F-B1F3BDB212D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18ACAE7-C05B-4339-A329-AED5A2A5C910}" type="pres">
      <dgm:prSet presAssocID="{F3144FC1-2949-430A-983F-B1F3BDB212D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ADA93-1F3A-4406-A538-2F28083A0A19}" type="pres">
      <dgm:prSet presAssocID="{F3144FC1-2949-430A-983F-B1F3BDB212D2}" presName="negativeSpace" presStyleCnt="0"/>
      <dgm:spPr/>
    </dgm:pt>
    <dgm:pt modelId="{5E4374E2-5412-4A47-9D10-8170D984369C}" type="pres">
      <dgm:prSet presAssocID="{F3144FC1-2949-430A-983F-B1F3BDB212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44CB3A-7B35-4044-821F-CE5F718C1CF0}" type="presOf" srcId="{F3144FC1-2949-430A-983F-B1F3BDB212D2}" destId="{118ACAE7-C05B-4339-A329-AED5A2A5C910}" srcOrd="1" destOrd="0" presId="urn:microsoft.com/office/officeart/2005/8/layout/list1"/>
    <dgm:cxn modelId="{FF95928A-2C10-43CE-B413-B82EBB081C74}" srcId="{9FF4DB79-88FF-425C-ADAF-D8303EA25B6F}" destId="{1C104107-7942-45E6-B552-309FA8071BC4}" srcOrd="1" destOrd="0" parTransId="{5ECA51C9-717C-4BA5-A732-74333A8D94C2}" sibTransId="{4E78FDF2-19F2-46DF-9752-4B2A3D1604C2}"/>
    <dgm:cxn modelId="{DAE7E237-C15A-430C-9DAF-96842208E277}" type="presOf" srcId="{929223A9-8FC0-4EDC-B7B7-7912732D0941}" destId="{5E4374E2-5412-4A47-9D10-8170D984369C}" srcOrd="0" destOrd="0" presId="urn:microsoft.com/office/officeart/2005/8/layout/list1"/>
    <dgm:cxn modelId="{E26E8E96-F12B-4847-95BB-6C02EEDEF1DD}" srcId="{9FF4DB79-88FF-425C-ADAF-D8303EA25B6F}" destId="{8C8D4966-FCBE-47E1-87C1-7F724B350D8F}" srcOrd="2" destOrd="0" parTransId="{B10B5291-42BD-4622-AA83-EBB403A51F47}" sibTransId="{7D42D6B1-55CD-4FDA-8F58-1FB6514FB6F5}"/>
    <dgm:cxn modelId="{1A479F1B-B915-4E03-A4C3-2458A57AD0FF}" type="presOf" srcId="{8C8D4966-FCBE-47E1-87C1-7F724B350D8F}" destId="{B1482EC7-8865-4FD0-B9B3-E8C5CA0CF8AD}" srcOrd="0" destOrd="2" presId="urn:microsoft.com/office/officeart/2005/8/layout/list1"/>
    <dgm:cxn modelId="{BFB6F6DE-2299-4009-AE48-43CAB85AFA5B}" srcId="{F3144FC1-2949-430A-983F-B1F3BDB212D2}" destId="{B5273A4A-4B81-40E2-88C7-47D402F7F703}" srcOrd="1" destOrd="0" parTransId="{BFF45309-AE31-479D-AF02-40A5F650337B}" sibTransId="{F014F9BF-2747-4DD0-8C37-1845AC611311}"/>
    <dgm:cxn modelId="{4318EE5C-B45C-416E-A28D-4F083E3912B1}" srcId="{F3144FC1-2949-430A-983F-B1F3BDB212D2}" destId="{929223A9-8FC0-4EDC-B7B7-7912732D0941}" srcOrd="0" destOrd="0" parTransId="{A8CBCA4F-8EE8-4F22-AB81-70F7E5AEE843}" sibTransId="{E96FACC0-CD4D-4100-8B18-3F386FA91C71}"/>
    <dgm:cxn modelId="{520E0F1A-0B8F-4BF6-B936-3024422C3E33}" type="presOf" srcId="{B5273A4A-4B81-40E2-88C7-47D402F7F703}" destId="{5E4374E2-5412-4A47-9D10-8170D984369C}" srcOrd="0" destOrd="1" presId="urn:microsoft.com/office/officeart/2005/8/layout/list1"/>
    <dgm:cxn modelId="{1C3017DD-E922-4AF4-B672-358BCDE38D89}" type="presOf" srcId="{1C104107-7942-45E6-B552-309FA8071BC4}" destId="{B1482EC7-8865-4FD0-B9B3-E8C5CA0CF8AD}" srcOrd="0" destOrd="1" presId="urn:microsoft.com/office/officeart/2005/8/layout/list1"/>
    <dgm:cxn modelId="{E4CDC420-2D8E-440F-8112-BEEAFE6559BE}" type="presOf" srcId="{9FF4DB79-88FF-425C-ADAF-D8303EA25B6F}" destId="{18D2574A-B545-46A0-94B5-2E8B4C1CAAAC}" srcOrd="0" destOrd="0" presId="urn:microsoft.com/office/officeart/2005/8/layout/list1"/>
    <dgm:cxn modelId="{89F58719-B3A9-410E-AB69-16A94766BF6E}" type="presOf" srcId="{BACD83DD-C1B1-4881-9AA4-520B293F3B72}" destId="{C76378C3-1951-4758-98FD-7BB76230B4AA}" srcOrd="0" destOrd="0" presId="urn:microsoft.com/office/officeart/2005/8/layout/list1"/>
    <dgm:cxn modelId="{98D7953E-1D73-4445-85E3-236136DCD1FF}" type="presOf" srcId="{9FF4DB79-88FF-425C-ADAF-D8303EA25B6F}" destId="{ABFF9451-8B91-41A3-A1DF-C56953BE3629}" srcOrd="1" destOrd="0" presId="urn:microsoft.com/office/officeart/2005/8/layout/list1"/>
    <dgm:cxn modelId="{5C1AD484-A953-4038-B372-76E11E2EC054}" type="presOf" srcId="{F3144FC1-2949-430A-983F-B1F3BDB212D2}" destId="{AE0F5F63-F926-4E1D-AA09-CCE3D0602A37}" srcOrd="0" destOrd="0" presId="urn:microsoft.com/office/officeart/2005/8/layout/list1"/>
    <dgm:cxn modelId="{06728EAB-7456-4196-A6B3-F5727124DD15}" srcId="{BACD83DD-C1B1-4881-9AA4-520B293F3B72}" destId="{9FF4DB79-88FF-425C-ADAF-D8303EA25B6F}" srcOrd="0" destOrd="0" parTransId="{C6B3FA2D-5CEB-4B9C-966F-98A1782E24F8}" sibTransId="{5E3E010A-D9AE-48A2-B89E-FE1E3703A388}"/>
    <dgm:cxn modelId="{D0BD40CD-6EDF-4C0D-ABBC-DF24CC74F854}" type="presOf" srcId="{F9D30F15-3677-4FA6-A8AD-CF435F1AF39A}" destId="{B1482EC7-8865-4FD0-B9B3-E8C5CA0CF8AD}" srcOrd="0" destOrd="0" presId="urn:microsoft.com/office/officeart/2005/8/layout/list1"/>
    <dgm:cxn modelId="{A59CE6DC-3A63-42BC-9B54-5FC4B152A2E1}" srcId="{BACD83DD-C1B1-4881-9AA4-520B293F3B72}" destId="{F3144FC1-2949-430A-983F-B1F3BDB212D2}" srcOrd="1" destOrd="0" parTransId="{8D3695C7-23B7-4B62-BED0-9E6C3FB96E8B}" sibTransId="{7C189243-334E-4B0D-AA20-CA98466BD603}"/>
    <dgm:cxn modelId="{D7513C8C-80B5-487C-9037-B34E3DA21564}" srcId="{9FF4DB79-88FF-425C-ADAF-D8303EA25B6F}" destId="{F9D30F15-3677-4FA6-A8AD-CF435F1AF39A}" srcOrd="0" destOrd="0" parTransId="{F183AE59-BBA8-42B9-A7EB-CC33CF7E22BB}" sibTransId="{B73B09EC-BB9F-4691-846F-09D6066FD793}"/>
    <dgm:cxn modelId="{AE7CEDA4-A09A-444E-B3F7-8E5036180EB8}" type="presParOf" srcId="{C76378C3-1951-4758-98FD-7BB76230B4AA}" destId="{D75821F1-BB1F-40A8-A330-93CF45E6295B}" srcOrd="0" destOrd="0" presId="urn:microsoft.com/office/officeart/2005/8/layout/list1"/>
    <dgm:cxn modelId="{D7C16116-361E-4811-95B5-08B69D5AC5B0}" type="presParOf" srcId="{D75821F1-BB1F-40A8-A330-93CF45E6295B}" destId="{18D2574A-B545-46A0-94B5-2E8B4C1CAAAC}" srcOrd="0" destOrd="0" presId="urn:microsoft.com/office/officeart/2005/8/layout/list1"/>
    <dgm:cxn modelId="{B7D08024-AA13-4D82-90BC-8EFEB404FAA2}" type="presParOf" srcId="{D75821F1-BB1F-40A8-A330-93CF45E6295B}" destId="{ABFF9451-8B91-41A3-A1DF-C56953BE3629}" srcOrd="1" destOrd="0" presId="urn:microsoft.com/office/officeart/2005/8/layout/list1"/>
    <dgm:cxn modelId="{0237FDE4-739E-4BBF-B9DB-75CEE992FCC4}" type="presParOf" srcId="{C76378C3-1951-4758-98FD-7BB76230B4AA}" destId="{236E67B1-61F5-4756-9098-D4C33EF099D0}" srcOrd="1" destOrd="0" presId="urn:microsoft.com/office/officeart/2005/8/layout/list1"/>
    <dgm:cxn modelId="{230FCA40-81D8-41E5-B7C2-5D9691A6A418}" type="presParOf" srcId="{C76378C3-1951-4758-98FD-7BB76230B4AA}" destId="{B1482EC7-8865-4FD0-B9B3-E8C5CA0CF8AD}" srcOrd="2" destOrd="0" presId="urn:microsoft.com/office/officeart/2005/8/layout/list1"/>
    <dgm:cxn modelId="{471C72AB-396E-47DB-9498-17410BA18953}" type="presParOf" srcId="{C76378C3-1951-4758-98FD-7BB76230B4AA}" destId="{591DF3DD-9858-4060-BE6C-E96ABD7EF788}" srcOrd="3" destOrd="0" presId="urn:microsoft.com/office/officeart/2005/8/layout/list1"/>
    <dgm:cxn modelId="{CB25C8A8-6CAD-4A3B-9085-979E1FF7A97F}" type="presParOf" srcId="{C76378C3-1951-4758-98FD-7BB76230B4AA}" destId="{9FDDB877-03E4-4A93-80F7-7C160FD539A0}" srcOrd="4" destOrd="0" presId="urn:microsoft.com/office/officeart/2005/8/layout/list1"/>
    <dgm:cxn modelId="{BADC6F01-0189-4A37-8C86-830394F78337}" type="presParOf" srcId="{9FDDB877-03E4-4A93-80F7-7C160FD539A0}" destId="{AE0F5F63-F926-4E1D-AA09-CCE3D0602A37}" srcOrd="0" destOrd="0" presId="urn:microsoft.com/office/officeart/2005/8/layout/list1"/>
    <dgm:cxn modelId="{EE0ECAC2-49C1-49FE-A9DD-A6F120D2797D}" type="presParOf" srcId="{9FDDB877-03E4-4A93-80F7-7C160FD539A0}" destId="{118ACAE7-C05B-4339-A329-AED5A2A5C910}" srcOrd="1" destOrd="0" presId="urn:microsoft.com/office/officeart/2005/8/layout/list1"/>
    <dgm:cxn modelId="{B51EB3B5-6E87-467F-A975-0D11C510410E}" type="presParOf" srcId="{C76378C3-1951-4758-98FD-7BB76230B4AA}" destId="{91CADA93-1F3A-4406-A538-2F28083A0A19}" srcOrd="5" destOrd="0" presId="urn:microsoft.com/office/officeart/2005/8/layout/list1"/>
    <dgm:cxn modelId="{3C662FD9-C2D0-457D-AF57-B4D71F4A2A50}" type="presParOf" srcId="{C76378C3-1951-4758-98FD-7BB76230B4AA}" destId="{5E4374E2-5412-4A47-9D10-8170D98436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1A4044-0595-448D-BD72-8BD4EFE0003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02081C-0197-4321-9B35-7687E12CFD9C}">
      <dgm:prSet/>
      <dgm:spPr/>
      <dgm:t>
        <a:bodyPr/>
        <a:lstStyle/>
        <a:p>
          <a:pPr>
            <a:defRPr b="1"/>
          </a:pPr>
          <a:r>
            <a:rPr lang="en-US"/>
            <a:t>Week 7 </a:t>
          </a:r>
        </a:p>
      </dgm:t>
    </dgm:pt>
    <dgm:pt modelId="{658DA2BA-59D7-4979-80BB-1F8E7C774055}" type="parTrans" cxnId="{635D3E0D-40E4-4E5F-8F99-0E0CDD52608F}">
      <dgm:prSet/>
      <dgm:spPr/>
      <dgm:t>
        <a:bodyPr/>
        <a:lstStyle/>
        <a:p>
          <a:endParaRPr lang="en-US"/>
        </a:p>
      </dgm:t>
    </dgm:pt>
    <dgm:pt modelId="{97EF383C-21F9-45A1-8185-F60D1761C7F4}" type="sibTrans" cxnId="{635D3E0D-40E4-4E5F-8F99-0E0CDD52608F}">
      <dgm:prSet/>
      <dgm:spPr/>
      <dgm:t>
        <a:bodyPr/>
        <a:lstStyle/>
        <a:p>
          <a:endParaRPr lang="en-US"/>
        </a:p>
      </dgm:t>
    </dgm:pt>
    <dgm:pt modelId="{7984FE41-3202-4738-B146-9EE52FE346E2}">
      <dgm:prSet/>
      <dgm:spPr/>
      <dgm:t>
        <a:bodyPr/>
        <a:lstStyle/>
        <a:p>
          <a:r>
            <a:rPr lang="en-US"/>
            <a:t>Optimization of ANN and GP models </a:t>
          </a:r>
        </a:p>
      </dgm:t>
    </dgm:pt>
    <dgm:pt modelId="{8F0F4FC0-05FA-44D7-9C82-C6D1480DBA94}" type="parTrans" cxnId="{2597E69B-1016-4A96-839D-55323BA858B4}">
      <dgm:prSet/>
      <dgm:spPr/>
      <dgm:t>
        <a:bodyPr/>
        <a:lstStyle/>
        <a:p>
          <a:endParaRPr lang="en-US"/>
        </a:p>
      </dgm:t>
    </dgm:pt>
    <dgm:pt modelId="{298849EA-9D3F-4936-86BA-0B73B6381BBD}" type="sibTrans" cxnId="{2597E69B-1016-4A96-839D-55323BA858B4}">
      <dgm:prSet/>
      <dgm:spPr/>
      <dgm:t>
        <a:bodyPr/>
        <a:lstStyle/>
        <a:p>
          <a:endParaRPr lang="en-US"/>
        </a:p>
      </dgm:t>
    </dgm:pt>
    <dgm:pt modelId="{84796DA4-2E30-4971-9C2A-BD87BDCD93B7}">
      <dgm:prSet/>
      <dgm:spPr/>
      <dgm:t>
        <a:bodyPr/>
        <a:lstStyle/>
        <a:p>
          <a:r>
            <a:rPr lang="en-US"/>
            <a:t>Demonstration of real life Industrial case studies </a:t>
          </a:r>
        </a:p>
      </dgm:t>
    </dgm:pt>
    <dgm:pt modelId="{23F10936-4EF9-4F9D-8969-457BD61B9768}" type="parTrans" cxnId="{06F3B7B5-5D99-43F0-B25C-F344AF6DAFDE}">
      <dgm:prSet/>
      <dgm:spPr/>
      <dgm:t>
        <a:bodyPr/>
        <a:lstStyle/>
        <a:p>
          <a:endParaRPr lang="en-US"/>
        </a:p>
      </dgm:t>
    </dgm:pt>
    <dgm:pt modelId="{13005AF6-2FF2-4F41-89AA-F4C6C815A8F0}" type="sibTrans" cxnId="{06F3B7B5-5D99-43F0-B25C-F344AF6DAFDE}">
      <dgm:prSet/>
      <dgm:spPr/>
      <dgm:t>
        <a:bodyPr/>
        <a:lstStyle/>
        <a:p>
          <a:endParaRPr lang="en-US"/>
        </a:p>
      </dgm:t>
    </dgm:pt>
    <dgm:pt modelId="{3487DB4A-AA82-45D1-AD94-DBD1C0044754}">
      <dgm:prSet/>
      <dgm:spPr/>
      <dgm:t>
        <a:bodyPr/>
        <a:lstStyle/>
        <a:p>
          <a:r>
            <a:rPr lang="en-US"/>
            <a:t>How Optimization can be used to generate profit </a:t>
          </a:r>
        </a:p>
      </dgm:t>
    </dgm:pt>
    <dgm:pt modelId="{530E3B6B-6FA7-4024-AB6C-527331C798D3}" type="parTrans" cxnId="{58B6CBD1-50A6-46D4-95CB-1D3E657F0467}">
      <dgm:prSet/>
      <dgm:spPr/>
      <dgm:t>
        <a:bodyPr/>
        <a:lstStyle/>
        <a:p>
          <a:endParaRPr lang="en-US"/>
        </a:p>
      </dgm:t>
    </dgm:pt>
    <dgm:pt modelId="{CE087A67-634B-4C6B-AC5C-85A0B1D14538}" type="sibTrans" cxnId="{58B6CBD1-50A6-46D4-95CB-1D3E657F0467}">
      <dgm:prSet/>
      <dgm:spPr/>
      <dgm:t>
        <a:bodyPr/>
        <a:lstStyle/>
        <a:p>
          <a:endParaRPr lang="en-US"/>
        </a:p>
      </dgm:t>
    </dgm:pt>
    <dgm:pt modelId="{767FF889-67FC-419F-90DD-3D49DBC2F1BA}">
      <dgm:prSet/>
      <dgm:spPr/>
      <dgm:t>
        <a:bodyPr/>
        <a:lstStyle/>
        <a:p>
          <a:pPr>
            <a:defRPr b="1"/>
          </a:pPr>
          <a:r>
            <a:rPr lang="en-US"/>
            <a:t>Week 8 </a:t>
          </a:r>
        </a:p>
      </dgm:t>
    </dgm:pt>
    <dgm:pt modelId="{75D39F8E-F729-42FC-AE2E-04E0F024058B}" type="parTrans" cxnId="{ADE7F43B-E510-420E-91DB-9284F9E7FAAF}">
      <dgm:prSet/>
      <dgm:spPr/>
      <dgm:t>
        <a:bodyPr/>
        <a:lstStyle/>
        <a:p>
          <a:endParaRPr lang="en-US"/>
        </a:p>
      </dgm:t>
    </dgm:pt>
    <dgm:pt modelId="{987310BA-3E26-4046-95FD-E0804DB09B9E}" type="sibTrans" cxnId="{ADE7F43B-E510-420E-91DB-9284F9E7FAAF}">
      <dgm:prSet/>
      <dgm:spPr/>
      <dgm:t>
        <a:bodyPr/>
        <a:lstStyle/>
        <a:p>
          <a:endParaRPr lang="en-US"/>
        </a:p>
      </dgm:t>
    </dgm:pt>
    <dgm:pt modelId="{F2B32DBF-5D10-47F9-9BA0-CD450BF4758D}">
      <dgm:prSet/>
      <dgm:spPr/>
      <dgm:t>
        <a:bodyPr/>
        <a:lstStyle/>
        <a:p>
          <a:r>
            <a:rPr lang="en-US"/>
            <a:t>Classification and clustering: How they can be used in Industry </a:t>
          </a:r>
        </a:p>
      </dgm:t>
    </dgm:pt>
    <dgm:pt modelId="{F4CB5B4F-B79D-47F6-9454-AA156D9BFA53}" type="parTrans" cxnId="{8F819E8F-7223-43C1-9366-1C6FE3BF1A84}">
      <dgm:prSet/>
      <dgm:spPr/>
      <dgm:t>
        <a:bodyPr/>
        <a:lstStyle/>
        <a:p>
          <a:endParaRPr lang="en-US"/>
        </a:p>
      </dgm:t>
    </dgm:pt>
    <dgm:pt modelId="{FC9213A1-7FA0-4E2A-97AF-755E71E89A5A}" type="sibTrans" cxnId="{8F819E8F-7223-43C1-9366-1C6FE3BF1A84}">
      <dgm:prSet/>
      <dgm:spPr/>
      <dgm:t>
        <a:bodyPr/>
        <a:lstStyle/>
        <a:p>
          <a:endParaRPr lang="en-US"/>
        </a:p>
      </dgm:t>
    </dgm:pt>
    <dgm:pt modelId="{20C16DEA-DE1A-45F6-9D53-1019BF2F9CB1}">
      <dgm:prSet/>
      <dgm:spPr/>
      <dgm:t>
        <a:bodyPr/>
        <a:lstStyle/>
        <a:p>
          <a:r>
            <a:rPr lang="en-US"/>
            <a:t>Demonstration of real life Industrial case studies </a:t>
          </a:r>
        </a:p>
      </dgm:t>
    </dgm:pt>
    <dgm:pt modelId="{4F1DDE72-9B87-4EB0-AC8E-8440CEDB80B7}" type="parTrans" cxnId="{68BF483D-6FE7-4612-9B2E-320A07C4D48A}">
      <dgm:prSet/>
      <dgm:spPr/>
      <dgm:t>
        <a:bodyPr/>
        <a:lstStyle/>
        <a:p>
          <a:endParaRPr lang="en-US"/>
        </a:p>
      </dgm:t>
    </dgm:pt>
    <dgm:pt modelId="{F944CFEB-F69D-4416-B0BB-487E605B203B}" type="sibTrans" cxnId="{68BF483D-6FE7-4612-9B2E-320A07C4D48A}">
      <dgm:prSet/>
      <dgm:spPr/>
      <dgm:t>
        <a:bodyPr/>
        <a:lstStyle/>
        <a:p>
          <a:endParaRPr lang="en-US"/>
        </a:p>
      </dgm:t>
    </dgm:pt>
    <dgm:pt modelId="{DA1EE29A-030F-4EEA-B596-C32EB3DFAA34}">
      <dgm:prSet/>
      <dgm:spPr/>
      <dgm:t>
        <a:bodyPr/>
        <a:lstStyle/>
        <a:p>
          <a:r>
            <a:rPr lang="en-US"/>
            <a:t>Clarifications of any doubt </a:t>
          </a:r>
        </a:p>
      </dgm:t>
    </dgm:pt>
    <dgm:pt modelId="{67B1E0F8-6F6C-4453-A5C7-11F5599F9776}" type="parTrans" cxnId="{DBE52EF0-25E7-40A3-945E-F8321098AE85}">
      <dgm:prSet/>
      <dgm:spPr/>
      <dgm:t>
        <a:bodyPr/>
        <a:lstStyle/>
        <a:p>
          <a:endParaRPr lang="en-US"/>
        </a:p>
      </dgm:t>
    </dgm:pt>
    <dgm:pt modelId="{9DF3E81D-0DBC-4671-8758-1A62B38260A1}" type="sibTrans" cxnId="{DBE52EF0-25E7-40A3-945E-F8321098AE85}">
      <dgm:prSet/>
      <dgm:spPr/>
      <dgm:t>
        <a:bodyPr/>
        <a:lstStyle/>
        <a:p>
          <a:endParaRPr lang="en-US"/>
        </a:p>
      </dgm:t>
    </dgm:pt>
    <dgm:pt modelId="{1DB02E6F-F71F-4D1B-822C-05FA7E830664}">
      <dgm:prSet/>
      <dgm:spPr/>
      <dgm:t>
        <a:bodyPr/>
        <a:lstStyle/>
        <a:p>
          <a:r>
            <a:rPr lang="en-US"/>
            <a:t>Future path </a:t>
          </a:r>
        </a:p>
      </dgm:t>
    </dgm:pt>
    <dgm:pt modelId="{5E9FB5A1-A876-49EE-AEED-20D6487FBCC1}" type="parTrans" cxnId="{3E396452-1F0F-462D-81B6-F864E14CA8B5}">
      <dgm:prSet/>
      <dgm:spPr/>
      <dgm:t>
        <a:bodyPr/>
        <a:lstStyle/>
        <a:p>
          <a:endParaRPr lang="en-US"/>
        </a:p>
      </dgm:t>
    </dgm:pt>
    <dgm:pt modelId="{B65B8715-FEB1-4C45-A64A-3E73213341A4}" type="sibTrans" cxnId="{3E396452-1F0F-462D-81B6-F864E14CA8B5}">
      <dgm:prSet/>
      <dgm:spPr/>
      <dgm:t>
        <a:bodyPr/>
        <a:lstStyle/>
        <a:p>
          <a:endParaRPr lang="en-US"/>
        </a:p>
      </dgm:t>
    </dgm:pt>
    <dgm:pt modelId="{969FD77E-9EE1-4E01-B3DA-E6F803FD0BE8}" type="pres">
      <dgm:prSet presAssocID="{7F1A4044-0595-448D-BD72-8BD4EFE0003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E1A17F-847C-43DF-9314-CC6DDC98B699}" type="pres">
      <dgm:prSet presAssocID="{3702081C-0197-4321-9B35-7687E12CFD9C}" presName="compNode" presStyleCnt="0"/>
      <dgm:spPr/>
    </dgm:pt>
    <dgm:pt modelId="{CD6D0C3F-3D1A-4464-B771-8DFB84999987}" type="pres">
      <dgm:prSet presAssocID="{3702081C-0197-4321-9B35-7687E12CFD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DB51173-38D2-4E3B-917C-D905C32D17FC}" type="pres">
      <dgm:prSet presAssocID="{3702081C-0197-4321-9B35-7687E12CFD9C}" presName="iconSpace" presStyleCnt="0"/>
      <dgm:spPr/>
    </dgm:pt>
    <dgm:pt modelId="{CC101D89-5D10-48D4-93C7-3288EDE5BC00}" type="pres">
      <dgm:prSet presAssocID="{3702081C-0197-4321-9B35-7687E12CFD9C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A06707-0591-4AC1-8559-6DE72CEEED6A}" type="pres">
      <dgm:prSet presAssocID="{3702081C-0197-4321-9B35-7687E12CFD9C}" presName="txSpace" presStyleCnt="0"/>
      <dgm:spPr/>
    </dgm:pt>
    <dgm:pt modelId="{720BF19C-7D76-4527-891C-7BDB3C6C866D}" type="pres">
      <dgm:prSet presAssocID="{3702081C-0197-4321-9B35-7687E12CFD9C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6225F015-4A3B-46BA-A77D-195D34D5E293}" type="pres">
      <dgm:prSet presAssocID="{97EF383C-21F9-45A1-8185-F60D1761C7F4}" presName="sibTrans" presStyleCnt="0"/>
      <dgm:spPr/>
    </dgm:pt>
    <dgm:pt modelId="{1ED7DC0B-F4A5-42CF-9014-A10C6979B09E}" type="pres">
      <dgm:prSet presAssocID="{767FF889-67FC-419F-90DD-3D49DBC2F1BA}" presName="compNode" presStyleCnt="0"/>
      <dgm:spPr/>
    </dgm:pt>
    <dgm:pt modelId="{9E5FCBC1-E1AE-4C17-915F-6BCD43056645}" type="pres">
      <dgm:prSet presAssocID="{767FF889-67FC-419F-90DD-3D49DBC2F1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7113CD4-B6D9-4BE5-90BF-F25006D912B5}" type="pres">
      <dgm:prSet presAssocID="{767FF889-67FC-419F-90DD-3D49DBC2F1BA}" presName="iconSpace" presStyleCnt="0"/>
      <dgm:spPr/>
    </dgm:pt>
    <dgm:pt modelId="{C2929C6A-A6E2-44C5-86FB-2999622D8EBD}" type="pres">
      <dgm:prSet presAssocID="{767FF889-67FC-419F-90DD-3D49DBC2F1BA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A6B8B9D-E779-4A9A-9170-BE36CB49FC29}" type="pres">
      <dgm:prSet presAssocID="{767FF889-67FC-419F-90DD-3D49DBC2F1BA}" presName="txSpace" presStyleCnt="0"/>
      <dgm:spPr/>
    </dgm:pt>
    <dgm:pt modelId="{660EFB5D-C294-4D69-AACA-658771049875}" type="pres">
      <dgm:prSet presAssocID="{767FF889-67FC-419F-90DD-3D49DBC2F1BA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DBE52EF0-25E7-40A3-945E-F8321098AE85}" srcId="{767FF889-67FC-419F-90DD-3D49DBC2F1BA}" destId="{DA1EE29A-030F-4EEA-B596-C32EB3DFAA34}" srcOrd="2" destOrd="0" parTransId="{67B1E0F8-6F6C-4453-A5C7-11F5599F9776}" sibTransId="{9DF3E81D-0DBC-4671-8758-1A62B38260A1}"/>
    <dgm:cxn modelId="{4A2EF857-1367-46D9-8207-857A00BC6D17}" type="presOf" srcId="{DA1EE29A-030F-4EEA-B596-C32EB3DFAA34}" destId="{660EFB5D-C294-4D69-AACA-658771049875}" srcOrd="0" destOrd="2" presId="urn:microsoft.com/office/officeart/2018/2/layout/IconLabelDescriptionList"/>
    <dgm:cxn modelId="{3E396452-1F0F-462D-81B6-F864E14CA8B5}" srcId="{767FF889-67FC-419F-90DD-3D49DBC2F1BA}" destId="{1DB02E6F-F71F-4D1B-822C-05FA7E830664}" srcOrd="3" destOrd="0" parTransId="{5E9FB5A1-A876-49EE-AEED-20D6487FBCC1}" sibTransId="{B65B8715-FEB1-4C45-A64A-3E73213341A4}"/>
    <dgm:cxn modelId="{2597E69B-1016-4A96-839D-55323BA858B4}" srcId="{3702081C-0197-4321-9B35-7687E12CFD9C}" destId="{7984FE41-3202-4738-B146-9EE52FE346E2}" srcOrd="0" destOrd="0" parTransId="{8F0F4FC0-05FA-44D7-9C82-C6D1480DBA94}" sibTransId="{298849EA-9D3F-4936-86BA-0B73B6381BBD}"/>
    <dgm:cxn modelId="{C8A573B8-8F84-4F76-A04C-C960149DF801}" type="presOf" srcId="{F2B32DBF-5D10-47F9-9BA0-CD450BF4758D}" destId="{660EFB5D-C294-4D69-AACA-658771049875}" srcOrd="0" destOrd="0" presId="urn:microsoft.com/office/officeart/2018/2/layout/IconLabelDescriptionList"/>
    <dgm:cxn modelId="{06F3B7B5-5D99-43F0-B25C-F344AF6DAFDE}" srcId="{3702081C-0197-4321-9B35-7687E12CFD9C}" destId="{84796DA4-2E30-4971-9C2A-BD87BDCD93B7}" srcOrd="1" destOrd="0" parTransId="{23F10936-4EF9-4F9D-8969-457BD61B9768}" sibTransId="{13005AF6-2FF2-4F41-89AA-F4C6C815A8F0}"/>
    <dgm:cxn modelId="{28FA7EE2-6D0F-4DD7-9426-1FB743820312}" type="presOf" srcId="{84796DA4-2E30-4971-9C2A-BD87BDCD93B7}" destId="{720BF19C-7D76-4527-891C-7BDB3C6C866D}" srcOrd="0" destOrd="1" presId="urn:microsoft.com/office/officeart/2018/2/layout/IconLabelDescriptionList"/>
    <dgm:cxn modelId="{C3D33CC9-11F0-411D-82C3-4C105766675A}" type="presOf" srcId="{3487DB4A-AA82-45D1-AD94-DBD1C0044754}" destId="{720BF19C-7D76-4527-891C-7BDB3C6C866D}" srcOrd="0" destOrd="2" presId="urn:microsoft.com/office/officeart/2018/2/layout/IconLabelDescriptionList"/>
    <dgm:cxn modelId="{ADE7F43B-E510-420E-91DB-9284F9E7FAAF}" srcId="{7F1A4044-0595-448D-BD72-8BD4EFE0003A}" destId="{767FF889-67FC-419F-90DD-3D49DBC2F1BA}" srcOrd="1" destOrd="0" parTransId="{75D39F8E-F729-42FC-AE2E-04E0F024058B}" sibTransId="{987310BA-3E26-4046-95FD-E0804DB09B9E}"/>
    <dgm:cxn modelId="{8F819E8F-7223-43C1-9366-1C6FE3BF1A84}" srcId="{767FF889-67FC-419F-90DD-3D49DBC2F1BA}" destId="{F2B32DBF-5D10-47F9-9BA0-CD450BF4758D}" srcOrd="0" destOrd="0" parTransId="{F4CB5B4F-B79D-47F6-9454-AA156D9BFA53}" sibTransId="{FC9213A1-7FA0-4E2A-97AF-755E71E89A5A}"/>
    <dgm:cxn modelId="{91F547FC-6B31-4A43-A0C7-BA94BC553E64}" type="presOf" srcId="{3702081C-0197-4321-9B35-7687E12CFD9C}" destId="{CC101D89-5D10-48D4-93C7-3288EDE5BC00}" srcOrd="0" destOrd="0" presId="urn:microsoft.com/office/officeart/2018/2/layout/IconLabelDescriptionList"/>
    <dgm:cxn modelId="{34BF0190-570D-440F-8864-56AE073BBC6A}" type="presOf" srcId="{20C16DEA-DE1A-45F6-9D53-1019BF2F9CB1}" destId="{660EFB5D-C294-4D69-AACA-658771049875}" srcOrd="0" destOrd="1" presId="urn:microsoft.com/office/officeart/2018/2/layout/IconLabelDescriptionList"/>
    <dgm:cxn modelId="{68BF483D-6FE7-4612-9B2E-320A07C4D48A}" srcId="{767FF889-67FC-419F-90DD-3D49DBC2F1BA}" destId="{20C16DEA-DE1A-45F6-9D53-1019BF2F9CB1}" srcOrd="1" destOrd="0" parTransId="{4F1DDE72-9B87-4EB0-AC8E-8440CEDB80B7}" sibTransId="{F944CFEB-F69D-4416-B0BB-487E605B203B}"/>
    <dgm:cxn modelId="{163038A3-C6DF-44BA-B55A-31245D7A52D7}" type="presOf" srcId="{7984FE41-3202-4738-B146-9EE52FE346E2}" destId="{720BF19C-7D76-4527-891C-7BDB3C6C866D}" srcOrd="0" destOrd="0" presId="urn:microsoft.com/office/officeart/2018/2/layout/IconLabelDescriptionList"/>
    <dgm:cxn modelId="{635D3E0D-40E4-4E5F-8F99-0E0CDD52608F}" srcId="{7F1A4044-0595-448D-BD72-8BD4EFE0003A}" destId="{3702081C-0197-4321-9B35-7687E12CFD9C}" srcOrd="0" destOrd="0" parTransId="{658DA2BA-59D7-4979-80BB-1F8E7C774055}" sibTransId="{97EF383C-21F9-45A1-8185-F60D1761C7F4}"/>
    <dgm:cxn modelId="{2532FA1A-1B3F-4A13-A3B6-C34320C9D301}" type="presOf" srcId="{1DB02E6F-F71F-4D1B-822C-05FA7E830664}" destId="{660EFB5D-C294-4D69-AACA-658771049875}" srcOrd="0" destOrd="3" presId="urn:microsoft.com/office/officeart/2018/2/layout/IconLabelDescriptionList"/>
    <dgm:cxn modelId="{2A35205E-DC26-41E1-8B7D-D0E62807702D}" type="presOf" srcId="{7F1A4044-0595-448D-BD72-8BD4EFE0003A}" destId="{969FD77E-9EE1-4E01-B3DA-E6F803FD0BE8}" srcOrd="0" destOrd="0" presId="urn:microsoft.com/office/officeart/2018/2/layout/IconLabelDescriptionList"/>
    <dgm:cxn modelId="{386AB321-1868-4BEF-B7C3-AEFC8D2DE95B}" type="presOf" srcId="{767FF889-67FC-419F-90DD-3D49DBC2F1BA}" destId="{C2929C6A-A6E2-44C5-86FB-2999622D8EBD}" srcOrd="0" destOrd="0" presId="urn:microsoft.com/office/officeart/2018/2/layout/IconLabelDescriptionList"/>
    <dgm:cxn modelId="{58B6CBD1-50A6-46D4-95CB-1D3E657F0467}" srcId="{3702081C-0197-4321-9B35-7687E12CFD9C}" destId="{3487DB4A-AA82-45D1-AD94-DBD1C0044754}" srcOrd="2" destOrd="0" parTransId="{530E3B6B-6FA7-4024-AB6C-527331C798D3}" sibTransId="{CE087A67-634B-4C6B-AC5C-85A0B1D14538}"/>
    <dgm:cxn modelId="{A2A67EA7-A2D9-4F72-BC84-EBFD7B12333C}" type="presParOf" srcId="{969FD77E-9EE1-4E01-B3DA-E6F803FD0BE8}" destId="{B5E1A17F-847C-43DF-9314-CC6DDC98B699}" srcOrd="0" destOrd="0" presId="urn:microsoft.com/office/officeart/2018/2/layout/IconLabelDescriptionList"/>
    <dgm:cxn modelId="{A6EDC3ED-42D4-4572-8868-4FA83C3C636C}" type="presParOf" srcId="{B5E1A17F-847C-43DF-9314-CC6DDC98B699}" destId="{CD6D0C3F-3D1A-4464-B771-8DFB84999987}" srcOrd="0" destOrd="0" presId="urn:microsoft.com/office/officeart/2018/2/layout/IconLabelDescriptionList"/>
    <dgm:cxn modelId="{687E5E03-D139-4CA9-8A9E-0C1D72BF2FFF}" type="presParOf" srcId="{B5E1A17F-847C-43DF-9314-CC6DDC98B699}" destId="{DDB51173-38D2-4E3B-917C-D905C32D17FC}" srcOrd="1" destOrd="0" presId="urn:microsoft.com/office/officeart/2018/2/layout/IconLabelDescriptionList"/>
    <dgm:cxn modelId="{C8B7C26E-D124-409E-A541-964947438F89}" type="presParOf" srcId="{B5E1A17F-847C-43DF-9314-CC6DDC98B699}" destId="{CC101D89-5D10-48D4-93C7-3288EDE5BC00}" srcOrd="2" destOrd="0" presId="urn:microsoft.com/office/officeart/2018/2/layout/IconLabelDescriptionList"/>
    <dgm:cxn modelId="{EA7721A5-3B24-4842-95D9-2AA84757899F}" type="presParOf" srcId="{B5E1A17F-847C-43DF-9314-CC6DDC98B699}" destId="{5AA06707-0591-4AC1-8559-6DE72CEEED6A}" srcOrd="3" destOrd="0" presId="urn:microsoft.com/office/officeart/2018/2/layout/IconLabelDescriptionList"/>
    <dgm:cxn modelId="{DB11152D-4355-4341-AEA4-F717815B5709}" type="presParOf" srcId="{B5E1A17F-847C-43DF-9314-CC6DDC98B699}" destId="{720BF19C-7D76-4527-891C-7BDB3C6C866D}" srcOrd="4" destOrd="0" presId="urn:microsoft.com/office/officeart/2018/2/layout/IconLabelDescriptionList"/>
    <dgm:cxn modelId="{6523B9D1-EA3A-49D2-B5C2-A5042EFA0998}" type="presParOf" srcId="{969FD77E-9EE1-4E01-B3DA-E6F803FD0BE8}" destId="{6225F015-4A3B-46BA-A77D-195D34D5E293}" srcOrd="1" destOrd="0" presId="urn:microsoft.com/office/officeart/2018/2/layout/IconLabelDescriptionList"/>
    <dgm:cxn modelId="{00E0FF9F-B609-47D9-BACC-BA8121852DD4}" type="presParOf" srcId="{969FD77E-9EE1-4E01-B3DA-E6F803FD0BE8}" destId="{1ED7DC0B-F4A5-42CF-9014-A10C6979B09E}" srcOrd="2" destOrd="0" presId="urn:microsoft.com/office/officeart/2018/2/layout/IconLabelDescriptionList"/>
    <dgm:cxn modelId="{325FAD75-9075-44FC-8809-AD5C40D1E6CA}" type="presParOf" srcId="{1ED7DC0B-F4A5-42CF-9014-A10C6979B09E}" destId="{9E5FCBC1-E1AE-4C17-915F-6BCD43056645}" srcOrd="0" destOrd="0" presId="urn:microsoft.com/office/officeart/2018/2/layout/IconLabelDescriptionList"/>
    <dgm:cxn modelId="{945D29B7-7150-4A08-8EB5-E81C2C76268C}" type="presParOf" srcId="{1ED7DC0B-F4A5-42CF-9014-A10C6979B09E}" destId="{C7113CD4-B6D9-4BE5-90BF-F25006D912B5}" srcOrd="1" destOrd="0" presId="urn:microsoft.com/office/officeart/2018/2/layout/IconLabelDescriptionList"/>
    <dgm:cxn modelId="{A7848140-7EA5-472A-B746-20D6CAB84FB6}" type="presParOf" srcId="{1ED7DC0B-F4A5-42CF-9014-A10C6979B09E}" destId="{C2929C6A-A6E2-44C5-86FB-2999622D8EBD}" srcOrd="2" destOrd="0" presId="urn:microsoft.com/office/officeart/2018/2/layout/IconLabelDescriptionList"/>
    <dgm:cxn modelId="{CE6F4A96-DD94-4221-8D53-DEA09785B1C8}" type="presParOf" srcId="{1ED7DC0B-F4A5-42CF-9014-A10C6979B09E}" destId="{3A6B8B9D-E779-4A9A-9170-BE36CB49FC29}" srcOrd="3" destOrd="0" presId="urn:microsoft.com/office/officeart/2018/2/layout/IconLabelDescriptionList"/>
    <dgm:cxn modelId="{674DECFB-0E4E-4BD3-A547-1A2187A38D1F}" type="presParOf" srcId="{1ED7DC0B-F4A5-42CF-9014-A10C6979B09E}" destId="{660EFB5D-C294-4D69-AACA-65877104987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551F1B-7F26-4FF2-8221-08950E35475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F058FC-F0ED-43EA-A518-95B19EB63F48}">
      <dgm:prSet/>
      <dgm:spPr/>
      <dgm:t>
        <a:bodyPr/>
        <a:lstStyle/>
        <a:p>
          <a:r>
            <a:rPr lang="en-US"/>
            <a:t>Any suggestion are welcome</a:t>
          </a:r>
        </a:p>
      </dgm:t>
    </dgm:pt>
    <dgm:pt modelId="{EA623D92-89AF-4B1D-89C0-B6031DF8A9BF}" type="parTrans" cxnId="{A572D6B6-4A7C-4BAD-AE00-E53A82913543}">
      <dgm:prSet/>
      <dgm:spPr/>
      <dgm:t>
        <a:bodyPr/>
        <a:lstStyle/>
        <a:p>
          <a:endParaRPr lang="en-US"/>
        </a:p>
      </dgm:t>
    </dgm:pt>
    <dgm:pt modelId="{EC2D9807-C531-4B46-BCC6-3EC2AFA97CFF}" type="sibTrans" cxnId="{A572D6B6-4A7C-4BAD-AE00-E53A82913543}">
      <dgm:prSet/>
      <dgm:spPr/>
      <dgm:t>
        <a:bodyPr/>
        <a:lstStyle/>
        <a:p>
          <a:endParaRPr lang="en-US"/>
        </a:p>
      </dgm:t>
    </dgm:pt>
    <dgm:pt modelId="{6222EC7F-C3AF-4600-827F-C971DAA8741F}">
      <dgm:prSet/>
      <dgm:spPr/>
      <dgm:t>
        <a:bodyPr/>
        <a:lstStyle/>
        <a:p>
          <a:r>
            <a:rPr lang="en-US"/>
            <a:t>Any questions are welcome</a:t>
          </a:r>
        </a:p>
      </dgm:t>
    </dgm:pt>
    <dgm:pt modelId="{9B421A0E-EE54-4225-BC7F-8287575F39F8}" type="parTrans" cxnId="{A8E2B85A-A9CB-48C3-885C-D201DCC774E7}">
      <dgm:prSet/>
      <dgm:spPr/>
      <dgm:t>
        <a:bodyPr/>
        <a:lstStyle/>
        <a:p>
          <a:endParaRPr lang="en-US"/>
        </a:p>
      </dgm:t>
    </dgm:pt>
    <dgm:pt modelId="{D85AEB7E-A188-459F-A8EF-AD4F2A55B4F9}" type="sibTrans" cxnId="{A8E2B85A-A9CB-48C3-885C-D201DCC774E7}">
      <dgm:prSet/>
      <dgm:spPr/>
      <dgm:t>
        <a:bodyPr/>
        <a:lstStyle/>
        <a:p>
          <a:endParaRPr lang="en-US"/>
        </a:p>
      </dgm:t>
    </dgm:pt>
    <dgm:pt modelId="{B02DD39C-39B2-4EFB-9D93-ED7159A0098D}">
      <dgm:prSet/>
      <dgm:spPr/>
      <dgm:t>
        <a:bodyPr/>
        <a:lstStyle/>
        <a:p>
          <a:r>
            <a:rPr lang="en-US"/>
            <a:t>Any addition or modifications in agenda are welcome</a:t>
          </a:r>
        </a:p>
      </dgm:t>
    </dgm:pt>
    <dgm:pt modelId="{8663FCB3-4FBF-4071-82B2-BB619C9069FF}" type="parTrans" cxnId="{C9709DA2-70B5-4717-B543-57A6BF90B557}">
      <dgm:prSet/>
      <dgm:spPr/>
      <dgm:t>
        <a:bodyPr/>
        <a:lstStyle/>
        <a:p>
          <a:endParaRPr lang="en-US"/>
        </a:p>
      </dgm:t>
    </dgm:pt>
    <dgm:pt modelId="{7131DA71-FB02-4CAA-9CD9-10BABF1CE2E0}" type="sibTrans" cxnId="{C9709DA2-70B5-4717-B543-57A6BF90B557}">
      <dgm:prSet/>
      <dgm:spPr/>
      <dgm:t>
        <a:bodyPr/>
        <a:lstStyle/>
        <a:p>
          <a:endParaRPr lang="en-US"/>
        </a:p>
      </dgm:t>
    </dgm:pt>
    <dgm:pt modelId="{E2DB1DD3-BA66-47EE-B4D8-AEB6C683C1E9}" type="pres">
      <dgm:prSet presAssocID="{62551F1B-7F26-4FF2-8221-08950E35475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D5052F4-0D64-40A8-A2E1-532652C1FC29}" type="pres">
      <dgm:prSet presAssocID="{9BF058FC-F0ED-43EA-A518-95B19EB63F48}" presName="thickLine" presStyleLbl="alignNode1" presStyleIdx="0" presStyleCnt="3"/>
      <dgm:spPr/>
    </dgm:pt>
    <dgm:pt modelId="{B34730EA-1D4A-4A7D-8F7B-0ACDEE4D9EF1}" type="pres">
      <dgm:prSet presAssocID="{9BF058FC-F0ED-43EA-A518-95B19EB63F48}" presName="horz1" presStyleCnt="0"/>
      <dgm:spPr/>
    </dgm:pt>
    <dgm:pt modelId="{CD30BB22-8CC1-4B11-A2AF-49F7514F7D75}" type="pres">
      <dgm:prSet presAssocID="{9BF058FC-F0ED-43EA-A518-95B19EB63F48}" presName="tx1" presStyleLbl="revTx" presStyleIdx="0" presStyleCnt="3"/>
      <dgm:spPr/>
      <dgm:t>
        <a:bodyPr/>
        <a:lstStyle/>
        <a:p>
          <a:endParaRPr lang="en-US"/>
        </a:p>
      </dgm:t>
    </dgm:pt>
    <dgm:pt modelId="{32EB2647-B055-41DA-92EE-899582BC024A}" type="pres">
      <dgm:prSet presAssocID="{9BF058FC-F0ED-43EA-A518-95B19EB63F48}" presName="vert1" presStyleCnt="0"/>
      <dgm:spPr/>
    </dgm:pt>
    <dgm:pt modelId="{717F7536-4F72-42AB-9257-895C20B62034}" type="pres">
      <dgm:prSet presAssocID="{6222EC7F-C3AF-4600-827F-C971DAA8741F}" presName="thickLine" presStyleLbl="alignNode1" presStyleIdx="1" presStyleCnt="3"/>
      <dgm:spPr/>
    </dgm:pt>
    <dgm:pt modelId="{1235098B-182D-4DF4-863F-165E881F7238}" type="pres">
      <dgm:prSet presAssocID="{6222EC7F-C3AF-4600-827F-C971DAA8741F}" presName="horz1" presStyleCnt="0"/>
      <dgm:spPr/>
    </dgm:pt>
    <dgm:pt modelId="{CA3EE385-256F-4BF9-8436-24D0C94670F8}" type="pres">
      <dgm:prSet presAssocID="{6222EC7F-C3AF-4600-827F-C971DAA8741F}" presName="tx1" presStyleLbl="revTx" presStyleIdx="1" presStyleCnt="3"/>
      <dgm:spPr/>
      <dgm:t>
        <a:bodyPr/>
        <a:lstStyle/>
        <a:p>
          <a:endParaRPr lang="en-US"/>
        </a:p>
      </dgm:t>
    </dgm:pt>
    <dgm:pt modelId="{5716E7DD-9662-4D8B-812E-4F3DD91A9593}" type="pres">
      <dgm:prSet presAssocID="{6222EC7F-C3AF-4600-827F-C971DAA8741F}" presName="vert1" presStyleCnt="0"/>
      <dgm:spPr/>
    </dgm:pt>
    <dgm:pt modelId="{FF5E80F1-55B8-4F3B-87F5-6AC5987E44D9}" type="pres">
      <dgm:prSet presAssocID="{B02DD39C-39B2-4EFB-9D93-ED7159A0098D}" presName="thickLine" presStyleLbl="alignNode1" presStyleIdx="2" presStyleCnt="3"/>
      <dgm:spPr/>
    </dgm:pt>
    <dgm:pt modelId="{E97E1E9D-6BA6-4A46-8B5F-B27170883BE6}" type="pres">
      <dgm:prSet presAssocID="{B02DD39C-39B2-4EFB-9D93-ED7159A0098D}" presName="horz1" presStyleCnt="0"/>
      <dgm:spPr/>
    </dgm:pt>
    <dgm:pt modelId="{F510E4EA-B228-4F2B-94CB-1DB44FB6F852}" type="pres">
      <dgm:prSet presAssocID="{B02DD39C-39B2-4EFB-9D93-ED7159A0098D}" presName="tx1" presStyleLbl="revTx" presStyleIdx="2" presStyleCnt="3"/>
      <dgm:spPr/>
      <dgm:t>
        <a:bodyPr/>
        <a:lstStyle/>
        <a:p>
          <a:endParaRPr lang="en-US"/>
        </a:p>
      </dgm:t>
    </dgm:pt>
    <dgm:pt modelId="{DCCD08C7-8399-423C-836A-8A73067DE7F0}" type="pres">
      <dgm:prSet presAssocID="{B02DD39C-39B2-4EFB-9D93-ED7159A0098D}" presName="vert1" presStyleCnt="0"/>
      <dgm:spPr/>
    </dgm:pt>
  </dgm:ptLst>
  <dgm:cxnLst>
    <dgm:cxn modelId="{6B37812A-0D06-4E08-9002-3A4DDAF0C27F}" type="presOf" srcId="{6222EC7F-C3AF-4600-827F-C971DAA8741F}" destId="{CA3EE385-256F-4BF9-8436-24D0C94670F8}" srcOrd="0" destOrd="0" presId="urn:microsoft.com/office/officeart/2008/layout/LinedList"/>
    <dgm:cxn modelId="{C9014472-B728-4AE6-A51C-9E6EF8A34989}" type="presOf" srcId="{B02DD39C-39B2-4EFB-9D93-ED7159A0098D}" destId="{F510E4EA-B228-4F2B-94CB-1DB44FB6F852}" srcOrd="0" destOrd="0" presId="urn:microsoft.com/office/officeart/2008/layout/LinedList"/>
    <dgm:cxn modelId="{A572D6B6-4A7C-4BAD-AE00-E53A82913543}" srcId="{62551F1B-7F26-4FF2-8221-08950E35475A}" destId="{9BF058FC-F0ED-43EA-A518-95B19EB63F48}" srcOrd="0" destOrd="0" parTransId="{EA623D92-89AF-4B1D-89C0-B6031DF8A9BF}" sibTransId="{EC2D9807-C531-4B46-BCC6-3EC2AFA97CFF}"/>
    <dgm:cxn modelId="{A8E2B85A-A9CB-48C3-885C-D201DCC774E7}" srcId="{62551F1B-7F26-4FF2-8221-08950E35475A}" destId="{6222EC7F-C3AF-4600-827F-C971DAA8741F}" srcOrd="1" destOrd="0" parTransId="{9B421A0E-EE54-4225-BC7F-8287575F39F8}" sibTransId="{D85AEB7E-A188-459F-A8EF-AD4F2A55B4F9}"/>
    <dgm:cxn modelId="{C9709DA2-70B5-4717-B543-57A6BF90B557}" srcId="{62551F1B-7F26-4FF2-8221-08950E35475A}" destId="{B02DD39C-39B2-4EFB-9D93-ED7159A0098D}" srcOrd="2" destOrd="0" parTransId="{8663FCB3-4FBF-4071-82B2-BB619C9069FF}" sibTransId="{7131DA71-FB02-4CAA-9CD9-10BABF1CE2E0}"/>
    <dgm:cxn modelId="{AF63B997-C218-49BD-AF9D-040A8E35CEB8}" type="presOf" srcId="{9BF058FC-F0ED-43EA-A518-95B19EB63F48}" destId="{CD30BB22-8CC1-4B11-A2AF-49F7514F7D75}" srcOrd="0" destOrd="0" presId="urn:microsoft.com/office/officeart/2008/layout/LinedList"/>
    <dgm:cxn modelId="{F7FD1132-0F22-4B67-9BE0-2567734ECDBA}" type="presOf" srcId="{62551F1B-7F26-4FF2-8221-08950E35475A}" destId="{E2DB1DD3-BA66-47EE-B4D8-AEB6C683C1E9}" srcOrd="0" destOrd="0" presId="urn:microsoft.com/office/officeart/2008/layout/LinedList"/>
    <dgm:cxn modelId="{18B2583C-E0E4-4709-B8ED-521251EBFFA1}" type="presParOf" srcId="{E2DB1DD3-BA66-47EE-B4D8-AEB6C683C1E9}" destId="{5D5052F4-0D64-40A8-A2E1-532652C1FC29}" srcOrd="0" destOrd="0" presId="urn:microsoft.com/office/officeart/2008/layout/LinedList"/>
    <dgm:cxn modelId="{2F0BC5F1-F66D-4580-9897-61B5F8E9FEC2}" type="presParOf" srcId="{E2DB1DD3-BA66-47EE-B4D8-AEB6C683C1E9}" destId="{B34730EA-1D4A-4A7D-8F7B-0ACDEE4D9EF1}" srcOrd="1" destOrd="0" presId="urn:microsoft.com/office/officeart/2008/layout/LinedList"/>
    <dgm:cxn modelId="{B3FEE6C0-FCA7-4674-B32B-2B1F6239C718}" type="presParOf" srcId="{B34730EA-1D4A-4A7D-8F7B-0ACDEE4D9EF1}" destId="{CD30BB22-8CC1-4B11-A2AF-49F7514F7D75}" srcOrd="0" destOrd="0" presId="urn:microsoft.com/office/officeart/2008/layout/LinedList"/>
    <dgm:cxn modelId="{A5FFC9B4-0389-40B4-A091-A3B819585049}" type="presParOf" srcId="{B34730EA-1D4A-4A7D-8F7B-0ACDEE4D9EF1}" destId="{32EB2647-B055-41DA-92EE-899582BC024A}" srcOrd="1" destOrd="0" presId="urn:microsoft.com/office/officeart/2008/layout/LinedList"/>
    <dgm:cxn modelId="{3F51999D-D4AC-4B68-B6B3-12EC3AAABE3D}" type="presParOf" srcId="{E2DB1DD3-BA66-47EE-B4D8-AEB6C683C1E9}" destId="{717F7536-4F72-42AB-9257-895C20B62034}" srcOrd="2" destOrd="0" presId="urn:microsoft.com/office/officeart/2008/layout/LinedList"/>
    <dgm:cxn modelId="{D5169A63-1727-43B5-9939-5EEBBEE78C2A}" type="presParOf" srcId="{E2DB1DD3-BA66-47EE-B4D8-AEB6C683C1E9}" destId="{1235098B-182D-4DF4-863F-165E881F7238}" srcOrd="3" destOrd="0" presId="urn:microsoft.com/office/officeart/2008/layout/LinedList"/>
    <dgm:cxn modelId="{7FC49FCF-E23D-4D2F-802D-92F205ABA1B2}" type="presParOf" srcId="{1235098B-182D-4DF4-863F-165E881F7238}" destId="{CA3EE385-256F-4BF9-8436-24D0C94670F8}" srcOrd="0" destOrd="0" presId="urn:microsoft.com/office/officeart/2008/layout/LinedList"/>
    <dgm:cxn modelId="{51E4A1CE-CA13-4039-8B49-80E7E2D26A33}" type="presParOf" srcId="{1235098B-182D-4DF4-863F-165E881F7238}" destId="{5716E7DD-9662-4D8B-812E-4F3DD91A9593}" srcOrd="1" destOrd="0" presId="urn:microsoft.com/office/officeart/2008/layout/LinedList"/>
    <dgm:cxn modelId="{A4A9D31C-9BAE-41C8-8274-33503DE13C03}" type="presParOf" srcId="{E2DB1DD3-BA66-47EE-B4D8-AEB6C683C1E9}" destId="{FF5E80F1-55B8-4F3B-87F5-6AC5987E44D9}" srcOrd="4" destOrd="0" presId="urn:microsoft.com/office/officeart/2008/layout/LinedList"/>
    <dgm:cxn modelId="{50AAB6A9-519B-4511-9CE7-2A5DE864C7E5}" type="presParOf" srcId="{E2DB1DD3-BA66-47EE-B4D8-AEB6C683C1E9}" destId="{E97E1E9D-6BA6-4A46-8B5F-B27170883BE6}" srcOrd="5" destOrd="0" presId="urn:microsoft.com/office/officeart/2008/layout/LinedList"/>
    <dgm:cxn modelId="{DF1B47D7-CBDE-4452-9663-A21034D8EB6A}" type="presParOf" srcId="{E97E1E9D-6BA6-4A46-8B5F-B27170883BE6}" destId="{F510E4EA-B228-4F2B-94CB-1DB44FB6F852}" srcOrd="0" destOrd="0" presId="urn:microsoft.com/office/officeart/2008/layout/LinedList"/>
    <dgm:cxn modelId="{C79AFCBF-6E87-4BAE-A924-304F41F76022}" type="presParOf" srcId="{E97E1E9D-6BA6-4A46-8B5F-B27170883BE6}" destId="{DCCD08C7-8399-423C-836A-8A73067DE7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EB69C-C0EA-476C-A662-916FB593C83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57396-1B4B-4653-A0DE-F2C512D89A2C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Course start Saturday  20/08/22 at 07:30 PM Indian standard time. [ 5 pm in Saudi Time]</a:t>
          </a:r>
          <a:r>
            <a:rPr lang="en-US" sz="2300" kern="1200"/>
            <a:t> </a:t>
          </a:r>
        </a:p>
      </dsp:txBody>
      <dsp:txXfrm>
        <a:off x="0" y="2492"/>
        <a:ext cx="6492875" cy="850069"/>
      </dsp:txXfrm>
    </dsp:sp>
    <dsp:sp modelId="{9AB9634F-E374-4153-85C4-0FA27DEF9070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248A3-AFBB-4F40-AEE3-BA50F8B43625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Since many of you are now in different countries, please adjust the timing accordingly.</a:t>
          </a:r>
          <a:r>
            <a:rPr lang="en-US" sz="2300" kern="1200"/>
            <a:t> </a:t>
          </a:r>
        </a:p>
      </dsp:txBody>
      <dsp:txXfrm>
        <a:off x="0" y="852561"/>
        <a:ext cx="6492875" cy="850069"/>
      </dsp:txXfrm>
    </dsp:sp>
    <dsp:sp modelId="{B97045BB-C9A1-41AF-84EF-98B6B5201F11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55714-5F12-44BA-94F0-711CF189203B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Course duration : 1 hr (saturday)+1hr (sunday)  every week for 8 weeks</a:t>
          </a:r>
          <a:r>
            <a:rPr lang="en-US" sz="2300" kern="1200"/>
            <a:t> </a:t>
          </a:r>
        </a:p>
      </dsp:txBody>
      <dsp:txXfrm>
        <a:off x="0" y="1702630"/>
        <a:ext cx="6492875" cy="850069"/>
      </dsp:txXfrm>
    </dsp:sp>
    <dsp:sp modelId="{AD4E3B57-1FD9-4301-9E91-A6E36114C9E9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6A583-1153-4B98-93F8-AFD9E9BE5789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Course start and End day : 20th August- 16th October ( with Holiday on 1&amp;2 October)</a:t>
          </a:r>
          <a:r>
            <a:rPr lang="en-US" sz="2300" kern="1200"/>
            <a:t> </a:t>
          </a:r>
        </a:p>
      </dsp:txBody>
      <dsp:txXfrm>
        <a:off x="0" y="2552699"/>
        <a:ext cx="6492875" cy="850069"/>
      </dsp:txXfrm>
    </dsp:sp>
    <dsp:sp modelId="{301DC68C-035A-4A4E-A8D6-605A1B21C01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4C5CA-6C08-4594-9AF4-9C3F31C139BE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This is an online course through google meet.</a:t>
          </a:r>
          <a:r>
            <a:rPr lang="en-US" sz="2300" kern="1200"/>
            <a:t> </a:t>
          </a:r>
        </a:p>
      </dsp:txBody>
      <dsp:txXfrm>
        <a:off x="0" y="3402769"/>
        <a:ext cx="6492875" cy="850069"/>
      </dsp:txXfrm>
    </dsp:sp>
    <dsp:sp modelId="{DD6DA18F-74A5-44DE-A7CC-6929F32833B6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C5A8A-37C0-49DE-9EEF-1DFCB6CEC242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/>
            <a:t>To join the video meeting, click this link: </a:t>
          </a:r>
          <a:r>
            <a:rPr lang="en-US" sz="2300" b="1" kern="1200">
              <a:hlinkClick xmlns:r="http://schemas.openxmlformats.org/officeDocument/2006/relationships" r:id="rId1"/>
            </a:rPr>
            <a:t>https://meet.google.com/vkw-nqhe-knx</a:t>
          </a:r>
          <a:r>
            <a:rPr lang="en-US" sz="2300" kern="1200"/>
            <a:t> </a:t>
          </a:r>
        </a:p>
      </dsp:txBody>
      <dsp:txXfrm>
        <a:off x="0" y="4252838"/>
        <a:ext cx="6492875" cy="85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60C9A-6040-4F66-948E-8BCFBA5F6FC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70C94-B3C6-4EDB-8D60-EEBE36A70DA5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All the Course materials, excel file, </a:t>
          </a:r>
          <a:r>
            <a:rPr lang="en-US" sz="2200" kern="1200" dirty="0" err="1"/>
            <a:t>matlab</a:t>
          </a:r>
          <a:r>
            <a:rPr lang="en-US" sz="2200" kern="1200" dirty="0"/>
            <a:t> code will be supplied to you through google drive</a:t>
          </a:r>
        </a:p>
      </dsp:txBody>
      <dsp:txXfrm>
        <a:off x="0" y="2492"/>
        <a:ext cx="6492875" cy="850069"/>
      </dsp:txXfrm>
    </dsp:sp>
    <dsp:sp modelId="{43235F35-2684-4AE5-A0C3-BE6BDDCDBC92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76585-8AD3-4237-9A25-B8EEB9B175DA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You can communicate to me by </a:t>
          </a:r>
          <a:r>
            <a:rPr lang="en-US" sz="2200" kern="1200" dirty="0" err="1"/>
            <a:t>whatsapp</a:t>
          </a:r>
          <a:r>
            <a:rPr lang="en-US" sz="2200" kern="1200" dirty="0"/>
            <a:t> +919007659000</a:t>
          </a:r>
        </a:p>
      </dsp:txBody>
      <dsp:txXfrm>
        <a:off x="0" y="852561"/>
        <a:ext cx="6492875" cy="850069"/>
      </dsp:txXfrm>
    </dsp:sp>
    <dsp:sp modelId="{50E611A6-5204-4ACE-8CBF-255EACC66F86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E29E2-5B85-4122-A6E3-7881A9EE231E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Or Email : </a:t>
          </a:r>
          <a:r>
            <a:rPr lang="en-US" sz="2200" kern="1200" dirty="0">
              <a:hlinkClick xmlns:r="http://schemas.openxmlformats.org/officeDocument/2006/relationships" r:id="rId1"/>
            </a:rPr>
            <a:t>sk_lahiri@hotmail.com</a:t>
          </a:r>
          <a:endParaRPr lang="en-US" sz="2200" kern="1200" dirty="0"/>
        </a:p>
      </dsp:txBody>
      <dsp:txXfrm>
        <a:off x="0" y="1702630"/>
        <a:ext cx="6492875" cy="850069"/>
      </dsp:txXfrm>
    </dsp:sp>
    <dsp:sp modelId="{B3070437-7B26-4A1F-83A1-0C7662DBB872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AA8A3-8288-4A3D-B30D-1846F801CF33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Join the </a:t>
          </a:r>
          <a:r>
            <a:rPr lang="en-US" sz="2200" kern="1200" dirty="0" err="1"/>
            <a:t>whatsapp</a:t>
          </a:r>
          <a:r>
            <a:rPr lang="en-US" sz="2200" kern="1200" dirty="0"/>
            <a:t> group </a:t>
          </a:r>
        </a:p>
      </dsp:txBody>
      <dsp:txXfrm>
        <a:off x="0" y="2552699"/>
        <a:ext cx="6492875" cy="850069"/>
      </dsp:txXfrm>
    </dsp:sp>
    <dsp:sp modelId="{64BB6924-3BFD-45C2-B62B-3E66CBA0033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031AB-0CE4-40C4-8C8A-F37B01A2A1C0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Ask question</a:t>
          </a:r>
        </a:p>
      </dsp:txBody>
      <dsp:txXfrm>
        <a:off x="0" y="3402769"/>
        <a:ext cx="6492875" cy="850069"/>
      </dsp:txXfrm>
    </dsp:sp>
    <dsp:sp modelId="{CC909ACE-C32C-40C0-93E0-10049E29E4D2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890F2-CFE0-4239-995B-26D5DE616766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You are encouraged to take your own </a:t>
          </a:r>
          <a:r>
            <a:rPr lang="en-US" sz="2200" kern="1200" dirty="0">
              <a:latin typeface="Calibri Light" panose="020F0302020204030204"/>
            </a:rPr>
            <a:t>project</a:t>
          </a:r>
          <a:r>
            <a:rPr lang="en-US" sz="2200" kern="1200" dirty="0"/>
            <a:t> in your company after this course and increase company profit</a:t>
          </a:r>
        </a:p>
      </dsp:txBody>
      <dsp:txXfrm>
        <a:off x="0" y="4252838"/>
        <a:ext cx="6492875" cy="850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5BF3A-0F96-4AB1-AB53-6465F1E84D2D}">
      <dsp:nvSpPr>
        <dsp:cNvPr id="0" name=""/>
        <dsp:cNvSpPr/>
      </dsp:nvSpPr>
      <dsp:spPr>
        <a:xfrm>
          <a:off x="559800" y="21947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63FD5-C0B4-41C1-9B73-E3783DB12374}">
      <dsp:nvSpPr>
        <dsp:cNvPr id="0" name=""/>
        <dsp:cNvSpPr/>
      </dsp:nvSpPr>
      <dsp:spPr>
        <a:xfrm>
          <a:off x="559800" y="18997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/>
            <a:t>Week1 </a:t>
          </a:r>
        </a:p>
      </dsp:txBody>
      <dsp:txXfrm>
        <a:off x="559800" y="1899711"/>
        <a:ext cx="4320000" cy="648000"/>
      </dsp:txXfrm>
    </dsp:sp>
    <dsp:sp modelId="{47C9D439-DCA5-4678-AA1A-B5CCE5484A3F}">
      <dsp:nvSpPr>
        <dsp:cNvPr id="0" name=""/>
        <dsp:cNvSpPr/>
      </dsp:nvSpPr>
      <dsp:spPr>
        <a:xfrm>
          <a:off x="559800" y="2625959"/>
          <a:ext cx="4320000" cy="150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Introduction Artificial intelligence and Machine learning 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How Artificial Intelligence will affect industry? 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How AI will affect your career as engineer or manager? </a:t>
          </a:r>
        </a:p>
      </dsp:txBody>
      <dsp:txXfrm>
        <a:off x="559800" y="2625959"/>
        <a:ext cx="4320000" cy="1505899"/>
      </dsp:txXfrm>
    </dsp:sp>
    <dsp:sp modelId="{E6867AF4-E181-46C9-8644-0E0EC58AAA4B}">
      <dsp:nvSpPr>
        <dsp:cNvPr id="0" name=""/>
        <dsp:cNvSpPr/>
      </dsp:nvSpPr>
      <dsp:spPr>
        <a:xfrm>
          <a:off x="5635800" y="21947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B2033-6C86-4540-ACF5-7502D14F1F7D}">
      <dsp:nvSpPr>
        <dsp:cNvPr id="0" name=""/>
        <dsp:cNvSpPr/>
      </dsp:nvSpPr>
      <dsp:spPr>
        <a:xfrm>
          <a:off x="5635800" y="18997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/>
            <a:t>Week 2 </a:t>
          </a:r>
        </a:p>
      </dsp:txBody>
      <dsp:txXfrm>
        <a:off x="5635800" y="1899711"/>
        <a:ext cx="4320000" cy="648000"/>
      </dsp:txXfrm>
    </dsp:sp>
    <dsp:sp modelId="{DD9322B3-F7C9-4FD3-919E-7A53ED60B1F4}">
      <dsp:nvSpPr>
        <dsp:cNvPr id="0" name=""/>
        <dsp:cNvSpPr/>
      </dsp:nvSpPr>
      <dsp:spPr>
        <a:xfrm>
          <a:off x="5635800" y="2625959"/>
          <a:ext cx="4320000" cy="150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Supervised and Unsupervised learning 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Regression, Classifications and Clustering 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How Excel Model can be made to make sophisticated prediction? </a:t>
          </a:r>
        </a:p>
      </dsp:txBody>
      <dsp:txXfrm>
        <a:off x="5635800" y="2625959"/>
        <a:ext cx="4320000" cy="1505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5517C-5A21-4C27-AEEF-B3DC1A351AAA}">
      <dsp:nvSpPr>
        <dsp:cNvPr id="0" name=""/>
        <dsp:cNvSpPr/>
      </dsp:nvSpPr>
      <dsp:spPr>
        <a:xfrm>
          <a:off x="1963800" y="24120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0B092-BD96-4BD1-9EA6-6269566C1654}">
      <dsp:nvSpPr>
        <dsp:cNvPr id="0" name=""/>
        <dsp:cNvSpPr/>
      </dsp:nvSpPr>
      <dsp:spPr>
        <a:xfrm>
          <a:off x="559800" y="19195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/>
            <a:t>Week 3 </a:t>
          </a:r>
        </a:p>
      </dsp:txBody>
      <dsp:txXfrm>
        <a:off x="559800" y="1919572"/>
        <a:ext cx="4320000" cy="648000"/>
      </dsp:txXfrm>
    </dsp:sp>
    <dsp:sp modelId="{CEE8A036-5ABB-4841-88C4-9A2C782041B5}">
      <dsp:nvSpPr>
        <dsp:cNvPr id="0" name=""/>
        <dsp:cNvSpPr/>
      </dsp:nvSpPr>
      <dsp:spPr>
        <a:xfrm>
          <a:off x="559800" y="2644950"/>
          <a:ext cx="4320000" cy="14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Artificial Neural network (ANN) based modeling 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Building Automatic Data cleaning and data prepossessing algorithms 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Demonstration of Hand-on Industrial case studies </a:t>
          </a:r>
        </a:p>
      </dsp:txBody>
      <dsp:txXfrm>
        <a:off x="559800" y="2644950"/>
        <a:ext cx="4320000" cy="1465178"/>
      </dsp:txXfrm>
    </dsp:sp>
    <dsp:sp modelId="{AF8A5B5F-C191-436A-9B07-A0BC6E5ECE12}">
      <dsp:nvSpPr>
        <dsp:cNvPr id="0" name=""/>
        <dsp:cNvSpPr/>
      </dsp:nvSpPr>
      <dsp:spPr>
        <a:xfrm>
          <a:off x="7039800" y="24120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4827A-65DA-4A81-8573-EE019E355D9C}">
      <dsp:nvSpPr>
        <dsp:cNvPr id="0" name=""/>
        <dsp:cNvSpPr/>
      </dsp:nvSpPr>
      <dsp:spPr>
        <a:xfrm>
          <a:off x="5635800" y="19195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/>
            <a:t>Week 4 </a:t>
          </a:r>
        </a:p>
      </dsp:txBody>
      <dsp:txXfrm>
        <a:off x="5635800" y="1919572"/>
        <a:ext cx="4320000" cy="648000"/>
      </dsp:txXfrm>
    </dsp:sp>
    <dsp:sp modelId="{6766C067-257D-40EA-96A1-45A023A79C1A}">
      <dsp:nvSpPr>
        <dsp:cNvPr id="0" name=""/>
        <dsp:cNvSpPr/>
      </dsp:nvSpPr>
      <dsp:spPr>
        <a:xfrm>
          <a:off x="5635800" y="2644950"/>
          <a:ext cx="4320000" cy="14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ANN model performance evaluation 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Improvement of ANN model performance 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How to get insights from ANN models 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Demonstration of Hand-on Industrial case studies </a:t>
          </a:r>
        </a:p>
      </dsp:txBody>
      <dsp:txXfrm>
        <a:off x="5635800" y="2644950"/>
        <a:ext cx="4320000" cy="14651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82EC7-8865-4FD0-B9B3-E8C5CA0CF8AD}">
      <dsp:nvSpPr>
        <dsp:cNvPr id="0" name=""/>
        <dsp:cNvSpPr/>
      </dsp:nvSpPr>
      <dsp:spPr>
        <a:xfrm>
          <a:off x="0" y="388944"/>
          <a:ext cx="6263640" cy="2702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Genetic Program based modeling 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Concept about model complexity and model accuracy 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Demonstration of Hand-on Industrial case studies </a:t>
          </a:r>
        </a:p>
      </dsp:txBody>
      <dsp:txXfrm>
        <a:off x="0" y="388944"/>
        <a:ext cx="6263640" cy="2702699"/>
      </dsp:txXfrm>
    </dsp:sp>
    <dsp:sp modelId="{ABFF9451-8B91-41A3-A1DF-C56953BE3629}">
      <dsp:nvSpPr>
        <dsp:cNvPr id="0" name=""/>
        <dsp:cNvSpPr/>
      </dsp:nvSpPr>
      <dsp:spPr>
        <a:xfrm>
          <a:off x="313182" y="5184"/>
          <a:ext cx="438454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Week 5 </a:t>
          </a:r>
        </a:p>
      </dsp:txBody>
      <dsp:txXfrm>
        <a:off x="350649" y="42651"/>
        <a:ext cx="4309614" cy="692586"/>
      </dsp:txXfrm>
    </dsp:sp>
    <dsp:sp modelId="{5E4374E2-5412-4A47-9D10-8170D984369C}">
      <dsp:nvSpPr>
        <dsp:cNvPr id="0" name=""/>
        <dsp:cNvSpPr/>
      </dsp:nvSpPr>
      <dsp:spPr>
        <a:xfrm>
          <a:off x="0" y="3615804"/>
          <a:ext cx="6263640" cy="1883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Optimization: Concept and practical implementation in industry 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Different optimization techniques </a:t>
          </a:r>
        </a:p>
      </dsp:txBody>
      <dsp:txXfrm>
        <a:off x="0" y="3615804"/>
        <a:ext cx="6263640" cy="1883699"/>
      </dsp:txXfrm>
    </dsp:sp>
    <dsp:sp modelId="{118ACAE7-C05B-4339-A329-AED5A2A5C910}">
      <dsp:nvSpPr>
        <dsp:cNvPr id="0" name=""/>
        <dsp:cNvSpPr/>
      </dsp:nvSpPr>
      <dsp:spPr>
        <a:xfrm>
          <a:off x="313182" y="3232044"/>
          <a:ext cx="4384548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Week 6 </a:t>
          </a:r>
        </a:p>
      </dsp:txBody>
      <dsp:txXfrm>
        <a:off x="350649" y="3269511"/>
        <a:ext cx="4309614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D0C3F-3D1A-4464-B771-8DFB84999987}">
      <dsp:nvSpPr>
        <dsp:cNvPr id="0" name=""/>
        <dsp:cNvSpPr/>
      </dsp:nvSpPr>
      <dsp:spPr>
        <a:xfrm>
          <a:off x="559800" y="23740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01D89-5D10-48D4-93C7-3288EDE5BC00}">
      <dsp:nvSpPr>
        <dsp:cNvPr id="0" name=""/>
        <dsp:cNvSpPr/>
      </dsp:nvSpPr>
      <dsp:spPr>
        <a:xfrm>
          <a:off x="559800" y="19160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/>
            <a:t>Week 7 </a:t>
          </a:r>
        </a:p>
      </dsp:txBody>
      <dsp:txXfrm>
        <a:off x="559800" y="1916094"/>
        <a:ext cx="4320000" cy="648000"/>
      </dsp:txXfrm>
    </dsp:sp>
    <dsp:sp modelId="{720BF19C-7D76-4527-891C-7BDB3C6C866D}">
      <dsp:nvSpPr>
        <dsp:cNvPr id="0" name=""/>
        <dsp:cNvSpPr/>
      </dsp:nvSpPr>
      <dsp:spPr>
        <a:xfrm>
          <a:off x="559800" y="2641625"/>
          <a:ext cx="4320000" cy="147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Optimization of ANN and GP models 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Demonstration of real life Industrial case studies 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How Optimization can be used to generate profit </a:t>
          </a:r>
        </a:p>
      </dsp:txBody>
      <dsp:txXfrm>
        <a:off x="559800" y="2641625"/>
        <a:ext cx="4320000" cy="1472309"/>
      </dsp:txXfrm>
    </dsp:sp>
    <dsp:sp modelId="{9E5FCBC1-E1AE-4C17-915F-6BCD43056645}">
      <dsp:nvSpPr>
        <dsp:cNvPr id="0" name=""/>
        <dsp:cNvSpPr/>
      </dsp:nvSpPr>
      <dsp:spPr>
        <a:xfrm>
          <a:off x="5635800" y="23740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29C6A-A6E2-44C5-86FB-2999622D8EBD}">
      <dsp:nvSpPr>
        <dsp:cNvPr id="0" name=""/>
        <dsp:cNvSpPr/>
      </dsp:nvSpPr>
      <dsp:spPr>
        <a:xfrm>
          <a:off x="5635800" y="19160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/>
            <a:t>Week 8 </a:t>
          </a:r>
        </a:p>
      </dsp:txBody>
      <dsp:txXfrm>
        <a:off x="5635800" y="1916094"/>
        <a:ext cx="4320000" cy="648000"/>
      </dsp:txXfrm>
    </dsp:sp>
    <dsp:sp modelId="{660EFB5D-C294-4D69-AACA-658771049875}">
      <dsp:nvSpPr>
        <dsp:cNvPr id="0" name=""/>
        <dsp:cNvSpPr/>
      </dsp:nvSpPr>
      <dsp:spPr>
        <a:xfrm>
          <a:off x="5635800" y="2641625"/>
          <a:ext cx="4320000" cy="147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Classification and clustering: How they can be used in Industry 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Demonstration of real life Industrial case studies 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Clarifications of any doubt 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Future path </a:t>
          </a:r>
        </a:p>
      </dsp:txBody>
      <dsp:txXfrm>
        <a:off x="5635800" y="2641625"/>
        <a:ext cx="4320000" cy="14723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052F4-0D64-40A8-A2E1-532652C1FC29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0BB22-8CC1-4B11-A2AF-49F7514F7D75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Any suggestion are welcome</a:t>
          </a:r>
        </a:p>
      </dsp:txBody>
      <dsp:txXfrm>
        <a:off x="0" y="2687"/>
        <a:ext cx="6263640" cy="1833104"/>
      </dsp:txXfrm>
    </dsp:sp>
    <dsp:sp modelId="{717F7536-4F72-42AB-9257-895C20B62034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EE385-256F-4BF9-8436-24D0C94670F8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Any questions are welcome</a:t>
          </a:r>
        </a:p>
      </dsp:txBody>
      <dsp:txXfrm>
        <a:off x="0" y="1835791"/>
        <a:ext cx="6263640" cy="1833104"/>
      </dsp:txXfrm>
    </dsp:sp>
    <dsp:sp modelId="{FF5E80F1-55B8-4F3B-87F5-6AC5987E44D9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0E4EA-B228-4F2B-94CB-1DB44FB6F852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Any addition or modifications in agenda are welcome</a:t>
          </a:r>
        </a:p>
      </dsp:txBody>
      <dsp:txXfrm>
        <a:off x="0" y="3668896"/>
        <a:ext cx="6263640" cy="183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9/12/artificial-intelligence-what-to-expec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tage&#10;&#10;Description automatically generated">
            <a:extLst>
              <a:ext uri="{FF2B5EF4-FFF2-40B4-BE49-F238E27FC236}">
                <a16:creationId xmlns:a16="http://schemas.microsoft.com/office/drawing/2014/main" id="{DBECF9A3-99E9-6B7D-E144-5664B34D8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r="24448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b="1">
                <a:ea typeface="+mj-lt"/>
                <a:cs typeface="+mj-lt"/>
              </a:rPr>
              <a:t>Application of Machine learning, data analytics and Artificial Intelligence in industry </a:t>
            </a:r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This course can change your thinking and career</a:t>
            </a: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DA64F-8F5E-6172-E98B-98055418403D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980" y="5821531"/>
            <a:ext cx="6903493" cy="648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Dr. Sandip Kumar Lahiri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0082BD-7613-F404-8859-EB9E6C0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Detail of course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72A82-726A-CC00-F40D-E0AF3939E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00631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1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0FE019-B301-4138-CA83-AAAA5B15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Course details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4376F-639F-6B76-A3F1-0D64129B5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459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4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73E5-4526-CA72-AEB6-5799219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A2BA0-2C53-B899-78A2-1630061EDA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1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973E5-4526-CA72-AEB6-5799219A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C8A325-021E-A88D-2343-22CD7A5AE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9398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9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973E5-4526-CA72-AEB6-5799219A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Agenda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D905E-BAA2-5DC6-EFC0-DC3230818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60131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973E5-4526-CA72-AEB6-5799219A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E0E083-3D3C-AFBE-F8A8-3DC3066D3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14241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2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6957F-20C6-605E-D16A-C9FF132C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I am open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4C3ED-A514-38DD-C55B-E27E06C5F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82702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3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362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Application of Machine learning, data analytics and Artificial Intelligence in industry </vt:lpstr>
      <vt:lpstr>Detail of course</vt:lpstr>
      <vt:lpstr>Course details</vt:lpstr>
      <vt:lpstr>Agenda</vt:lpstr>
      <vt:lpstr>Agenda</vt:lpstr>
      <vt:lpstr>Agenda</vt:lpstr>
      <vt:lpstr>Agenda</vt:lpstr>
      <vt:lpstr>I am open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Sandip Kumar Lahiri</dc:creator>
  <cp:lastModifiedBy>Sandip</cp:lastModifiedBy>
  <cp:revision>90</cp:revision>
  <dcterms:created xsi:type="dcterms:W3CDTF">2022-08-20T06:50:45Z</dcterms:created>
  <dcterms:modified xsi:type="dcterms:W3CDTF">2022-08-20T15:39:20Z</dcterms:modified>
</cp:coreProperties>
</file>