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56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9975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3213102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3213102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32131021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32131021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3213102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3213102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hat the completed projects will meet backers' expectations.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3213102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3213102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3213102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3213102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ccef90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ccef90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ccef90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ccef90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ccef90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ccef90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ccef96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ccef966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292950" y="554575"/>
            <a:ext cx="85581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latin typeface="Montserrat"/>
                <a:ea typeface="Montserrat"/>
                <a:cs typeface="Montserrat"/>
                <a:sym typeface="Montserrat"/>
              </a:rPr>
              <a:t>Decentralized Crowdfunding Platform</a:t>
            </a:r>
            <a:endParaRPr sz="2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3800" y="2082650"/>
            <a:ext cx="33870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Presented By :-	</a:t>
            </a: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arenR"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Snehil Gupta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       1801013074</a:t>
            </a: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IT - 6th Sem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r>
              <a:rPr lang="en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2)   Saumya </a:t>
            </a: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Shukla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1801013058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IT - 6th Sem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774600" y="20826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Mentors :-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										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arenR"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Mr. Prashant Soni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arenR"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Mr. Bhanu Pratap Rai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arenR"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Dr. Vijay Dwivedi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08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210375" y="1483100"/>
            <a:ext cx="8593500" cy="3502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Kickstarter’s idea :-</a:t>
            </a:r>
            <a:endParaRPr sz="1500"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Kickstarter is an American crowdfunding application, where creator can put up his idea and in return receive fund.</a:t>
            </a:r>
            <a:endParaRPr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At first, the project creator will put up his idea on this application along with its requirements.</a:t>
            </a:r>
            <a:endParaRPr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Upon liking the idea, the investors can fund the project in terms of cost and maintenance required for the project.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The project creator will choose a deadline and minimum funding goal. 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If the goal is not met by the deadline, no fund are collected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1025" y="1472575"/>
            <a:ext cx="84147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Disadvantages of such idea :-</a:t>
            </a:r>
            <a:endParaRPr sz="1600"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In case of kickstarter, the data is stored in a normal database which is mutable in nature.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So, some of the issues for this kind of service is that :- 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People who post the project will deliver on their project or not.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The creator can even do some fraudulent activity such as running away with the fund.</a:t>
            </a:r>
            <a:endParaRPr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1200"/>
              </a:spcAft>
              <a:buClr>
                <a:srgbClr val="2E2E2E"/>
              </a:buClr>
              <a:buSzPts val="1300"/>
              <a:buFont typeface="Montserrat"/>
              <a:buChar char="●"/>
            </a:pPr>
            <a:r>
              <a:rPr lang="en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Either the completed project will meet the funder’s expectations or not.</a:t>
            </a:r>
            <a:endParaRPr b="1">
              <a:solidFill>
                <a:srgbClr val="2E2E2E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57475" y="592875"/>
            <a:ext cx="8057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Aim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31275" y="1973700"/>
            <a:ext cx="8509500" cy="28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main aim for this project is to help the funders to avoid any kind of fraudulent risks that were mentioned before.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 this, we will use Ethereum blockchain in place of a normal database to make sure the application is immutable and tamper-free.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120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fund will only be get transacted permanently only if the project is delivered to the investors properly.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504875" y="1746050"/>
            <a:ext cx="8172900" cy="31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implement a decentralized application based on crowdfunding.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use a front-end framework in order to interact with the application.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allow the fund raisers to fund a project by sending ether to the e-wallet of the project creator.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test the application before deploying it into the main ethereum blockchain network.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120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 future scope, we’ll add a functionality for investors to report the person if he attempts to fraud.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072000" y="6206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27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2600" y="585300"/>
            <a:ext cx="9045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Montserrat"/>
                <a:ea typeface="Montserrat"/>
                <a:cs typeface="Montserrat"/>
                <a:sym typeface="Montserrat"/>
              </a:rPr>
              <a:t>	Major Modules</a:t>
            </a:r>
            <a:endParaRPr sz="27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858500"/>
            <a:ext cx="76887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1 :	 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Information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gathering / planning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2 :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	 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UI/UX 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3 : 	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writing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4 :	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Front-end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design and development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5 :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Back-end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/ Blockchain Connectivity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Module 6 :	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Testing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/ Review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83850" y="575250"/>
            <a:ext cx="793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 dirty="0"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2740" dirty="0" smtClean="0">
                <a:latin typeface="Montserrat"/>
                <a:ea typeface="Montserrat"/>
                <a:cs typeface="Montserrat"/>
                <a:sym typeface="Montserrat"/>
              </a:rPr>
              <a:t>  Tools </a:t>
            </a:r>
            <a:r>
              <a:rPr lang="en" sz="2740" dirty="0">
                <a:latin typeface="Montserrat"/>
                <a:ea typeface="Montserrat"/>
                <a:cs typeface="Montserrat"/>
                <a:sym typeface="Montserrat"/>
              </a:rPr>
              <a:t>&amp; Technology				</a:t>
            </a:r>
            <a:endParaRPr sz="274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7650" y="1253375"/>
            <a:ext cx="7688700" cy="3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UI/UX design :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Balsamiq wireframes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Adobe XD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Front-end framework :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React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React Router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Next.js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Back-end :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Ethereum Blockchain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Solidity ( for creating smart contracts)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Testing :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Mocha test framework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arenR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Ganache ( for local test network)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545100"/>
            <a:ext cx="91440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 sz="274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100" y="1376300"/>
            <a:ext cx="9242198" cy="37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6025"/>
            <a:ext cx="7688700" cy="29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379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Raleway</vt:lpstr>
      <vt:lpstr>Lato</vt:lpstr>
      <vt:lpstr>Montserrat</vt:lpstr>
      <vt:lpstr>Streamline</vt:lpstr>
      <vt:lpstr>Decentralized Crowdfunding Platform</vt:lpstr>
      <vt:lpstr>Introduction</vt:lpstr>
      <vt:lpstr>PowerPoint Presentation</vt:lpstr>
      <vt:lpstr>Our Aim</vt:lpstr>
      <vt:lpstr>PowerPoint Presentation</vt:lpstr>
      <vt:lpstr> Major Modules</vt:lpstr>
      <vt:lpstr>    Tools &amp; Technology    </vt:lpstr>
      <vt:lpstr>Gantt Chart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Crowdfunding Platform</dc:title>
  <cp:lastModifiedBy>Snehil Gupta</cp:lastModifiedBy>
  <cp:revision>3</cp:revision>
  <dcterms:modified xsi:type="dcterms:W3CDTF">2021-06-06T10:35:18Z</dcterms:modified>
</cp:coreProperties>
</file>