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90" r:id="rId2"/>
    <p:sldId id="273" r:id="rId3"/>
    <p:sldId id="269" r:id="rId4"/>
    <p:sldId id="281" r:id="rId5"/>
    <p:sldId id="277" r:id="rId6"/>
    <p:sldId id="279" r:id="rId7"/>
    <p:sldId id="274" r:id="rId8"/>
    <p:sldId id="270" r:id="rId9"/>
    <p:sldId id="260" r:id="rId10"/>
    <p:sldId id="261" r:id="rId11"/>
    <p:sldId id="280" r:id="rId12"/>
    <p:sldId id="275" r:id="rId13"/>
    <p:sldId id="259" r:id="rId14"/>
    <p:sldId id="256" r:id="rId15"/>
    <p:sldId id="282" r:id="rId16"/>
    <p:sldId id="287" r:id="rId17"/>
    <p:sldId id="278" r:id="rId18"/>
    <p:sldId id="294" r:id="rId19"/>
    <p:sldId id="295" r:id="rId20"/>
    <p:sldId id="296" r:id="rId21"/>
    <p:sldId id="297" r:id="rId22"/>
    <p:sldId id="298" r:id="rId23"/>
    <p:sldId id="283" r:id="rId24"/>
    <p:sldId id="284" r:id="rId25"/>
    <p:sldId id="285" r:id="rId26"/>
    <p:sldId id="262" r:id="rId27"/>
    <p:sldId id="286"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5E33EC-56D8-4C4F-A177-45679B57DEA1}"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F34ABDE3-0AEA-49E4-8D91-0F657C627F8F}">
      <dgm:prSet/>
      <dgm:spPr/>
      <dgm:t>
        <a:bodyPr/>
        <a:lstStyle/>
        <a:p>
          <a:r>
            <a:rPr lang="en-US" dirty="0"/>
            <a:t>A Project by – </a:t>
          </a:r>
        </a:p>
      </dgm:t>
    </dgm:pt>
    <dgm:pt modelId="{EC914527-12CB-4440-B10B-0C2B3986AE4B}" type="parTrans" cxnId="{7BB47A95-AF5D-428D-ADD4-61A44649A1E7}">
      <dgm:prSet/>
      <dgm:spPr/>
      <dgm:t>
        <a:bodyPr/>
        <a:lstStyle/>
        <a:p>
          <a:endParaRPr lang="en-US"/>
        </a:p>
      </dgm:t>
    </dgm:pt>
    <dgm:pt modelId="{D33F144C-A681-46F8-A2D6-6A2E0BDF6172}" type="sibTrans" cxnId="{7BB47A95-AF5D-428D-ADD4-61A44649A1E7}">
      <dgm:prSet/>
      <dgm:spPr/>
      <dgm:t>
        <a:bodyPr/>
        <a:lstStyle/>
        <a:p>
          <a:endParaRPr lang="en-US"/>
        </a:p>
      </dgm:t>
    </dgm:pt>
    <dgm:pt modelId="{E017C24A-6582-4DA8-B7B1-8255B114B32F}">
      <dgm:prSet/>
      <dgm:spPr/>
      <dgm:t>
        <a:bodyPr/>
        <a:lstStyle/>
        <a:p>
          <a:r>
            <a:rPr lang="en-US" dirty="0"/>
            <a:t>Snehith Kumar</a:t>
          </a:r>
        </a:p>
      </dgm:t>
    </dgm:pt>
    <dgm:pt modelId="{3385CD1D-172B-4870-9F28-7F43678E9339}" type="parTrans" cxnId="{4DEF52C2-688E-4DBF-900A-EE9EB8EBC096}">
      <dgm:prSet/>
      <dgm:spPr/>
      <dgm:t>
        <a:bodyPr/>
        <a:lstStyle/>
        <a:p>
          <a:endParaRPr lang="en-US"/>
        </a:p>
      </dgm:t>
    </dgm:pt>
    <dgm:pt modelId="{511CE816-4AC4-469F-9024-89BB56F31A5A}" type="sibTrans" cxnId="{4DEF52C2-688E-4DBF-900A-EE9EB8EBC096}">
      <dgm:prSet/>
      <dgm:spPr/>
      <dgm:t>
        <a:bodyPr/>
        <a:lstStyle/>
        <a:p>
          <a:endParaRPr lang="en-US"/>
        </a:p>
      </dgm:t>
    </dgm:pt>
    <dgm:pt modelId="{6E10B824-F565-4755-8E3D-FE40519FA417}">
      <dgm:prSet/>
      <dgm:spPr/>
      <dgm:t>
        <a:bodyPr/>
        <a:lstStyle/>
        <a:p>
          <a:r>
            <a:rPr lang="en-US" dirty="0"/>
            <a:t>Chandra Kiran</a:t>
          </a:r>
        </a:p>
      </dgm:t>
    </dgm:pt>
    <dgm:pt modelId="{6161F0B5-353F-41B9-9078-6473BEA08FFC}" type="parTrans" cxnId="{7428B3AF-EDB8-4208-9ED4-FC6234AA3FE1}">
      <dgm:prSet/>
      <dgm:spPr/>
      <dgm:t>
        <a:bodyPr/>
        <a:lstStyle/>
        <a:p>
          <a:endParaRPr lang="en-US"/>
        </a:p>
      </dgm:t>
    </dgm:pt>
    <dgm:pt modelId="{01839EEC-1A23-4A95-81E2-3A6BFA735981}" type="sibTrans" cxnId="{7428B3AF-EDB8-4208-9ED4-FC6234AA3FE1}">
      <dgm:prSet/>
      <dgm:spPr/>
      <dgm:t>
        <a:bodyPr/>
        <a:lstStyle/>
        <a:p>
          <a:endParaRPr lang="en-US"/>
        </a:p>
      </dgm:t>
    </dgm:pt>
    <dgm:pt modelId="{14578265-F6AC-4A57-9D4B-FDCB98990201}">
      <dgm:prSet/>
      <dgm:spPr/>
      <dgm:t>
        <a:bodyPr/>
        <a:lstStyle/>
        <a:p>
          <a:r>
            <a:rPr lang="en-US" dirty="0"/>
            <a:t>Sai Teja</a:t>
          </a:r>
        </a:p>
      </dgm:t>
    </dgm:pt>
    <dgm:pt modelId="{014470A6-5AB1-4636-8F2C-28E15A4F5747}" type="parTrans" cxnId="{6F3BA0B5-9EF2-4842-A058-9EFAB9FAAB10}">
      <dgm:prSet/>
      <dgm:spPr/>
      <dgm:t>
        <a:bodyPr/>
        <a:lstStyle/>
        <a:p>
          <a:endParaRPr lang="en-US"/>
        </a:p>
      </dgm:t>
    </dgm:pt>
    <dgm:pt modelId="{A712AFF9-B4D5-4042-B6D2-958E176326FC}" type="sibTrans" cxnId="{6F3BA0B5-9EF2-4842-A058-9EFAB9FAAB10}">
      <dgm:prSet/>
      <dgm:spPr/>
      <dgm:t>
        <a:bodyPr/>
        <a:lstStyle/>
        <a:p>
          <a:endParaRPr lang="en-US"/>
        </a:p>
      </dgm:t>
    </dgm:pt>
    <dgm:pt modelId="{29C7DCAF-2110-41F5-BECC-9E4F72AA017F}" type="pres">
      <dgm:prSet presAssocID="{665E33EC-56D8-4C4F-A177-45679B57DEA1}" presName="vert0" presStyleCnt="0">
        <dgm:presLayoutVars>
          <dgm:dir/>
          <dgm:animOne val="branch"/>
          <dgm:animLvl val="lvl"/>
        </dgm:presLayoutVars>
      </dgm:prSet>
      <dgm:spPr/>
    </dgm:pt>
    <dgm:pt modelId="{58F897A2-9344-4F41-A427-B6A023C760B6}" type="pres">
      <dgm:prSet presAssocID="{F34ABDE3-0AEA-49E4-8D91-0F657C627F8F}" presName="thickLine" presStyleLbl="alignNode1" presStyleIdx="0" presStyleCnt="4"/>
      <dgm:spPr/>
    </dgm:pt>
    <dgm:pt modelId="{11B659CE-6231-45EA-8410-B5969EBA40BB}" type="pres">
      <dgm:prSet presAssocID="{F34ABDE3-0AEA-49E4-8D91-0F657C627F8F}" presName="horz1" presStyleCnt="0"/>
      <dgm:spPr/>
    </dgm:pt>
    <dgm:pt modelId="{C3ADA43D-1E4F-47B3-B4F2-BB52E4DA9625}" type="pres">
      <dgm:prSet presAssocID="{F34ABDE3-0AEA-49E4-8D91-0F657C627F8F}" presName="tx1" presStyleLbl="revTx" presStyleIdx="0" presStyleCnt="4"/>
      <dgm:spPr/>
    </dgm:pt>
    <dgm:pt modelId="{90F40B4A-911F-4886-8B9F-5B7136BCDEF4}" type="pres">
      <dgm:prSet presAssocID="{F34ABDE3-0AEA-49E4-8D91-0F657C627F8F}" presName="vert1" presStyleCnt="0"/>
      <dgm:spPr/>
    </dgm:pt>
    <dgm:pt modelId="{663777AC-D3D1-43BE-B5B5-0E8D1B1374FE}" type="pres">
      <dgm:prSet presAssocID="{E017C24A-6582-4DA8-B7B1-8255B114B32F}" presName="thickLine" presStyleLbl="alignNode1" presStyleIdx="1" presStyleCnt="4"/>
      <dgm:spPr/>
    </dgm:pt>
    <dgm:pt modelId="{916952A0-5C06-4191-803F-AFAAB24D91FE}" type="pres">
      <dgm:prSet presAssocID="{E017C24A-6582-4DA8-B7B1-8255B114B32F}" presName="horz1" presStyleCnt="0"/>
      <dgm:spPr/>
    </dgm:pt>
    <dgm:pt modelId="{DBDB8BFA-B6ED-4097-BB32-EE676C4CC049}" type="pres">
      <dgm:prSet presAssocID="{E017C24A-6582-4DA8-B7B1-8255B114B32F}" presName="tx1" presStyleLbl="revTx" presStyleIdx="1" presStyleCnt="4"/>
      <dgm:spPr/>
    </dgm:pt>
    <dgm:pt modelId="{CF6BA28D-621D-4794-A72E-E5B0C1D72B21}" type="pres">
      <dgm:prSet presAssocID="{E017C24A-6582-4DA8-B7B1-8255B114B32F}" presName="vert1" presStyleCnt="0"/>
      <dgm:spPr/>
    </dgm:pt>
    <dgm:pt modelId="{4CF14A5B-4619-4A26-93AE-6877323E09AF}" type="pres">
      <dgm:prSet presAssocID="{6E10B824-F565-4755-8E3D-FE40519FA417}" presName="thickLine" presStyleLbl="alignNode1" presStyleIdx="2" presStyleCnt="4"/>
      <dgm:spPr/>
    </dgm:pt>
    <dgm:pt modelId="{FF7666E7-703E-4A7A-A498-8CD6FD8E4566}" type="pres">
      <dgm:prSet presAssocID="{6E10B824-F565-4755-8E3D-FE40519FA417}" presName="horz1" presStyleCnt="0"/>
      <dgm:spPr/>
    </dgm:pt>
    <dgm:pt modelId="{F7041C28-E78B-420D-9B9A-F666367CE806}" type="pres">
      <dgm:prSet presAssocID="{6E10B824-F565-4755-8E3D-FE40519FA417}" presName="tx1" presStyleLbl="revTx" presStyleIdx="2" presStyleCnt="4"/>
      <dgm:spPr/>
    </dgm:pt>
    <dgm:pt modelId="{B86B075A-DB59-4C70-8D82-5B260F017D74}" type="pres">
      <dgm:prSet presAssocID="{6E10B824-F565-4755-8E3D-FE40519FA417}" presName="vert1" presStyleCnt="0"/>
      <dgm:spPr/>
    </dgm:pt>
    <dgm:pt modelId="{CB9B92B4-4A97-4669-8FB3-7CBA0DAFE6C9}" type="pres">
      <dgm:prSet presAssocID="{14578265-F6AC-4A57-9D4B-FDCB98990201}" presName="thickLine" presStyleLbl="alignNode1" presStyleIdx="3" presStyleCnt="4"/>
      <dgm:spPr/>
    </dgm:pt>
    <dgm:pt modelId="{F5EA3578-0B4A-45A0-9101-E5376E2285BD}" type="pres">
      <dgm:prSet presAssocID="{14578265-F6AC-4A57-9D4B-FDCB98990201}" presName="horz1" presStyleCnt="0"/>
      <dgm:spPr/>
    </dgm:pt>
    <dgm:pt modelId="{238EBFBC-BC4D-4DB1-9E43-0C58CD79D3DE}" type="pres">
      <dgm:prSet presAssocID="{14578265-F6AC-4A57-9D4B-FDCB98990201}" presName="tx1" presStyleLbl="revTx" presStyleIdx="3" presStyleCnt="4"/>
      <dgm:spPr/>
    </dgm:pt>
    <dgm:pt modelId="{A623DD68-F8B4-4A6C-9FE5-534ECEAEC8E1}" type="pres">
      <dgm:prSet presAssocID="{14578265-F6AC-4A57-9D4B-FDCB98990201}" presName="vert1" presStyleCnt="0"/>
      <dgm:spPr/>
    </dgm:pt>
  </dgm:ptLst>
  <dgm:cxnLst>
    <dgm:cxn modelId="{4347D760-AC07-448A-A0A2-932F2B7C6988}" type="presOf" srcId="{E017C24A-6582-4DA8-B7B1-8255B114B32F}" destId="{DBDB8BFA-B6ED-4097-BB32-EE676C4CC049}" srcOrd="0" destOrd="0" presId="urn:microsoft.com/office/officeart/2008/layout/LinedList"/>
    <dgm:cxn modelId="{E05FAF6E-C060-4677-A2D6-7403A28AFA93}" type="presOf" srcId="{F34ABDE3-0AEA-49E4-8D91-0F657C627F8F}" destId="{C3ADA43D-1E4F-47B3-B4F2-BB52E4DA9625}" srcOrd="0" destOrd="0" presId="urn:microsoft.com/office/officeart/2008/layout/LinedList"/>
    <dgm:cxn modelId="{07A1BF55-DDD6-40FE-84B7-B38B604E1FED}" type="presOf" srcId="{14578265-F6AC-4A57-9D4B-FDCB98990201}" destId="{238EBFBC-BC4D-4DB1-9E43-0C58CD79D3DE}" srcOrd="0" destOrd="0" presId="urn:microsoft.com/office/officeart/2008/layout/LinedList"/>
    <dgm:cxn modelId="{7BB47A95-AF5D-428D-ADD4-61A44649A1E7}" srcId="{665E33EC-56D8-4C4F-A177-45679B57DEA1}" destId="{F34ABDE3-0AEA-49E4-8D91-0F657C627F8F}" srcOrd="0" destOrd="0" parTransId="{EC914527-12CB-4440-B10B-0C2B3986AE4B}" sibTransId="{D33F144C-A681-46F8-A2D6-6A2E0BDF6172}"/>
    <dgm:cxn modelId="{F0712AA9-73BA-42BF-9B5E-182174EFDFDE}" type="presOf" srcId="{6E10B824-F565-4755-8E3D-FE40519FA417}" destId="{F7041C28-E78B-420D-9B9A-F666367CE806}" srcOrd="0" destOrd="0" presId="urn:microsoft.com/office/officeart/2008/layout/LinedList"/>
    <dgm:cxn modelId="{7428B3AF-EDB8-4208-9ED4-FC6234AA3FE1}" srcId="{665E33EC-56D8-4C4F-A177-45679B57DEA1}" destId="{6E10B824-F565-4755-8E3D-FE40519FA417}" srcOrd="2" destOrd="0" parTransId="{6161F0B5-353F-41B9-9078-6473BEA08FFC}" sibTransId="{01839EEC-1A23-4A95-81E2-3A6BFA735981}"/>
    <dgm:cxn modelId="{6F3BA0B5-9EF2-4842-A058-9EFAB9FAAB10}" srcId="{665E33EC-56D8-4C4F-A177-45679B57DEA1}" destId="{14578265-F6AC-4A57-9D4B-FDCB98990201}" srcOrd="3" destOrd="0" parTransId="{014470A6-5AB1-4636-8F2C-28E15A4F5747}" sibTransId="{A712AFF9-B4D5-4042-B6D2-958E176326FC}"/>
    <dgm:cxn modelId="{4DEF52C2-688E-4DBF-900A-EE9EB8EBC096}" srcId="{665E33EC-56D8-4C4F-A177-45679B57DEA1}" destId="{E017C24A-6582-4DA8-B7B1-8255B114B32F}" srcOrd="1" destOrd="0" parTransId="{3385CD1D-172B-4870-9F28-7F43678E9339}" sibTransId="{511CE816-4AC4-469F-9024-89BB56F31A5A}"/>
    <dgm:cxn modelId="{A44E4EDA-406B-49A5-82C0-0376403082E9}" type="presOf" srcId="{665E33EC-56D8-4C4F-A177-45679B57DEA1}" destId="{29C7DCAF-2110-41F5-BECC-9E4F72AA017F}" srcOrd="0" destOrd="0" presId="urn:microsoft.com/office/officeart/2008/layout/LinedList"/>
    <dgm:cxn modelId="{73A9C654-55DF-4A77-997C-B7AF47202F21}" type="presParOf" srcId="{29C7DCAF-2110-41F5-BECC-9E4F72AA017F}" destId="{58F897A2-9344-4F41-A427-B6A023C760B6}" srcOrd="0" destOrd="0" presId="urn:microsoft.com/office/officeart/2008/layout/LinedList"/>
    <dgm:cxn modelId="{85990E62-0723-411C-AE09-95136A98025A}" type="presParOf" srcId="{29C7DCAF-2110-41F5-BECC-9E4F72AA017F}" destId="{11B659CE-6231-45EA-8410-B5969EBA40BB}" srcOrd="1" destOrd="0" presId="urn:microsoft.com/office/officeart/2008/layout/LinedList"/>
    <dgm:cxn modelId="{B7969421-16A4-4101-A400-7C69FD1851B2}" type="presParOf" srcId="{11B659CE-6231-45EA-8410-B5969EBA40BB}" destId="{C3ADA43D-1E4F-47B3-B4F2-BB52E4DA9625}" srcOrd="0" destOrd="0" presId="urn:microsoft.com/office/officeart/2008/layout/LinedList"/>
    <dgm:cxn modelId="{757BC96B-15C3-4B6C-9A37-4EBA1AB8E0E6}" type="presParOf" srcId="{11B659CE-6231-45EA-8410-B5969EBA40BB}" destId="{90F40B4A-911F-4886-8B9F-5B7136BCDEF4}" srcOrd="1" destOrd="0" presId="urn:microsoft.com/office/officeart/2008/layout/LinedList"/>
    <dgm:cxn modelId="{5EB014C9-D4AB-4651-B4B5-4B0F24605132}" type="presParOf" srcId="{29C7DCAF-2110-41F5-BECC-9E4F72AA017F}" destId="{663777AC-D3D1-43BE-B5B5-0E8D1B1374FE}" srcOrd="2" destOrd="0" presId="urn:microsoft.com/office/officeart/2008/layout/LinedList"/>
    <dgm:cxn modelId="{6483B49A-B427-4F64-AFFC-7898276BC930}" type="presParOf" srcId="{29C7DCAF-2110-41F5-BECC-9E4F72AA017F}" destId="{916952A0-5C06-4191-803F-AFAAB24D91FE}" srcOrd="3" destOrd="0" presId="urn:microsoft.com/office/officeart/2008/layout/LinedList"/>
    <dgm:cxn modelId="{A01FEAC2-E5DA-4E48-BFED-5AB261842F5F}" type="presParOf" srcId="{916952A0-5C06-4191-803F-AFAAB24D91FE}" destId="{DBDB8BFA-B6ED-4097-BB32-EE676C4CC049}" srcOrd="0" destOrd="0" presId="urn:microsoft.com/office/officeart/2008/layout/LinedList"/>
    <dgm:cxn modelId="{8A54A02A-F0C4-43A7-ADD0-01555EFF61C5}" type="presParOf" srcId="{916952A0-5C06-4191-803F-AFAAB24D91FE}" destId="{CF6BA28D-621D-4794-A72E-E5B0C1D72B21}" srcOrd="1" destOrd="0" presId="urn:microsoft.com/office/officeart/2008/layout/LinedList"/>
    <dgm:cxn modelId="{5AACC503-0FD5-4E80-A848-52D8FA120432}" type="presParOf" srcId="{29C7DCAF-2110-41F5-BECC-9E4F72AA017F}" destId="{4CF14A5B-4619-4A26-93AE-6877323E09AF}" srcOrd="4" destOrd="0" presId="urn:microsoft.com/office/officeart/2008/layout/LinedList"/>
    <dgm:cxn modelId="{B054D0B6-8320-4618-B7DA-C8E009B9D52B}" type="presParOf" srcId="{29C7DCAF-2110-41F5-BECC-9E4F72AA017F}" destId="{FF7666E7-703E-4A7A-A498-8CD6FD8E4566}" srcOrd="5" destOrd="0" presId="urn:microsoft.com/office/officeart/2008/layout/LinedList"/>
    <dgm:cxn modelId="{F3A434B4-5F26-4AE8-8A34-EB696CDFB154}" type="presParOf" srcId="{FF7666E7-703E-4A7A-A498-8CD6FD8E4566}" destId="{F7041C28-E78B-420D-9B9A-F666367CE806}" srcOrd="0" destOrd="0" presId="urn:microsoft.com/office/officeart/2008/layout/LinedList"/>
    <dgm:cxn modelId="{E611A274-A0D6-4C14-9841-B0627B7626F0}" type="presParOf" srcId="{FF7666E7-703E-4A7A-A498-8CD6FD8E4566}" destId="{B86B075A-DB59-4C70-8D82-5B260F017D74}" srcOrd="1" destOrd="0" presId="urn:microsoft.com/office/officeart/2008/layout/LinedList"/>
    <dgm:cxn modelId="{3442F391-1AF3-491E-877D-1F206304F67B}" type="presParOf" srcId="{29C7DCAF-2110-41F5-BECC-9E4F72AA017F}" destId="{CB9B92B4-4A97-4669-8FB3-7CBA0DAFE6C9}" srcOrd="6" destOrd="0" presId="urn:microsoft.com/office/officeart/2008/layout/LinedList"/>
    <dgm:cxn modelId="{63BEA453-3EDC-43C2-A0A2-822435398276}" type="presParOf" srcId="{29C7DCAF-2110-41F5-BECC-9E4F72AA017F}" destId="{F5EA3578-0B4A-45A0-9101-E5376E2285BD}" srcOrd="7" destOrd="0" presId="urn:microsoft.com/office/officeart/2008/layout/LinedList"/>
    <dgm:cxn modelId="{E085C3E1-A49A-4ECB-877B-D425DB74051F}" type="presParOf" srcId="{F5EA3578-0B4A-45A0-9101-E5376E2285BD}" destId="{238EBFBC-BC4D-4DB1-9E43-0C58CD79D3DE}" srcOrd="0" destOrd="0" presId="urn:microsoft.com/office/officeart/2008/layout/LinedList"/>
    <dgm:cxn modelId="{3729F9A0-750C-4AA8-BC38-E3BCFC8A6388}" type="presParOf" srcId="{F5EA3578-0B4A-45A0-9101-E5376E2285BD}" destId="{A623DD68-F8B4-4A6C-9FE5-534ECEAEC8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414A53-C00E-485F-861E-2E4297BC6227}"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1F0A7E2D-DAE2-4E69-8CEE-228208385F26}">
      <dgm:prSet/>
      <dgm:spPr/>
      <dgm:t>
        <a:bodyPr/>
        <a:lstStyle/>
        <a:p>
          <a:r>
            <a:rPr lang="en-US" dirty="0"/>
            <a:t>What is MAC Address?</a:t>
          </a:r>
        </a:p>
      </dgm:t>
    </dgm:pt>
    <dgm:pt modelId="{E504D21C-C765-47AF-8B91-D8A707D05343}" type="parTrans" cxnId="{83121090-FC09-473B-8B4D-3C7A1FA18EF2}">
      <dgm:prSet/>
      <dgm:spPr/>
      <dgm:t>
        <a:bodyPr/>
        <a:lstStyle/>
        <a:p>
          <a:endParaRPr lang="en-US"/>
        </a:p>
      </dgm:t>
    </dgm:pt>
    <dgm:pt modelId="{58D1BAD6-8C0F-4C2C-95C7-7D17AEE10EFF}" type="sibTrans" cxnId="{83121090-FC09-473B-8B4D-3C7A1FA18EF2}">
      <dgm:prSet/>
      <dgm:spPr/>
      <dgm:t>
        <a:bodyPr/>
        <a:lstStyle/>
        <a:p>
          <a:endParaRPr lang="en-US"/>
        </a:p>
      </dgm:t>
    </dgm:pt>
    <dgm:pt modelId="{4F95602C-B357-4E57-BF06-D0C3783410F3}">
      <dgm:prSet/>
      <dgm:spPr/>
      <dgm:t>
        <a:bodyPr/>
        <a:lstStyle/>
        <a:p>
          <a:r>
            <a:rPr lang="en-US" dirty="0"/>
            <a:t>MAC address is the physical address, which uniquely identifies each device on a given network.</a:t>
          </a:r>
        </a:p>
      </dgm:t>
    </dgm:pt>
    <dgm:pt modelId="{A4820B56-5D05-4245-AC0A-ADE9D7B08EA6}" type="parTrans" cxnId="{71A79BA1-7CDA-4CF6-A498-C719B97B942F}">
      <dgm:prSet/>
      <dgm:spPr/>
      <dgm:t>
        <a:bodyPr/>
        <a:lstStyle/>
        <a:p>
          <a:endParaRPr lang="en-US"/>
        </a:p>
      </dgm:t>
    </dgm:pt>
    <dgm:pt modelId="{CAEF426B-842A-4889-8AE9-F3ACE8E9086F}" type="sibTrans" cxnId="{71A79BA1-7CDA-4CF6-A498-C719B97B942F}">
      <dgm:prSet/>
      <dgm:spPr/>
      <dgm:t>
        <a:bodyPr/>
        <a:lstStyle/>
        <a:p>
          <a:endParaRPr lang="en-US"/>
        </a:p>
      </dgm:t>
    </dgm:pt>
    <dgm:pt modelId="{D42D67B2-4A4D-4C6C-BE33-96E42B0B753E}">
      <dgm:prSet/>
      <dgm:spPr/>
      <dgm:t>
        <a:bodyPr/>
        <a:lstStyle/>
        <a:p>
          <a:r>
            <a:rPr lang="en-US" dirty="0"/>
            <a:t>It stands for Media Access Control</a:t>
          </a:r>
        </a:p>
      </dgm:t>
    </dgm:pt>
    <dgm:pt modelId="{A129C9FA-07FC-4A66-AD04-F0E1D3426544}" type="parTrans" cxnId="{231A2418-3803-4CB6-B3CF-9EED9A3CD664}">
      <dgm:prSet/>
      <dgm:spPr/>
      <dgm:t>
        <a:bodyPr/>
        <a:lstStyle/>
        <a:p>
          <a:endParaRPr lang="en-US"/>
        </a:p>
      </dgm:t>
    </dgm:pt>
    <dgm:pt modelId="{77E69E1C-6464-4F0A-BB60-0D42F2232A76}" type="sibTrans" cxnId="{231A2418-3803-4CB6-B3CF-9EED9A3CD664}">
      <dgm:prSet/>
      <dgm:spPr/>
      <dgm:t>
        <a:bodyPr/>
        <a:lstStyle/>
        <a:p>
          <a:endParaRPr lang="en-US"/>
        </a:p>
      </dgm:t>
    </dgm:pt>
    <dgm:pt modelId="{EB5BA6C0-CF79-4B6F-9733-7D597F0FB3DE}">
      <dgm:prSet/>
      <dgm:spPr/>
      <dgm:t>
        <a:bodyPr/>
        <a:lstStyle/>
        <a:p>
          <a:r>
            <a:rPr lang="en-US" dirty="0"/>
            <a:t>It is provided by the device's vendor at the time of manufacturing.</a:t>
          </a:r>
        </a:p>
      </dgm:t>
    </dgm:pt>
    <dgm:pt modelId="{69A4B8C9-BE4D-446A-A308-A578868B6935}" type="parTrans" cxnId="{5448EE33-C367-41EA-BC09-F3A1C27C267C}">
      <dgm:prSet/>
      <dgm:spPr/>
      <dgm:t>
        <a:bodyPr/>
        <a:lstStyle/>
        <a:p>
          <a:endParaRPr lang="en-US"/>
        </a:p>
      </dgm:t>
    </dgm:pt>
    <dgm:pt modelId="{F085FBB4-BFEB-4CA5-B89E-A3F6D038C3EC}" type="sibTrans" cxnId="{5448EE33-C367-41EA-BC09-F3A1C27C267C}">
      <dgm:prSet/>
      <dgm:spPr/>
      <dgm:t>
        <a:bodyPr/>
        <a:lstStyle/>
        <a:p>
          <a:endParaRPr lang="en-US"/>
        </a:p>
      </dgm:t>
    </dgm:pt>
    <dgm:pt modelId="{0ADF3253-0DB9-4F26-95A6-3D13B1C3CEDB}" type="pres">
      <dgm:prSet presAssocID="{BE414A53-C00E-485F-861E-2E4297BC6227}" presName="linear" presStyleCnt="0">
        <dgm:presLayoutVars>
          <dgm:animLvl val="lvl"/>
          <dgm:resizeHandles val="exact"/>
        </dgm:presLayoutVars>
      </dgm:prSet>
      <dgm:spPr/>
    </dgm:pt>
    <dgm:pt modelId="{22365E2C-3972-4D8F-A55E-7812288B88C9}" type="pres">
      <dgm:prSet presAssocID="{1F0A7E2D-DAE2-4E69-8CEE-228208385F26}" presName="parentText" presStyleLbl="node1" presStyleIdx="0" presStyleCnt="1" custLinFactNeighborX="-2603" custLinFactNeighborY="-13878">
        <dgm:presLayoutVars>
          <dgm:chMax val="0"/>
          <dgm:bulletEnabled val="1"/>
        </dgm:presLayoutVars>
      </dgm:prSet>
      <dgm:spPr/>
    </dgm:pt>
    <dgm:pt modelId="{6AFF3268-182E-4293-A774-0948703EB50D}" type="pres">
      <dgm:prSet presAssocID="{1F0A7E2D-DAE2-4E69-8CEE-228208385F26}" presName="childText" presStyleLbl="revTx" presStyleIdx="0" presStyleCnt="1">
        <dgm:presLayoutVars>
          <dgm:bulletEnabled val="1"/>
        </dgm:presLayoutVars>
      </dgm:prSet>
      <dgm:spPr/>
    </dgm:pt>
  </dgm:ptLst>
  <dgm:cxnLst>
    <dgm:cxn modelId="{C2BFE006-0427-43AE-BFDE-8AEA4F588206}" type="presOf" srcId="{4F95602C-B357-4E57-BF06-D0C3783410F3}" destId="{6AFF3268-182E-4293-A774-0948703EB50D}" srcOrd="0" destOrd="0" presId="urn:microsoft.com/office/officeart/2005/8/layout/vList2"/>
    <dgm:cxn modelId="{34D98E10-8E3F-4D40-807F-7041BE3506EA}" type="presOf" srcId="{EB5BA6C0-CF79-4B6F-9733-7D597F0FB3DE}" destId="{6AFF3268-182E-4293-A774-0948703EB50D}" srcOrd="0" destOrd="2" presId="urn:microsoft.com/office/officeart/2005/8/layout/vList2"/>
    <dgm:cxn modelId="{231A2418-3803-4CB6-B3CF-9EED9A3CD664}" srcId="{1F0A7E2D-DAE2-4E69-8CEE-228208385F26}" destId="{D42D67B2-4A4D-4C6C-BE33-96E42B0B753E}" srcOrd="1" destOrd="0" parTransId="{A129C9FA-07FC-4A66-AD04-F0E1D3426544}" sibTransId="{77E69E1C-6464-4F0A-BB60-0D42F2232A76}"/>
    <dgm:cxn modelId="{5448EE33-C367-41EA-BC09-F3A1C27C267C}" srcId="{1F0A7E2D-DAE2-4E69-8CEE-228208385F26}" destId="{EB5BA6C0-CF79-4B6F-9733-7D597F0FB3DE}" srcOrd="2" destOrd="0" parTransId="{69A4B8C9-BE4D-446A-A308-A578868B6935}" sibTransId="{F085FBB4-BFEB-4CA5-B89E-A3F6D038C3EC}"/>
    <dgm:cxn modelId="{294C2335-0071-4144-A0E6-C934275E4D51}" type="presOf" srcId="{1F0A7E2D-DAE2-4E69-8CEE-228208385F26}" destId="{22365E2C-3972-4D8F-A55E-7812288B88C9}" srcOrd="0" destOrd="0" presId="urn:microsoft.com/office/officeart/2005/8/layout/vList2"/>
    <dgm:cxn modelId="{1BD25E4D-1F15-483B-BED3-A6512375CD8E}" type="presOf" srcId="{D42D67B2-4A4D-4C6C-BE33-96E42B0B753E}" destId="{6AFF3268-182E-4293-A774-0948703EB50D}" srcOrd="0" destOrd="1" presId="urn:microsoft.com/office/officeart/2005/8/layout/vList2"/>
    <dgm:cxn modelId="{83121090-FC09-473B-8B4D-3C7A1FA18EF2}" srcId="{BE414A53-C00E-485F-861E-2E4297BC6227}" destId="{1F0A7E2D-DAE2-4E69-8CEE-228208385F26}" srcOrd="0" destOrd="0" parTransId="{E504D21C-C765-47AF-8B91-D8A707D05343}" sibTransId="{58D1BAD6-8C0F-4C2C-95C7-7D17AEE10EFF}"/>
    <dgm:cxn modelId="{71A79BA1-7CDA-4CF6-A498-C719B97B942F}" srcId="{1F0A7E2D-DAE2-4E69-8CEE-228208385F26}" destId="{4F95602C-B357-4E57-BF06-D0C3783410F3}" srcOrd="0" destOrd="0" parTransId="{A4820B56-5D05-4245-AC0A-ADE9D7B08EA6}" sibTransId="{CAEF426B-842A-4889-8AE9-F3ACE8E9086F}"/>
    <dgm:cxn modelId="{FDE2E3AF-F39F-4B52-87DA-8753870EF131}" type="presOf" srcId="{BE414A53-C00E-485F-861E-2E4297BC6227}" destId="{0ADF3253-0DB9-4F26-95A6-3D13B1C3CEDB}" srcOrd="0" destOrd="0" presId="urn:microsoft.com/office/officeart/2005/8/layout/vList2"/>
    <dgm:cxn modelId="{FE28C942-B20D-4EDE-A025-CD0FEE04308E}" type="presParOf" srcId="{0ADF3253-0DB9-4F26-95A6-3D13B1C3CEDB}" destId="{22365E2C-3972-4D8F-A55E-7812288B88C9}" srcOrd="0" destOrd="0" presId="urn:microsoft.com/office/officeart/2005/8/layout/vList2"/>
    <dgm:cxn modelId="{E5B06E39-0867-44CB-AE6F-86F6AC29F984}" type="presParOf" srcId="{0ADF3253-0DB9-4F26-95A6-3D13B1C3CEDB}" destId="{6AFF3268-182E-4293-A774-0948703EB50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E366CB-0760-45D1-959C-481AEFE7DD3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55E04C1-A88D-44A2-98CA-1A486475B6D6}">
      <dgm:prSet/>
      <dgm:spPr/>
      <dgm:t>
        <a:bodyPr/>
        <a:lstStyle/>
        <a:p>
          <a:r>
            <a:rPr lang="en-US" b="0" i="0" dirty="0"/>
            <a:t>Node MCU:</a:t>
          </a:r>
          <a:endParaRPr lang="en-US" dirty="0"/>
        </a:p>
      </dgm:t>
    </dgm:pt>
    <dgm:pt modelId="{02C9E677-6484-43A8-8CF3-28671F9EA4A5}" type="parTrans" cxnId="{5AE92FAD-3F11-48EF-8A55-EF771F3BE104}">
      <dgm:prSet/>
      <dgm:spPr/>
      <dgm:t>
        <a:bodyPr/>
        <a:lstStyle/>
        <a:p>
          <a:endParaRPr lang="en-US"/>
        </a:p>
      </dgm:t>
    </dgm:pt>
    <dgm:pt modelId="{74FEE112-387A-4182-AE55-C81B5AF7F404}" type="sibTrans" cxnId="{5AE92FAD-3F11-48EF-8A55-EF771F3BE104}">
      <dgm:prSet/>
      <dgm:spPr/>
      <dgm:t>
        <a:bodyPr/>
        <a:lstStyle/>
        <a:p>
          <a:endParaRPr lang="en-US"/>
        </a:p>
      </dgm:t>
    </dgm:pt>
    <dgm:pt modelId="{17A3DEB0-D96D-4425-A2FF-39EA25FB28F5}">
      <dgm:prSet custT="1"/>
      <dgm:spPr/>
      <dgm:t>
        <a:bodyPr/>
        <a:lstStyle/>
        <a:p>
          <a:r>
            <a:rPr lang="en-US" sz="2800" b="0" i="0" dirty="0"/>
            <a:t>The NodeMCU (</a:t>
          </a:r>
          <a:r>
            <a:rPr lang="en-US" sz="2800" b="1" i="1" dirty="0"/>
            <a:t>N</a:t>
          </a:r>
          <a:r>
            <a:rPr lang="en-US" sz="2800" b="0" i="0" dirty="0"/>
            <a:t>ode </a:t>
          </a:r>
          <a:r>
            <a:rPr lang="en-US" sz="2800" b="1" i="1" dirty="0" err="1"/>
            <a:t>M</a:t>
          </a:r>
          <a:r>
            <a:rPr lang="en-US" sz="2800" b="0" i="0" dirty="0" err="1"/>
            <a:t>icro</a:t>
          </a:r>
          <a:r>
            <a:rPr lang="en-US" sz="2800" b="1" i="1" dirty="0" err="1"/>
            <a:t>C</a:t>
          </a:r>
          <a:r>
            <a:rPr lang="en-US" sz="2800" b="0" i="0" dirty="0" err="1"/>
            <a:t>ontroller</a:t>
          </a:r>
          <a:r>
            <a:rPr lang="en-US" sz="2800" b="0" i="0" dirty="0"/>
            <a:t> </a:t>
          </a:r>
          <a:r>
            <a:rPr lang="en-US" sz="2800" b="1" i="1" dirty="0"/>
            <a:t>U</a:t>
          </a:r>
          <a:r>
            <a:rPr lang="en-US" sz="2800" b="0" i="0" dirty="0"/>
            <a:t>nit) is an open-source software and hardware development environment built around an inexpensive System-on-a-Chip (SoC) called the ESP8266.</a:t>
          </a:r>
          <a:endParaRPr lang="en-US" sz="2800" dirty="0"/>
        </a:p>
      </dgm:t>
    </dgm:pt>
    <dgm:pt modelId="{91609ACD-0BC5-485E-9D8C-6E8ECD302B63}" type="parTrans" cxnId="{C8B5AE34-763E-459F-B12A-D3BC09BE9821}">
      <dgm:prSet/>
      <dgm:spPr/>
      <dgm:t>
        <a:bodyPr/>
        <a:lstStyle/>
        <a:p>
          <a:endParaRPr lang="en-US"/>
        </a:p>
      </dgm:t>
    </dgm:pt>
    <dgm:pt modelId="{4D740A77-98E1-4C4C-891E-C8C3EB7F9E78}" type="sibTrans" cxnId="{C8B5AE34-763E-459F-B12A-D3BC09BE9821}">
      <dgm:prSet/>
      <dgm:spPr/>
      <dgm:t>
        <a:bodyPr/>
        <a:lstStyle/>
        <a:p>
          <a:endParaRPr lang="en-US"/>
        </a:p>
      </dgm:t>
    </dgm:pt>
    <dgm:pt modelId="{11D7A85A-9B19-4B05-9D26-5F869D4616F0}">
      <dgm:prSet custT="1"/>
      <dgm:spPr/>
      <dgm:t>
        <a:bodyPr/>
        <a:lstStyle/>
        <a:p>
          <a:r>
            <a:rPr lang="en-US" sz="2800" dirty="0"/>
            <a:t>Uses WIFI protocol</a:t>
          </a:r>
        </a:p>
      </dgm:t>
    </dgm:pt>
    <dgm:pt modelId="{36ACDF41-3533-4725-882B-B9C298B566CE}" type="parTrans" cxnId="{D6FEFFBC-DA60-4793-82C4-F8DB29849E09}">
      <dgm:prSet/>
      <dgm:spPr/>
      <dgm:t>
        <a:bodyPr/>
        <a:lstStyle/>
        <a:p>
          <a:endParaRPr lang="en-US"/>
        </a:p>
      </dgm:t>
    </dgm:pt>
    <dgm:pt modelId="{EE289614-55C4-498D-AE3A-A6AAE5D44795}" type="sibTrans" cxnId="{D6FEFFBC-DA60-4793-82C4-F8DB29849E09}">
      <dgm:prSet/>
      <dgm:spPr/>
      <dgm:t>
        <a:bodyPr/>
        <a:lstStyle/>
        <a:p>
          <a:endParaRPr lang="en-US"/>
        </a:p>
      </dgm:t>
    </dgm:pt>
    <dgm:pt modelId="{74E2FB1A-47C1-411C-A6FF-E4C1138DE0AF}">
      <dgm:prSet custT="1"/>
      <dgm:spPr/>
      <dgm:t>
        <a:bodyPr/>
        <a:lstStyle/>
        <a:p>
          <a:r>
            <a:rPr lang="en-US" sz="2800" dirty="0"/>
            <a:t>We can get device information like MAC address of device, duration of device connected, </a:t>
          </a:r>
          <a:r>
            <a:rPr lang="en-US" sz="2800" dirty="0" err="1"/>
            <a:t>etc</a:t>
          </a:r>
          <a:r>
            <a:rPr lang="en-US" sz="2800" dirty="0"/>
            <a:t> </a:t>
          </a:r>
        </a:p>
      </dgm:t>
    </dgm:pt>
    <dgm:pt modelId="{B4D5D427-0FD7-466C-8455-98AACBABDB94}" type="parTrans" cxnId="{35E362C4-6A13-4EAC-B8C3-D68490D4CAED}">
      <dgm:prSet/>
      <dgm:spPr/>
      <dgm:t>
        <a:bodyPr/>
        <a:lstStyle/>
        <a:p>
          <a:endParaRPr lang="en-US"/>
        </a:p>
      </dgm:t>
    </dgm:pt>
    <dgm:pt modelId="{3A4FF2D4-A0FC-4B40-A4BC-80B9E899F663}" type="sibTrans" cxnId="{35E362C4-6A13-4EAC-B8C3-D68490D4CAED}">
      <dgm:prSet/>
      <dgm:spPr/>
      <dgm:t>
        <a:bodyPr/>
        <a:lstStyle/>
        <a:p>
          <a:endParaRPr lang="en-US"/>
        </a:p>
      </dgm:t>
    </dgm:pt>
    <dgm:pt modelId="{4F8562FB-DC03-4C4E-A3EC-127262CFA2BB}" type="pres">
      <dgm:prSet presAssocID="{43E366CB-0760-45D1-959C-481AEFE7DD3A}" presName="linear" presStyleCnt="0">
        <dgm:presLayoutVars>
          <dgm:animLvl val="lvl"/>
          <dgm:resizeHandles val="exact"/>
        </dgm:presLayoutVars>
      </dgm:prSet>
      <dgm:spPr/>
    </dgm:pt>
    <dgm:pt modelId="{58AB7E36-31D6-4F1B-A8E2-D112D72B6A76}" type="pres">
      <dgm:prSet presAssocID="{855E04C1-A88D-44A2-98CA-1A486475B6D6}" presName="parentText" presStyleLbl="node1" presStyleIdx="0" presStyleCnt="1">
        <dgm:presLayoutVars>
          <dgm:chMax val="0"/>
          <dgm:bulletEnabled val="1"/>
        </dgm:presLayoutVars>
      </dgm:prSet>
      <dgm:spPr/>
    </dgm:pt>
    <dgm:pt modelId="{FE5DB34F-0DB9-432E-BF58-8E85C6A12C90}" type="pres">
      <dgm:prSet presAssocID="{855E04C1-A88D-44A2-98CA-1A486475B6D6}" presName="childText" presStyleLbl="revTx" presStyleIdx="0" presStyleCnt="1">
        <dgm:presLayoutVars>
          <dgm:bulletEnabled val="1"/>
        </dgm:presLayoutVars>
      </dgm:prSet>
      <dgm:spPr/>
    </dgm:pt>
  </dgm:ptLst>
  <dgm:cxnLst>
    <dgm:cxn modelId="{C8B5AE34-763E-459F-B12A-D3BC09BE9821}" srcId="{855E04C1-A88D-44A2-98CA-1A486475B6D6}" destId="{17A3DEB0-D96D-4425-A2FF-39EA25FB28F5}" srcOrd="0" destOrd="0" parTransId="{91609ACD-0BC5-485E-9D8C-6E8ECD302B63}" sibTransId="{4D740A77-98E1-4C4C-891E-C8C3EB7F9E78}"/>
    <dgm:cxn modelId="{5AE92FAD-3F11-48EF-8A55-EF771F3BE104}" srcId="{43E366CB-0760-45D1-959C-481AEFE7DD3A}" destId="{855E04C1-A88D-44A2-98CA-1A486475B6D6}" srcOrd="0" destOrd="0" parTransId="{02C9E677-6484-43A8-8CF3-28671F9EA4A5}" sibTransId="{74FEE112-387A-4182-AE55-C81B5AF7F404}"/>
    <dgm:cxn modelId="{B2D488AE-6219-4B3F-803E-CF1F757C70B6}" type="presOf" srcId="{17A3DEB0-D96D-4425-A2FF-39EA25FB28F5}" destId="{FE5DB34F-0DB9-432E-BF58-8E85C6A12C90}" srcOrd="0" destOrd="0" presId="urn:microsoft.com/office/officeart/2005/8/layout/vList2"/>
    <dgm:cxn modelId="{0A6ACCB6-17AB-4552-8E70-4A2D62F6B920}" type="presOf" srcId="{855E04C1-A88D-44A2-98CA-1A486475B6D6}" destId="{58AB7E36-31D6-4F1B-A8E2-D112D72B6A76}" srcOrd="0" destOrd="0" presId="urn:microsoft.com/office/officeart/2005/8/layout/vList2"/>
    <dgm:cxn modelId="{3A76A9B7-A719-4459-98DD-9A85F130D158}" type="presOf" srcId="{11D7A85A-9B19-4B05-9D26-5F869D4616F0}" destId="{FE5DB34F-0DB9-432E-BF58-8E85C6A12C90}" srcOrd="0" destOrd="1" presId="urn:microsoft.com/office/officeart/2005/8/layout/vList2"/>
    <dgm:cxn modelId="{D6FEFFBC-DA60-4793-82C4-F8DB29849E09}" srcId="{855E04C1-A88D-44A2-98CA-1A486475B6D6}" destId="{11D7A85A-9B19-4B05-9D26-5F869D4616F0}" srcOrd="1" destOrd="0" parTransId="{36ACDF41-3533-4725-882B-B9C298B566CE}" sibTransId="{EE289614-55C4-498D-AE3A-A6AAE5D44795}"/>
    <dgm:cxn modelId="{35E362C4-6A13-4EAC-B8C3-D68490D4CAED}" srcId="{855E04C1-A88D-44A2-98CA-1A486475B6D6}" destId="{74E2FB1A-47C1-411C-A6FF-E4C1138DE0AF}" srcOrd="2" destOrd="0" parTransId="{B4D5D427-0FD7-466C-8455-98AACBABDB94}" sibTransId="{3A4FF2D4-A0FC-4B40-A4BC-80B9E899F663}"/>
    <dgm:cxn modelId="{BA61B5D5-0A50-4CF9-B1D4-68E719061FCB}" type="presOf" srcId="{74E2FB1A-47C1-411C-A6FF-E4C1138DE0AF}" destId="{FE5DB34F-0DB9-432E-BF58-8E85C6A12C90}" srcOrd="0" destOrd="2" presId="urn:microsoft.com/office/officeart/2005/8/layout/vList2"/>
    <dgm:cxn modelId="{09D597F5-6948-4EE2-8E41-45997D4A14DC}" type="presOf" srcId="{43E366CB-0760-45D1-959C-481AEFE7DD3A}" destId="{4F8562FB-DC03-4C4E-A3EC-127262CFA2BB}" srcOrd="0" destOrd="0" presId="urn:microsoft.com/office/officeart/2005/8/layout/vList2"/>
    <dgm:cxn modelId="{C054E66A-5E81-4A8A-BD12-187C595CEBC5}" type="presParOf" srcId="{4F8562FB-DC03-4C4E-A3EC-127262CFA2BB}" destId="{58AB7E36-31D6-4F1B-A8E2-D112D72B6A76}" srcOrd="0" destOrd="0" presId="urn:microsoft.com/office/officeart/2005/8/layout/vList2"/>
    <dgm:cxn modelId="{28116BBE-BA1F-4CC2-B727-ED7215D6A5BC}" type="presParOf" srcId="{4F8562FB-DC03-4C4E-A3EC-127262CFA2BB}" destId="{FE5DB34F-0DB9-432E-BF58-8E85C6A12C9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0133E-E633-436D-A7DD-441351FF208D}" type="doc">
      <dgm:prSet loTypeId="urn:microsoft.com/office/officeart/2005/8/layout/hierarchy1" loCatId="hierarchy" qsTypeId="urn:microsoft.com/office/officeart/2005/8/quickstyle/simple1" qsCatId="simple" csTypeId="urn:microsoft.com/office/officeart/2005/8/colors/accent6_2" csCatId="accent6"/>
      <dgm:spPr/>
      <dgm:t>
        <a:bodyPr/>
        <a:lstStyle/>
        <a:p>
          <a:endParaRPr lang="en-US"/>
        </a:p>
      </dgm:t>
    </dgm:pt>
    <dgm:pt modelId="{84750B98-C316-4C3A-84F6-CB915A67E840}">
      <dgm:prSet/>
      <dgm:spPr/>
      <dgm:t>
        <a:bodyPr/>
        <a:lstStyle/>
        <a:p>
          <a:r>
            <a:rPr lang="en-US"/>
            <a:t>Two types of Interactions:</a:t>
          </a:r>
        </a:p>
      </dgm:t>
    </dgm:pt>
    <dgm:pt modelId="{685D3AE1-FF87-4563-A74C-00C2951E320D}" type="parTrans" cxnId="{28ED3D83-DAA5-486E-94C4-FC7BD8B0A81B}">
      <dgm:prSet/>
      <dgm:spPr/>
      <dgm:t>
        <a:bodyPr/>
        <a:lstStyle/>
        <a:p>
          <a:endParaRPr lang="en-US"/>
        </a:p>
      </dgm:t>
    </dgm:pt>
    <dgm:pt modelId="{7CCC4AF2-8FB7-445D-8E9D-3B364EA33E15}" type="sibTrans" cxnId="{28ED3D83-DAA5-486E-94C4-FC7BD8B0A81B}">
      <dgm:prSet/>
      <dgm:spPr/>
      <dgm:t>
        <a:bodyPr/>
        <a:lstStyle/>
        <a:p>
          <a:endParaRPr lang="en-US"/>
        </a:p>
      </dgm:t>
    </dgm:pt>
    <dgm:pt modelId="{E9E18FD4-8607-4A34-A664-623EC007165E}">
      <dgm:prSet/>
      <dgm:spPr/>
      <dgm:t>
        <a:bodyPr/>
        <a:lstStyle/>
        <a:p>
          <a:r>
            <a:rPr lang="en-US" dirty="0"/>
            <a:t>Mobile-MCU Interaction</a:t>
          </a:r>
        </a:p>
      </dgm:t>
    </dgm:pt>
    <dgm:pt modelId="{8C9425D4-19CF-44D4-94F3-41DD78D1C53C}" type="parTrans" cxnId="{447532E5-5373-497E-A8BB-2EFABBD12E61}">
      <dgm:prSet/>
      <dgm:spPr/>
      <dgm:t>
        <a:bodyPr/>
        <a:lstStyle/>
        <a:p>
          <a:endParaRPr lang="en-US"/>
        </a:p>
      </dgm:t>
    </dgm:pt>
    <dgm:pt modelId="{21041060-DA84-45FA-9382-33F2178DDDB4}" type="sibTrans" cxnId="{447532E5-5373-497E-A8BB-2EFABBD12E61}">
      <dgm:prSet/>
      <dgm:spPr/>
      <dgm:t>
        <a:bodyPr/>
        <a:lstStyle/>
        <a:p>
          <a:endParaRPr lang="en-US"/>
        </a:p>
      </dgm:t>
    </dgm:pt>
    <dgm:pt modelId="{5EA90215-3600-4BAB-BF67-69BE10E44751}">
      <dgm:prSet/>
      <dgm:spPr/>
      <dgm:t>
        <a:bodyPr/>
        <a:lstStyle/>
        <a:p>
          <a:r>
            <a:rPr lang="en-US"/>
            <a:t>MCU-MCU Interaction</a:t>
          </a:r>
        </a:p>
      </dgm:t>
    </dgm:pt>
    <dgm:pt modelId="{C21C37A5-BE75-479B-9ED2-181DEF1015AB}" type="parTrans" cxnId="{2BBBF0D7-55B6-40FE-A20F-86BB6A15E0F5}">
      <dgm:prSet/>
      <dgm:spPr/>
      <dgm:t>
        <a:bodyPr/>
        <a:lstStyle/>
        <a:p>
          <a:endParaRPr lang="en-US"/>
        </a:p>
      </dgm:t>
    </dgm:pt>
    <dgm:pt modelId="{393D1432-31E4-4F64-9584-8907CFFA57FC}" type="sibTrans" cxnId="{2BBBF0D7-55B6-40FE-A20F-86BB6A15E0F5}">
      <dgm:prSet/>
      <dgm:spPr/>
      <dgm:t>
        <a:bodyPr/>
        <a:lstStyle/>
        <a:p>
          <a:endParaRPr lang="en-US"/>
        </a:p>
      </dgm:t>
    </dgm:pt>
    <dgm:pt modelId="{8CFDCB60-07EA-4950-A7FB-554DEC809328}" type="pres">
      <dgm:prSet presAssocID="{6DF0133E-E633-436D-A7DD-441351FF208D}" presName="hierChild1" presStyleCnt="0">
        <dgm:presLayoutVars>
          <dgm:chPref val="1"/>
          <dgm:dir/>
          <dgm:animOne val="branch"/>
          <dgm:animLvl val="lvl"/>
          <dgm:resizeHandles/>
        </dgm:presLayoutVars>
      </dgm:prSet>
      <dgm:spPr/>
    </dgm:pt>
    <dgm:pt modelId="{D285B83C-9ADE-42EE-8A26-38F40B9AA6EF}" type="pres">
      <dgm:prSet presAssocID="{84750B98-C316-4C3A-84F6-CB915A67E840}" presName="hierRoot1" presStyleCnt="0"/>
      <dgm:spPr/>
    </dgm:pt>
    <dgm:pt modelId="{8874F998-267D-47F2-BCFD-BE92EBE3FA05}" type="pres">
      <dgm:prSet presAssocID="{84750B98-C316-4C3A-84F6-CB915A67E840}" presName="composite" presStyleCnt="0"/>
      <dgm:spPr/>
    </dgm:pt>
    <dgm:pt modelId="{325FC0D6-AEE7-4C3B-9FB3-C2D8768FA5BA}" type="pres">
      <dgm:prSet presAssocID="{84750B98-C316-4C3A-84F6-CB915A67E840}" presName="background" presStyleLbl="node0" presStyleIdx="0" presStyleCnt="1"/>
      <dgm:spPr/>
    </dgm:pt>
    <dgm:pt modelId="{97BE3EA8-CB0B-4C02-AF0A-CC46B7E36A2B}" type="pres">
      <dgm:prSet presAssocID="{84750B98-C316-4C3A-84F6-CB915A67E840}" presName="text" presStyleLbl="fgAcc0" presStyleIdx="0" presStyleCnt="1">
        <dgm:presLayoutVars>
          <dgm:chPref val="3"/>
        </dgm:presLayoutVars>
      </dgm:prSet>
      <dgm:spPr/>
    </dgm:pt>
    <dgm:pt modelId="{4CEBFAEF-8CAF-471D-8386-DB9026E2A4A5}" type="pres">
      <dgm:prSet presAssocID="{84750B98-C316-4C3A-84F6-CB915A67E840}" presName="hierChild2" presStyleCnt="0"/>
      <dgm:spPr/>
    </dgm:pt>
    <dgm:pt modelId="{4CAD0192-3627-4095-ACC5-D15929A7DB29}" type="pres">
      <dgm:prSet presAssocID="{8C9425D4-19CF-44D4-94F3-41DD78D1C53C}" presName="Name10" presStyleLbl="parChTrans1D2" presStyleIdx="0" presStyleCnt="2"/>
      <dgm:spPr/>
    </dgm:pt>
    <dgm:pt modelId="{228439DF-2A20-4DDD-8243-8AB87B023A94}" type="pres">
      <dgm:prSet presAssocID="{E9E18FD4-8607-4A34-A664-623EC007165E}" presName="hierRoot2" presStyleCnt="0"/>
      <dgm:spPr/>
    </dgm:pt>
    <dgm:pt modelId="{CDBC6504-5D0F-4CB4-8EB8-B511FAA1FCC3}" type="pres">
      <dgm:prSet presAssocID="{E9E18FD4-8607-4A34-A664-623EC007165E}" presName="composite2" presStyleCnt="0"/>
      <dgm:spPr/>
    </dgm:pt>
    <dgm:pt modelId="{81B62D3E-A538-4A4E-A442-B4C90F1D729C}" type="pres">
      <dgm:prSet presAssocID="{E9E18FD4-8607-4A34-A664-623EC007165E}" presName="background2" presStyleLbl="node2" presStyleIdx="0" presStyleCnt="2"/>
      <dgm:spPr/>
    </dgm:pt>
    <dgm:pt modelId="{425E3AE8-53DD-4CA0-970E-393ADCC46288}" type="pres">
      <dgm:prSet presAssocID="{E9E18FD4-8607-4A34-A664-623EC007165E}" presName="text2" presStyleLbl="fgAcc2" presStyleIdx="0" presStyleCnt="2">
        <dgm:presLayoutVars>
          <dgm:chPref val="3"/>
        </dgm:presLayoutVars>
      </dgm:prSet>
      <dgm:spPr/>
    </dgm:pt>
    <dgm:pt modelId="{9935602E-46E9-4826-923F-F23DFEB2D1BD}" type="pres">
      <dgm:prSet presAssocID="{E9E18FD4-8607-4A34-A664-623EC007165E}" presName="hierChild3" presStyleCnt="0"/>
      <dgm:spPr/>
    </dgm:pt>
    <dgm:pt modelId="{2D5266C2-9E73-43A3-BD16-3039BC1FE195}" type="pres">
      <dgm:prSet presAssocID="{C21C37A5-BE75-479B-9ED2-181DEF1015AB}" presName="Name10" presStyleLbl="parChTrans1D2" presStyleIdx="1" presStyleCnt="2"/>
      <dgm:spPr/>
    </dgm:pt>
    <dgm:pt modelId="{F4DA3CE3-E23A-478E-8181-9FC9F749E571}" type="pres">
      <dgm:prSet presAssocID="{5EA90215-3600-4BAB-BF67-69BE10E44751}" presName="hierRoot2" presStyleCnt="0"/>
      <dgm:spPr/>
    </dgm:pt>
    <dgm:pt modelId="{3430C378-ACEE-4161-B9A1-ABBE65C9E089}" type="pres">
      <dgm:prSet presAssocID="{5EA90215-3600-4BAB-BF67-69BE10E44751}" presName="composite2" presStyleCnt="0"/>
      <dgm:spPr/>
    </dgm:pt>
    <dgm:pt modelId="{B11C4F83-A3C5-4F31-B1BB-5E3D8B8097E6}" type="pres">
      <dgm:prSet presAssocID="{5EA90215-3600-4BAB-BF67-69BE10E44751}" presName="background2" presStyleLbl="node2" presStyleIdx="1" presStyleCnt="2"/>
      <dgm:spPr/>
    </dgm:pt>
    <dgm:pt modelId="{F187AE81-8DC5-4D33-855E-5C485BBBA18D}" type="pres">
      <dgm:prSet presAssocID="{5EA90215-3600-4BAB-BF67-69BE10E44751}" presName="text2" presStyleLbl="fgAcc2" presStyleIdx="1" presStyleCnt="2">
        <dgm:presLayoutVars>
          <dgm:chPref val="3"/>
        </dgm:presLayoutVars>
      </dgm:prSet>
      <dgm:spPr/>
    </dgm:pt>
    <dgm:pt modelId="{A245F45A-9AC0-4FC0-92DF-832C7A9F5A9E}" type="pres">
      <dgm:prSet presAssocID="{5EA90215-3600-4BAB-BF67-69BE10E44751}" presName="hierChild3" presStyleCnt="0"/>
      <dgm:spPr/>
    </dgm:pt>
  </dgm:ptLst>
  <dgm:cxnLst>
    <dgm:cxn modelId="{5B3E032C-3C9B-4175-923F-09FAD252E13D}" type="presOf" srcId="{84750B98-C316-4C3A-84F6-CB915A67E840}" destId="{97BE3EA8-CB0B-4C02-AF0A-CC46B7E36A2B}" srcOrd="0" destOrd="0" presId="urn:microsoft.com/office/officeart/2005/8/layout/hierarchy1"/>
    <dgm:cxn modelId="{2266432E-966A-4593-9AD5-19A2FFE5AF11}" type="presOf" srcId="{C21C37A5-BE75-479B-9ED2-181DEF1015AB}" destId="{2D5266C2-9E73-43A3-BD16-3039BC1FE195}" srcOrd="0" destOrd="0" presId="urn:microsoft.com/office/officeart/2005/8/layout/hierarchy1"/>
    <dgm:cxn modelId="{828C8371-6F56-4AED-91A4-F9BA5A5C651B}" type="presOf" srcId="{E9E18FD4-8607-4A34-A664-623EC007165E}" destId="{425E3AE8-53DD-4CA0-970E-393ADCC46288}" srcOrd="0" destOrd="0" presId="urn:microsoft.com/office/officeart/2005/8/layout/hierarchy1"/>
    <dgm:cxn modelId="{829FD353-F13E-439A-B05A-9FAFBFDBEC19}" type="presOf" srcId="{6DF0133E-E633-436D-A7DD-441351FF208D}" destId="{8CFDCB60-07EA-4950-A7FB-554DEC809328}" srcOrd="0" destOrd="0" presId="urn:microsoft.com/office/officeart/2005/8/layout/hierarchy1"/>
    <dgm:cxn modelId="{28ED3D83-DAA5-486E-94C4-FC7BD8B0A81B}" srcId="{6DF0133E-E633-436D-A7DD-441351FF208D}" destId="{84750B98-C316-4C3A-84F6-CB915A67E840}" srcOrd="0" destOrd="0" parTransId="{685D3AE1-FF87-4563-A74C-00C2951E320D}" sibTransId="{7CCC4AF2-8FB7-445D-8E9D-3B364EA33E15}"/>
    <dgm:cxn modelId="{2BBBF0D7-55B6-40FE-A20F-86BB6A15E0F5}" srcId="{84750B98-C316-4C3A-84F6-CB915A67E840}" destId="{5EA90215-3600-4BAB-BF67-69BE10E44751}" srcOrd="1" destOrd="0" parTransId="{C21C37A5-BE75-479B-9ED2-181DEF1015AB}" sibTransId="{393D1432-31E4-4F64-9584-8907CFFA57FC}"/>
    <dgm:cxn modelId="{0D9313E3-721F-448B-8CA5-AF5594541340}" type="presOf" srcId="{5EA90215-3600-4BAB-BF67-69BE10E44751}" destId="{F187AE81-8DC5-4D33-855E-5C485BBBA18D}" srcOrd="0" destOrd="0" presId="urn:microsoft.com/office/officeart/2005/8/layout/hierarchy1"/>
    <dgm:cxn modelId="{447532E5-5373-497E-A8BB-2EFABBD12E61}" srcId="{84750B98-C316-4C3A-84F6-CB915A67E840}" destId="{E9E18FD4-8607-4A34-A664-623EC007165E}" srcOrd="0" destOrd="0" parTransId="{8C9425D4-19CF-44D4-94F3-41DD78D1C53C}" sibTransId="{21041060-DA84-45FA-9382-33F2178DDDB4}"/>
    <dgm:cxn modelId="{8BE32EF8-173E-4438-89C7-D6DE5681021F}" type="presOf" srcId="{8C9425D4-19CF-44D4-94F3-41DD78D1C53C}" destId="{4CAD0192-3627-4095-ACC5-D15929A7DB29}" srcOrd="0" destOrd="0" presId="urn:microsoft.com/office/officeart/2005/8/layout/hierarchy1"/>
    <dgm:cxn modelId="{0C11AA7D-484C-46A2-8A19-2475ED1963E9}" type="presParOf" srcId="{8CFDCB60-07EA-4950-A7FB-554DEC809328}" destId="{D285B83C-9ADE-42EE-8A26-38F40B9AA6EF}" srcOrd="0" destOrd="0" presId="urn:microsoft.com/office/officeart/2005/8/layout/hierarchy1"/>
    <dgm:cxn modelId="{F3FF90E2-534F-4FC4-ADA5-21506489EEFF}" type="presParOf" srcId="{D285B83C-9ADE-42EE-8A26-38F40B9AA6EF}" destId="{8874F998-267D-47F2-BCFD-BE92EBE3FA05}" srcOrd="0" destOrd="0" presId="urn:microsoft.com/office/officeart/2005/8/layout/hierarchy1"/>
    <dgm:cxn modelId="{9A63A72A-FCC0-41D9-BC4A-7ACFAEBC9E11}" type="presParOf" srcId="{8874F998-267D-47F2-BCFD-BE92EBE3FA05}" destId="{325FC0D6-AEE7-4C3B-9FB3-C2D8768FA5BA}" srcOrd="0" destOrd="0" presId="urn:microsoft.com/office/officeart/2005/8/layout/hierarchy1"/>
    <dgm:cxn modelId="{82F715F1-16A9-4AD2-9826-7009A6B35006}" type="presParOf" srcId="{8874F998-267D-47F2-BCFD-BE92EBE3FA05}" destId="{97BE3EA8-CB0B-4C02-AF0A-CC46B7E36A2B}" srcOrd="1" destOrd="0" presId="urn:microsoft.com/office/officeart/2005/8/layout/hierarchy1"/>
    <dgm:cxn modelId="{45264D1B-4A24-4170-B0C0-8ABA2729669D}" type="presParOf" srcId="{D285B83C-9ADE-42EE-8A26-38F40B9AA6EF}" destId="{4CEBFAEF-8CAF-471D-8386-DB9026E2A4A5}" srcOrd="1" destOrd="0" presId="urn:microsoft.com/office/officeart/2005/8/layout/hierarchy1"/>
    <dgm:cxn modelId="{70C7652A-BC1F-4C4C-927B-7E350A8F9BF3}" type="presParOf" srcId="{4CEBFAEF-8CAF-471D-8386-DB9026E2A4A5}" destId="{4CAD0192-3627-4095-ACC5-D15929A7DB29}" srcOrd="0" destOrd="0" presId="urn:microsoft.com/office/officeart/2005/8/layout/hierarchy1"/>
    <dgm:cxn modelId="{6C5512B5-89DE-4A4E-9330-386DB19B74F0}" type="presParOf" srcId="{4CEBFAEF-8CAF-471D-8386-DB9026E2A4A5}" destId="{228439DF-2A20-4DDD-8243-8AB87B023A94}" srcOrd="1" destOrd="0" presId="urn:microsoft.com/office/officeart/2005/8/layout/hierarchy1"/>
    <dgm:cxn modelId="{DE2A1046-83C4-4C71-BF27-861C3CC1A033}" type="presParOf" srcId="{228439DF-2A20-4DDD-8243-8AB87B023A94}" destId="{CDBC6504-5D0F-4CB4-8EB8-B511FAA1FCC3}" srcOrd="0" destOrd="0" presId="urn:microsoft.com/office/officeart/2005/8/layout/hierarchy1"/>
    <dgm:cxn modelId="{BDD8B403-FA0D-4180-81FA-B0F01327E858}" type="presParOf" srcId="{CDBC6504-5D0F-4CB4-8EB8-B511FAA1FCC3}" destId="{81B62D3E-A538-4A4E-A442-B4C90F1D729C}" srcOrd="0" destOrd="0" presId="urn:microsoft.com/office/officeart/2005/8/layout/hierarchy1"/>
    <dgm:cxn modelId="{5D4A2BBB-3B24-424C-BB81-528D87E29DC8}" type="presParOf" srcId="{CDBC6504-5D0F-4CB4-8EB8-B511FAA1FCC3}" destId="{425E3AE8-53DD-4CA0-970E-393ADCC46288}" srcOrd="1" destOrd="0" presId="urn:microsoft.com/office/officeart/2005/8/layout/hierarchy1"/>
    <dgm:cxn modelId="{F3CB879B-960B-4AC7-9F09-872937E60B33}" type="presParOf" srcId="{228439DF-2A20-4DDD-8243-8AB87B023A94}" destId="{9935602E-46E9-4826-923F-F23DFEB2D1BD}" srcOrd="1" destOrd="0" presId="urn:microsoft.com/office/officeart/2005/8/layout/hierarchy1"/>
    <dgm:cxn modelId="{CDF54B95-1C07-4799-886D-CC72B7374553}" type="presParOf" srcId="{4CEBFAEF-8CAF-471D-8386-DB9026E2A4A5}" destId="{2D5266C2-9E73-43A3-BD16-3039BC1FE195}" srcOrd="2" destOrd="0" presId="urn:microsoft.com/office/officeart/2005/8/layout/hierarchy1"/>
    <dgm:cxn modelId="{4ED5BFB6-5F84-49F9-8FBC-FE94D58C6C30}" type="presParOf" srcId="{4CEBFAEF-8CAF-471D-8386-DB9026E2A4A5}" destId="{F4DA3CE3-E23A-478E-8181-9FC9F749E571}" srcOrd="3" destOrd="0" presId="urn:microsoft.com/office/officeart/2005/8/layout/hierarchy1"/>
    <dgm:cxn modelId="{24FC2923-DD93-46C7-8ADB-D7888495A0D9}" type="presParOf" srcId="{F4DA3CE3-E23A-478E-8181-9FC9F749E571}" destId="{3430C378-ACEE-4161-B9A1-ABBE65C9E089}" srcOrd="0" destOrd="0" presId="urn:microsoft.com/office/officeart/2005/8/layout/hierarchy1"/>
    <dgm:cxn modelId="{DBF6BA81-7D9D-4D80-964E-DE6C4B9688B3}" type="presParOf" srcId="{3430C378-ACEE-4161-B9A1-ABBE65C9E089}" destId="{B11C4F83-A3C5-4F31-B1BB-5E3D8B8097E6}" srcOrd="0" destOrd="0" presId="urn:microsoft.com/office/officeart/2005/8/layout/hierarchy1"/>
    <dgm:cxn modelId="{33FF4F92-55BF-4F25-B25E-9CFDAAE927D7}" type="presParOf" srcId="{3430C378-ACEE-4161-B9A1-ABBE65C9E089}" destId="{F187AE81-8DC5-4D33-855E-5C485BBBA18D}" srcOrd="1" destOrd="0" presId="urn:microsoft.com/office/officeart/2005/8/layout/hierarchy1"/>
    <dgm:cxn modelId="{4CA5EE95-E3B7-452D-BD0B-AFFB7CD80555}" type="presParOf" srcId="{F4DA3CE3-E23A-478E-8181-9FC9F749E571}" destId="{A245F45A-9AC0-4FC0-92DF-832C7A9F5A9E}" srcOrd="1" destOrd="0" presId="urn:microsoft.com/office/officeart/2005/8/layout/hierarchy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897A2-9344-4F41-A427-B6A023C760B6}">
      <dsp:nvSpPr>
        <dsp:cNvPr id="0" name=""/>
        <dsp:cNvSpPr/>
      </dsp:nvSpPr>
      <dsp:spPr>
        <a:xfrm>
          <a:off x="0" y="0"/>
          <a:ext cx="531454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3ADA43D-1E4F-47B3-B4F2-BB52E4DA9625}">
      <dsp:nvSpPr>
        <dsp:cNvPr id="0" name=""/>
        <dsp:cNvSpPr/>
      </dsp:nvSpPr>
      <dsp:spPr>
        <a:xfrm>
          <a:off x="0" y="0"/>
          <a:ext cx="5314543" cy="84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A Project by – </a:t>
          </a:r>
        </a:p>
      </dsp:txBody>
      <dsp:txXfrm>
        <a:off x="0" y="0"/>
        <a:ext cx="5314543" cy="843980"/>
      </dsp:txXfrm>
    </dsp:sp>
    <dsp:sp modelId="{663777AC-D3D1-43BE-B5B5-0E8D1B1374FE}">
      <dsp:nvSpPr>
        <dsp:cNvPr id="0" name=""/>
        <dsp:cNvSpPr/>
      </dsp:nvSpPr>
      <dsp:spPr>
        <a:xfrm>
          <a:off x="0" y="843980"/>
          <a:ext cx="5314543"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BDB8BFA-B6ED-4097-BB32-EE676C4CC049}">
      <dsp:nvSpPr>
        <dsp:cNvPr id="0" name=""/>
        <dsp:cNvSpPr/>
      </dsp:nvSpPr>
      <dsp:spPr>
        <a:xfrm>
          <a:off x="0" y="843980"/>
          <a:ext cx="5314543" cy="84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Snehith Kumar</a:t>
          </a:r>
        </a:p>
      </dsp:txBody>
      <dsp:txXfrm>
        <a:off x="0" y="843980"/>
        <a:ext cx="5314543" cy="843980"/>
      </dsp:txXfrm>
    </dsp:sp>
    <dsp:sp modelId="{4CF14A5B-4619-4A26-93AE-6877323E09AF}">
      <dsp:nvSpPr>
        <dsp:cNvPr id="0" name=""/>
        <dsp:cNvSpPr/>
      </dsp:nvSpPr>
      <dsp:spPr>
        <a:xfrm>
          <a:off x="0" y="1687960"/>
          <a:ext cx="5314543"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7041C28-E78B-420D-9B9A-F666367CE806}">
      <dsp:nvSpPr>
        <dsp:cNvPr id="0" name=""/>
        <dsp:cNvSpPr/>
      </dsp:nvSpPr>
      <dsp:spPr>
        <a:xfrm>
          <a:off x="0" y="1687960"/>
          <a:ext cx="5314543" cy="84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Chandra Kiran</a:t>
          </a:r>
        </a:p>
      </dsp:txBody>
      <dsp:txXfrm>
        <a:off x="0" y="1687960"/>
        <a:ext cx="5314543" cy="843980"/>
      </dsp:txXfrm>
    </dsp:sp>
    <dsp:sp modelId="{CB9B92B4-4A97-4669-8FB3-7CBA0DAFE6C9}">
      <dsp:nvSpPr>
        <dsp:cNvPr id="0" name=""/>
        <dsp:cNvSpPr/>
      </dsp:nvSpPr>
      <dsp:spPr>
        <a:xfrm>
          <a:off x="0" y="2531939"/>
          <a:ext cx="5314543"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38EBFBC-BC4D-4DB1-9E43-0C58CD79D3DE}">
      <dsp:nvSpPr>
        <dsp:cNvPr id="0" name=""/>
        <dsp:cNvSpPr/>
      </dsp:nvSpPr>
      <dsp:spPr>
        <a:xfrm>
          <a:off x="0" y="2531940"/>
          <a:ext cx="5314543" cy="84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Sai Teja</a:t>
          </a:r>
        </a:p>
      </dsp:txBody>
      <dsp:txXfrm>
        <a:off x="0" y="2531940"/>
        <a:ext cx="5314543" cy="843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65E2C-3972-4D8F-A55E-7812288B88C9}">
      <dsp:nvSpPr>
        <dsp:cNvPr id="0" name=""/>
        <dsp:cNvSpPr/>
      </dsp:nvSpPr>
      <dsp:spPr>
        <a:xfrm>
          <a:off x="0" y="0"/>
          <a:ext cx="5314543" cy="767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What is MAC Address?</a:t>
          </a:r>
        </a:p>
      </dsp:txBody>
      <dsp:txXfrm>
        <a:off x="37467" y="37467"/>
        <a:ext cx="5239609" cy="692586"/>
      </dsp:txXfrm>
    </dsp:sp>
    <dsp:sp modelId="{6AFF3268-182E-4293-A774-0948703EB50D}">
      <dsp:nvSpPr>
        <dsp:cNvPr id="0" name=""/>
        <dsp:cNvSpPr/>
      </dsp:nvSpPr>
      <dsp:spPr>
        <a:xfrm>
          <a:off x="0" y="879399"/>
          <a:ext cx="5314543" cy="238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3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MAC address is the physical address, which uniquely identifies each device on a given network.</a:t>
          </a:r>
        </a:p>
        <a:p>
          <a:pPr marL="228600" lvl="1" indent="-228600" algn="l" defTabSz="1111250">
            <a:lnSpc>
              <a:spcPct val="90000"/>
            </a:lnSpc>
            <a:spcBef>
              <a:spcPct val="0"/>
            </a:spcBef>
            <a:spcAft>
              <a:spcPct val="20000"/>
            </a:spcAft>
            <a:buChar char="•"/>
          </a:pPr>
          <a:r>
            <a:rPr lang="en-US" sz="2500" kern="1200" dirty="0"/>
            <a:t>It stands for Media Access Control</a:t>
          </a:r>
        </a:p>
        <a:p>
          <a:pPr marL="228600" lvl="1" indent="-228600" algn="l" defTabSz="1111250">
            <a:lnSpc>
              <a:spcPct val="90000"/>
            </a:lnSpc>
            <a:spcBef>
              <a:spcPct val="0"/>
            </a:spcBef>
            <a:spcAft>
              <a:spcPct val="20000"/>
            </a:spcAft>
            <a:buChar char="•"/>
          </a:pPr>
          <a:r>
            <a:rPr lang="en-US" sz="2500" kern="1200" dirty="0"/>
            <a:t>It is provided by the device's vendor at the time of manufacturing.</a:t>
          </a:r>
        </a:p>
      </dsp:txBody>
      <dsp:txXfrm>
        <a:off x="0" y="879399"/>
        <a:ext cx="5314543" cy="238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B7E36-31D6-4F1B-A8E2-D112D72B6A76}">
      <dsp:nvSpPr>
        <dsp:cNvPr id="0" name=""/>
        <dsp:cNvSpPr/>
      </dsp:nvSpPr>
      <dsp:spPr>
        <a:xfrm>
          <a:off x="0" y="47977"/>
          <a:ext cx="6900512" cy="12712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b="0" i="0" kern="1200" dirty="0"/>
            <a:t>Node MCU:</a:t>
          </a:r>
          <a:endParaRPr lang="en-US" sz="5300" kern="1200" dirty="0"/>
        </a:p>
      </dsp:txBody>
      <dsp:txXfrm>
        <a:off x="62055" y="110032"/>
        <a:ext cx="6776402" cy="1147095"/>
      </dsp:txXfrm>
    </dsp:sp>
    <dsp:sp modelId="{FE5DB34F-0DB9-432E-BF58-8E85C6A12C90}">
      <dsp:nvSpPr>
        <dsp:cNvPr id="0" name=""/>
        <dsp:cNvSpPr/>
      </dsp:nvSpPr>
      <dsp:spPr>
        <a:xfrm>
          <a:off x="0" y="1319182"/>
          <a:ext cx="6900512" cy="416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b="0" i="0" kern="1200" dirty="0"/>
            <a:t>The NodeMCU (</a:t>
          </a:r>
          <a:r>
            <a:rPr lang="en-US" sz="2800" b="1" i="1" kern="1200" dirty="0"/>
            <a:t>N</a:t>
          </a:r>
          <a:r>
            <a:rPr lang="en-US" sz="2800" b="0" i="0" kern="1200" dirty="0"/>
            <a:t>ode </a:t>
          </a:r>
          <a:r>
            <a:rPr lang="en-US" sz="2800" b="1" i="1" kern="1200" dirty="0" err="1"/>
            <a:t>M</a:t>
          </a:r>
          <a:r>
            <a:rPr lang="en-US" sz="2800" b="0" i="0" kern="1200" dirty="0" err="1"/>
            <a:t>icro</a:t>
          </a:r>
          <a:r>
            <a:rPr lang="en-US" sz="2800" b="1" i="1" kern="1200" dirty="0" err="1"/>
            <a:t>C</a:t>
          </a:r>
          <a:r>
            <a:rPr lang="en-US" sz="2800" b="0" i="0" kern="1200" dirty="0" err="1"/>
            <a:t>ontroller</a:t>
          </a:r>
          <a:r>
            <a:rPr lang="en-US" sz="2800" b="0" i="0" kern="1200" dirty="0"/>
            <a:t> </a:t>
          </a:r>
          <a:r>
            <a:rPr lang="en-US" sz="2800" b="1" i="1" kern="1200" dirty="0"/>
            <a:t>U</a:t>
          </a:r>
          <a:r>
            <a:rPr lang="en-US" sz="2800" b="0" i="0" kern="1200" dirty="0"/>
            <a:t>nit) is an open-source software and hardware development environment built around an inexpensive System-on-a-Chip (SoC) called the ESP8266.</a:t>
          </a:r>
          <a:endParaRPr lang="en-US" sz="2800" kern="1200" dirty="0"/>
        </a:p>
        <a:p>
          <a:pPr marL="285750" lvl="1" indent="-285750" algn="l" defTabSz="1244600">
            <a:lnSpc>
              <a:spcPct val="90000"/>
            </a:lnSpc>
            <a:spcBef>
              <a:spcPct val="0"/>
            </a:spcBef>
            <a:spcAft>
              <a:spcPct val="20000"/>
            </a:spcAft>
            <a:buChar char="•"/>
          </a:pPr>
          <a:r>
            <a:rPr lang="en-US" sz="2800" kern="1200" dirty="0"/>
            <a:t>Uses WIFI protocol</a:t>
          </a:r>
        </a:p>
        <a:p>
          <a:pPr marL="285750" lvl="1" indent="-285750" algn="l" defTabSz="1244600">
            <a:lnSpc>
              <a:spcPct val="90000"/>
            </a:lnSpc>
            <a:spcBef>
              <a:spcPct val="0"/>
            </a:spcBef>
            <a:spcAft>
              <a:spcPct val="20000"/>
            </a:spcAft>
            <a:buChar char="•"/>
          </a:pPr>
          <a:r>
            <a:rPr lang="en-US" sz="2800" kern="1200" dirty="0"/>
            <a:t>We can get device information like MAC address of device, duration of device connected, </a:t>
          </a:r>
          <a:r>
            <a:rPr lang="en-US" sz="2800" kern="1200" dirty="0" err="1"/>
            <a:t>etc</a:t>
          </a:r>
          <a:r>
            <a:rPr lang="en-US" sz="2800" kern="1200" dirty="0"/>
            <a:t> </a:t>
          </a:r>
        </a:p>
      </dsp:txBody>
      <dsp:txXfrm>
        <a:off x="0" y="1319182"/>
        <a:ext cx="6900512" cy="41689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266C2-9E73-43A3-BD16-3039BC1FE195}">
      <dsp:nvSpPr>
        <dsp:cNvPr id="0" name=""/>
        <dsp:cNvSpPr/>
      </dsp:nvSpPr>
      <dsp:spPr>
        <a:xfrm>
          <a:off x="5306102" y="1674600"/>
          <a:ext cx="1610733" cy="766562"/>
        </a:xfrm>
        <a:custGeom>
          <a:avLst/>
          <a:gdLst/>
          <a:ahLst/>
          <a:cxnLst/>
          <a:rect l="0" t="0" r="0" b="0"/>
          <a:pathLst>
            <a:path>
              <a:moveTo>
                <a:pt x="0" y="0"/>
              </a:moveTo>
              <a:lnTo>
                <a:pt x="0" y="522390"/>
              </a:lnTo>
              <a:lnTo>
                <a:pt x="1610733" y="522390"/>
              </a:lnTo>
              <a:lnTo>
                <a:pt x="1610733" y="76656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AD0192-3627-4095-ACC5-D15929A7DB29}">
      <dsp:nvSpPr>
        <dsp:cNvPr id="0" name=""/>
        <dsp:cNvSpPr/>
      </dsp:nvSpPr>
      <dsp:spPr>
        <a:xfrm>
          <a:off x="3695369" y="1674600"/>
          <a:ext cx="1610733" cy="766562"/>
        </a:xfrm>
        <a:custGeom>
          <a:avLst/>
          <a:gdLst/>
          <a:ahLst/>
          <a:cxnLst/>
          <a:rect l="0" t="0" r="0" b="0"/>
          <a:pathLst>
            <a:path>
              <a:moveTo>
                <a:pt x="1610733" y="0"/>
              </a:moveTo>
              <a:lnTo>
                <a:pt x="1610733" y="522390"/>
              </a:lnTo>
              <a:lnTo>
                <a:pt x="0" y="522390"/>
              </a:lnTo>
              <a:lnTo>
                <a:pt x="0" y="76656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FC0D6-AEE7-4C3B-9FB3-C2D8768FA5BA}">
      <dsp:nvSpPr>
        <dsp:cNvPr id="0" name=""/>
        <dsp:cNvSpPr/>
      </dsp:nvSpPr>
      <dsp:spPr>
        <a:xfrm>
          <a:off x="3988229" y="902"/>
          <a:ext cx="2635745" cy="167369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E3EA8-CB0B-4C02-AF0A-CC46B7E36A2B}">
      <dsp:nvSpPr>
        <dsp:cNvPr id="0" name=""/>
        <dsp:cNvSpPr/>
      </dsp:nvSpPr>
      <dsp:spPr>
        <a:xfrm>
          <a:off x="4281090" y="279119"/>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Two types of Interactions:</a:t>
          </a:r>
        </a:p>
      </dsp:txBody>
      <dsp:txXfrm>
        <a:off x="4330111" y="328140"/>
        <a:ext cx="2537703" cy="1575656"/>
      </dsp:txXfrm>
    </dsp:sp>
    <dsp:sp modelId="{81B62D3E-A538-4A4E-A442-B4C90F1D729C}">
      <dsp:nvSpPr>
        <dsp:cNvPr id="0" name=""/>
        <dsp:cNvSpPr/>
      </dsp:nvSpPr>
      <dsp:spPr>
        <a:xfrm>
          <a:off x="2377496" y="2441163"/>
          <a:ext cx="2635745" cy="167369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5E3AE8-53DD-4CA0-970E-393ADCC46288}">
      <dsp:nvSpPr>
        <dsp:cNvPr id="0" name=""/>
        <dsp:cNvSpPr/>
      </dsp:nvSpPr>
      <dsp:spPr>
        <a:xfrm>
          <a:off x="2670356" y="2719381"/>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Mobile-MCU Interaction</a:t>
          </a:r>
        </a:p>
      </dsp:txBody>
      <dsp:txXfrm>
        <a:off x="2719377" y="2768402"/>
        <a:ext cx="2537703" cy="1575656"/>
      </dsp:txXfrm>
    </dsp:sp>
    <dsp:sp modelId="{B11C4F83-A3C5-4F31-B1BB-5E3D8B8097E6}">
      <dsp:nvSpPr>
        <dsp:cNvPr id="0" name=""/>
        <dsp:cNvSpPr/>
      </dsp:nvSpPr>
      <dsp:spPr>
        <a:xfrm>
          <a:off x="5598963" y="2441163"/>
          <a:ext cx="2635745" cy="167369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7AE81-8DC5-4D33-855E-5C485BBBA18D}">
      <dsp:nvSpPr>
        <dsp:cNvPr id="0" name=""/>
        <dsp:cNvSpPr/>
      </dsp:nvSpPr>
      <dsp:spPr>
        <a:xfrm>
          <a:off x="5891823" y="2719381"/>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MCU-MCU Interaction</a:t>
          </a:r>
        </a:p>
      </dsp:txBody>
      <dsp:txXfrm>
        <a:off x="5940844" y="2768402"/>
        <a:ext cx="2537703" cy="15756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91A7D-0284-4747-A54A-A3DD82373E11}" type="datetimeFigureOut">
              <a:rPr lang="en-US" smtClean="0"/>
              <a:t>19-May-23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F2C18-8B18-4AC3-A920-C2FF1BC6E67A}" type="slidenum">
              <a:rPr lang="en-US" smtClean="0"/>
              <a:t>‹#›</a:t>
            </a:fld>
            <a:endParaRPr lang="en-US"/>
          </a:p>
        </p:txBody>
      </p:sp>
    </p:spTree>
    <p:extLst>
      <p:ext uri="{BB962C8B-B14F-4D97-AF65-F5344CB8AC3E}">
        <p14:creationId xmlns:p14="http://schemas.microsoft.com/office/powerpoint/2010/main" val="254313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624013-E9D1-41A1-9F92-4031BA334728}" type="datetimeFigureOut">
              <a:rPr lang="en-US" smtClean="0"/>
              <a:t>19-May-23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01058A-8DBE-4054-8C4B-CF24AA226DF5}" type="slidenum">
              <a:rPr lang="en-US" smtClean="0"/>
              <a:t>‹#›</a:t>
            </a:fld>
            <a:endParaRPr lang="en-US" dirty="0"/>
          </a:p>
        </p:txBody>
      </p:sp>
    </p:spTree>
    <p:extLst>
      <p:ext uri="{BB962C8B-B14F-4D97-AF65-F5344CB8AC3E}">
        <p14:creationId xmlns:p14="http://schemas.microsoft.com/office/powerpoint/2010/main" val="1168842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624013-E9D1-41A1-9F92-4031BA334728}" type="datetimeFigureOut">
              <a:rPr lang="en-US" smtClean="0"/>
              <a:t>19-May-23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01058A-8DBE-4054-8C4B-CF24AA226DF5}" type="slidenum">
              <a:rPr lang="en-US" smtClean="0"/>
              <a:t>‹#›</a:t>
            </a:fld>
            <a:endParaRPr lang="en-US" dirty="0"/>
          </a:p>
        </p:txBody>
      </p:sp>
    </p:spTree>
    <p:extLst>
      <p:ext uri="{BB962C8B-B14F-4D97-AF65-F5344CB8AC3E}">
        <p14:creationId xmlns:p14="http://schemas.microsoft.com/office/powerpoint/2010/main" val="209650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624013-E9D1-41A1-9F92-4031BA334728}" type="datetimeFigureOut">
              <a:rPr lang="en-US" smtClean="0"/>
              <a:t>19-May-23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01058A-8DBE-4054-8C4B-CF24AA226DF5}" type="slidenum">
              <a:rPr lang="en-US" smtClean="0"/>
              <a:t>‹#›</a:t>
            </a:fld>
            <a:endParaRPr lang="en-US" dirty="0"/>
          </a:p>
        </p:txBody>
      </p:sp>
    </p:spTree>
    <p:extLst>
      <p:ext uri="{BB962C8B-B14F-4D97-AF65-F5344CB8AC3E}">
        <p14:creationId xmlns:p14="http://schemas.microsoft.com/office/powerpoint/2010/main" val="239176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624013-E9D1-41A1-9F92-4031BA334728}" type="datetimeFigureOut">
              <a:rPr lang="en-US" smtClean="0"/>
              <a:t>19-May-23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01058A-8DBE-4054-8C4B-CF24AA226DF5}" type="slidenum">
              <a:rPr lang="en-US" smtClean="0"/>
              <a:t>‹#›</a:t>
            </a:fld>
            <a:endParaRPr lang="en-US" dirty="0"/>
          </a:p>
        </p:txBody>
      </p:sp>
    </p:spTree>
    <p:extLst>
      <p:ext uri="{BB962C8B-B14F-4D97-AF65-F5344CB8AC3E}">
        <p14:creationId xmlns:p14="http://schemas.microsoft.com/office/powerpoint/2010/main" val="56324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24013-E9D1-41A1-9F92-4031BA334728}" type="datetimeFigureOut">
              <a:rPr lang="en-US" smtClean="0"/>
              <a:t>19-May-23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01058A-8DBE-4054-8C4B-CF24AA226DF5}" type="slidenum">
              <a:rPr lang="en-US" smtClean="0"/>
              <a:t>‹#›</a:t>
            </a:fld>
            <a:endParaRPr lang="en-US" dirty="0"/>
          </a:p>
        </p:txBody>
      </p:sp>
    </p:spTree>
    <p:extLst>
      <p:ext uri="{BB962C8B-B14F-4D97-AF65-F5344CB8AC3E}">
        <p14:creationId xmlns:p14="http://schemas.microsoft.com/office/powerpoint/2010/main" val="355661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624013-E9D1-41A1-9F92-4031BA334728}" type="datetimeFigureOut">
              <a:rPr lang="en-US" smtClean="0"/>
              <a:t>19-May-23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01058A-8DBE-4054-8C4B-CF24AA226DF5}" type="slidenum">
              <a:rPr lang="en-US" smtClean="0"/>
              <a:t>‹#›</a:t>
            </a:fld>
            <a:endParaRPr lang="en-US" dirty="0"/>
          </a:p>
        </p:txBody>
      </p:sp>
    </p:spTree>
    <p:extLst>
      <p:ext uri="{BB962C8B-B14F-4D97-AF65-F5344CB8AC3E}">
        <p14:creationId xmlns:p14="http://schemas.microsoft.com/office/powerpoint/2010/main" val="26875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624013-E9D1-41A1-9F92-4031BA334728}" type="datetimeFigureOut">
              <a:rPr lang="en-US" smtClean="0"/>
              <a:t>19-May-23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01058A-8DBE-4054-8C4B-CF24AA226DF5}" type="slidenum">
              <a:rPr lang="en-US" smtClean="0"/>
              <a:t>‹#›</a:t>
            </a:fld>
            <a:endParaRPr lang="en-US" dirty="0"/>
          </a:p>
        </p:txBody>
      </p:sp>
    </p:spTree>
    <p:extLst>
      <p:ext uri="{BB962C8B-B14F-4D97-AF65-F5344CB8AC3E}">
        <p14:creationId xmlns:p14="http://schemas.microsoft.com/office/powerpoint/2010/main" val="317465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624013-E9D1-41A1-9F92-4031BA334728}" type="datetimeFigureOut">
              <a:rPr lang="en-US" smtClean="0"/>
              <a:t>19-May-23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01058A-8DBE-4054-8C4B-CF24AA226DF5}" type="slidenum">
              <a:rPr lang="en-US" smtClean="0"/>
              <a:t>‹#›</a:t>
            </a:fld>
            <a:endParaRPr lang="en-US" dirty="0"/>
          </a:p>
        </p:txBody>
      </p:sp>
    </p:spTree>
    <p:extLst>
      <p:ext uri="{BB962C8B-B14F-4D97-AF65-F5344CB8AC3E}">
        <p14:creationId xmlns:p14="http://schemas.microsoft.com/office/powerpoint/2010/main" val="247927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24013-E9D1-41A1-9F92-4031BA334728}" type="datetimeFigureOut">
              <a:rPr lang="en-US" smtClean="0"/>
              <a:t>19-May-23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01058A-8DBE-4054-8C4B-CF24AA226DF5}" type="slidenum">
              <a:rPr lang="en-US" smtClean="0"/>
              <a:t>‹#›</a:t>
            </a:fld>
            <a:endParaRPr lang="en-US" dirty="0"/>
          </a:p>
        </p:txBody>
      </p:sp>
    </p:spTree>
    <p:extLst>
      <p:ext uri="{BB962C8B-B14F-4D97-AF65-F5344CB8AC3E}">
        <p14:creationId xmlns:p14="http://schemas.microsoft.com/office/powerpoint/2010/main" val="98043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624013-E9D1-41A1-9F92-4031BA334728}" type="datetimeFigureOut">
              <a:rPr lang="en-US" smtClean="0"/>
              <a:t>19-May-23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01058A-8DBE-4054-8C4B-CF24AA226DF5}" type="slidenum">
              <a:rPr lang="en-US" smtClean="0"/>
              <a:t>‹#›</a:t>
            </a:fld>
            <a:endParaRPr lang="en-US" dirty="0"/>
          </a:p>
        </p:txBody>
      </p:sp>
    </p:spTree>
    <p:extLst>
      <p:ext uri="{BB962C8B-B14F-4D97-AF65-F5344CB8AC3E}">
        <p14:creationId xmlns:p14="http://schemas.microsoft.com/office/powerpoint/2010/main" val="414878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624013-E9D1-41A1-9F92-4031BA334728}" type="datetimeFigureOut">
              <a:rPr lang="en-US" smtClean="0"/>
              <a:t>19-May-23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01058A-8DBE-4054-8C4B-CF24AA226DF5}" type="slidenum">
              <a:rPr lang="en-US" smtClean="0"/>
              <a:t>‹#›</a:t>
            </a:fld>
            <a:endParaRPr lang="en-US" dirty="0"/>
          </a:p>
        </p:txBody>
      </p:sp>
    </p:spTree>
    <p:extLst>
      <p:ext uri="{BB962C8B-B14F-4D97-AF65-F5344CB8AC3E}">
        <p14:creationId xmlns:p14="http://schemas.microsoft.com/office/powerpoint/2010/main" val="6017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24013-E9D1-41A1-9F92-4031BA334728}" type="datetimeFigureOut">
              <a:rPr lang="en-US" smtClean="0"/>
              <a:t>19-May-23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1058A-8DBE-4054-8C4B-CF24AA226DF5}" type="slidenum">
              <a:rPr lang="en-US" smtClean="0"/>
              <a:t>‹#›</a:t>
            </a:fld>
            <a:endParaRPr lang="en-US" dirty="0"/>
          </a:p>
        </p:txBody>
      </p:sp>
    </p:spTree>
    <p:extLst>
      <p:ext uri="{BB962C8B-B14F-4D97-AF65-F5344CB8AC3E}">
        <p14:creationId xmlns:p14="http://schemas.microsoft.com/office/powerpoint/2010/main" val="15935950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2.jpe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randomnerdtutorials.com/installing-esp8266-nodemcu-arduino-ide-2-0/" TargetMode="External"/><Relationship Id="rId2" Type="http://schemas.openxmlformats.org/officeDocument/2006/relationships/hyperlink" Target="https://randomnerdtutorials.com/esp-now-many-to-one-esp8266-nodemcu/" TargetMode="External"/><Relationship Id="rId1" Type="http://schemas.openxmlformats.org/officeDocument/2006/relationships/slideLayout" Target="../slideLayouts/slideLayout7.xml"/><Relationship Id="rId5" Type="http://schemas.openxmlformats.org/officeDocument/2006/relationships/hyperlink" Target="https://stackoverflow.com/" TargetMode="External"/><Relationship Id="rId4" Type="http://schemas.openxmlformats.org/officeDocument/2006/relationships/hyperlink" Target="https://source.android.com/docs/core/connect/wifi-mac-randomization"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3964F6-D8E5-4069-9139-C82B89D5345D}"/>
              </a:ext>
            </a:extLst>
          </p:cNvPr>
          <p:cNvSpPr/>
          <p:nvPr/>
        </p:nvSpPr>
        <p:spPr>
          <a:xfrm>
            <a:off x="762001" y="803325"/>
            <a:ext cx="5314536"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dirty="0">
                <a:ln w="13462">
                  <a:solidFill>
                    <a:schemeClr val="bg1"/>
                  </a:solidFill>
                  <a:prstDash val="solid"/>
                </a:ln>
                <a:effectLst>
                  <a:outerShdw dist="38100" dir="2700000" algn="bl" rotWithShape="0">
                    <a:schemeClr val="accent5"/>
                  </a:outerShdw>
                </a:effectLst>
                <a:latin typeface="+mj-lt"/>
                <a:ea typeface="+mj-ea"/>
                <a:cs typeface="+mj-cs"/>
              </a:rPr>
              <a:t>Smart Attendance</a:t>
            </a:r>
            <a:endParaRPr lang="en-US" sz="4400" b="1" cap="none" spc="0" dirty="0">
              <a:ln w="13462">
                <a:solidFill>
                  <a:schemeClr val="bg1"/>
                </a:solidFill>
                <a:prstDash val="solid"/>
              </a:ln>
              <a:effectLst>
                <a:outerShdw dist="38100" dir="2700000" algn="bl" rotWithShape="0">
                  <a:schemeClr val="accent5"/>
                </a:outerShdw>
              </a:effectLst>
              <a:latin typeface="+mj-lt"/>
              <a:ea typeface="+mj-ea"/>
              <a:cs typeface="+mj-cs"/>
            </a:endParaRPr>
          </a:p>
        </p:txBody>
      </p:sp>
      <p:sp>
        <p:nvSpPr>
          <p:cNvPr id="26" name="Freeform: Shape 25">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328FEA3E-C158-46E7-955E-77A2A80FFDCB}"/>
              </a:ext>
            </a:extLst>
          </p:cNvPr>
          <p:cNvPicPr>
            <a:picLocks noChangeAspect="1"/>
          </p:cNvPicPr>
          <p:nvPr/>
        </p:nvPicPr>
        <p:blipFill rotWithShape="1">
          <a:blip r:embed="rId2"/>
          <a:srcRect l="18271" r="17496"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TextBox 2">
            <a:extLst>
              <a:ext uri="{FF2B5EF4-FFF2-40B4-BE49-F238E27FC236}">
                <a16:creationId xmlns:a16="http://schemas.microsoft.com/office/drawing/2014/main" id="{588704F5-379B-4B42-B81A-DAF31E72D76E}"/>
              </a:ext>
            </a:extLst>
          </p:cNvPr>
          <p:cNvGraphicFramePr/>
          <p:nvPr>
            <p:extLst>
              <p:ext uri="{D42A27DB-BD31-4B8C-83A1-F6EECF244321}">
                <p14:modId xmlns:p14="http://schemas.microsoft.com/office/powerpoint/2010/main" val="500255626"/>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581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4CB5BB2A-B311-2CA4-0FAE-F425A05EB924}"/>
              </a:ext>
            </a:extLst>
          </p:cNvPr>
          <p:cNvGraphicFramePr/>
          <p:nvPr>
            <p:extLst>
              <p:ext uri="{D42A27DB-BD31-4B8C-83A1-F6EECF244321}">
                <p14:modId xmlns:p14="http://schemas.microsoft.com/office/powerpoint/2010/main" val="141401207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Image result for node mcu esp8266 features">
            <a:extLst>
              <a:ext uri="{FF2B5EF4-FFF2-40B4-BE49-F238E27FC236}">
                <a16:creationId xmlns:a16="http://schemas.microsoft.com/office/drawing/2014/main" id="{209FC053-8D19-6C84-75B2-3AF034863D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44" y="1226343"/>
            <a:ext cx="4114800" cy="440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80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AD7F8A-EB5F-81E4-6416-9A793067EE18}"/>
              </a:ext>
            </a:extLst>
          </p:cNvPr>
          <p:cNvSpPr/>
          <p:nvPr/>
        </p:nvSpPr>
        <p:spPr>
          <a:xfrm>
            <a:off x="990600" y="4642583"/>
            <a:ext cx="10210800" cy="109984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6000" dirty="0">
                <a:ln w="0"/>
                <a:effectLst>
                  <a:outerShdw blurRad="38100" dist="25400" dir="5400000" algn="ctr" rotWithShape="0">
                    <a:srgbClr val="6E747A">
                      <a:alpha val="43000"/>
                    </a:srgbClr>
                  </a:outerShdw>
                </a:effectLst>
                <a:latin typeface="+mj-lt"/>
                <a:ea typeface="+mj-ea"/>
                <a:cs typeface="+mj-cs"/>
              </a:rPr>
              <a:t>Tech Stack</a:t>
            </a:r>
            <a:r>
              <a:rPr lang="en-US" sz="6000" b="0" cap="none" spc="0" dirty="0">
                <a:ln w="0"/>
                <a:effectLst>
                  <a:outerShdw blurRad="38100" dist="25400" dir="5400000" algn="ctr" rotWithShape="0">
                    <a:srgbClr val="6E747A">
                      <a:alpha val="43000"/>
                    </a:srgbClr>
                  </a:outerShdw>
                </a:effectLst>
                <a:latin typeface="+mj-lt"/>
                <a:ea typeface="+mj-ea"/>
                <a:cs typeface="+mj-cs"/>
              </a:rPr>
              <a:t> </a:t>
            </a:r>
          </a:p>
        </p:txBody>
      </p:sp>
      <p:sp>
        <p:nvSpPr>
          <p:cNvPr id="1035" name="Rectangle 1034">
            <a:extLst>
              <a:ext uri="{FF2B5EF4-FFF2-40B4-BE49-F238E27FC236}">
                <a16:creationId xmlns:a16="http://schemas.microsoft.com/office/drawing/2014/main" id="{FF638861-22F4-42BD-AB54-580F4FFF9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405745"/>
          </a:xfrm>
          <a:prstGeom prst="rect">
            <a:avLst/>
          </a:prstGeom>
          <a:solidFill>
            <a:srgbClr val="577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ounded Rectangle 26">
            <a:extLst>
              <a:ext uri="{FF2B5EF4-FFF2-40B4-BE49-F238E27FC236}">
                <a16:creationId xmlns:a16="http://schemas.microsoft.com/office/drawing/2014/main" id="{6CACE173-0A3A-4306-B76C-60A0714C3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3" y="320843"/>
            <a:ext cx="3657600" cy="370806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oose Flutter for Next Generation Cross-platform App Development – NMT  Technologies">
            <a:extLst>
              <a:ext uri="{FF2B5EF4-FFF2-40B4-BE49-F238E27FC236}">
                <a16:creationId xmlns:a16="http://schemas.microsoft.com/office/drawing/2014/main" id="{61DA277F-1698-7703-A808-7465118B75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7306" y="1363342"/>
            <a:ext cx="3246120" cy="1623060"/>
          </a:xfrm>
          <a:prstGeom prst="rect">
            <a:avLst/>
          </a:prstGeom>
          <a:noFill/>
          <a:extLst>
            <a:ext uri="{909E8E84-426E-40DD-AFC4-6F175D3DCCD1}">
              <a14:hiddenFill xmlns:a14="http://schemas.microsoft.com/office/drawing/2010/main">
                <a:solidFill>
                  <a:srgbClr val="FFFFFF"/>
                </a:solidFill>
              </a14:hiddenFill>
            </a:ext>
          </a:extLst>
        </p:spPr>
      </p:pic>
      <p:sp>
        <p:nvSpPr>
          <p:cNvPr id="1039" name="Rounded Rectangle 26">
            <a:extLst>
              <a:ext uri="{FF2B5EF4-FFF2-40B4-BE49-F238E27FC236}">
                <a16:creationId xmlns:a16="http://schemas.microsoft.com/office/drawing/2014/main" id="{BE5996B0-F3AC-4A78-A5EF-139FD3495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7198" y="320842"/>
            <a:ext cx="3657600" cy="370806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ow to build a real-time chatroom with Firebase and React (Hooks)">
            <a:extLst>
              <a:ext uri="{FF2B5EF4-FFF2-40B4-BE49-F238E27FC236}">
                <a16:creationId xmlns:a16="http://schemas.microsoft.com/office/drawing/2014/main" id="{19565508-EE3D-154B-68DD-5853B84B43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72938" y="959567"/>
            <a:ext cx="3246120" cy="2431456"/>
          </a:xfrm>
          <a:prstGeom prst="rect">
            <a:avLst/>
          </a:prstGeom>
          <a:noFill/>
          <a:extLst>
            <a:ext uri="{909E8E84-426E-40DD-AFC4-6F175D3DCCD1}">
              <a14:hiddenFill xmlns:a14="http://schemas.microsoft.com/office/drawing/2010/main">
                <a:solidFill>
                  <a:srgbClr val="FFFFFF"/>
                </a:solidFill>
              </a14:hiddenFill>
            </a:ext>
          </a:extLst>
        </p:spPr>
      </p:pic>
      <p:sp>
        <p:nvSpPr>
          <p:cNvPr id="1041" name="Rounded Rectangle 26">
            <a:extLst>
              <a:ext uri="{FF2B5EF4-FFF2-40B4-BE49-F238E27FC236}">
                <a16:creationId xmlns:a16="http://schemas.microsoft.com/office/drawing/2014/main" id="{347C85EF-9B88-46AF-B40D-70F2DDDE1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2834" y="320842"/>
            <a:ext cx="3657600" cy="370806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GitHub - arduino/Arduino: Arduino IDE 1.x">
            <a:extLst>
              <a:ext uri="{FF2B5EF4-FFF2-40B4-BE49-F238E27FC236}">
                <a16:creationId xmlns:a16="http://schemas.microsoft.com/office/drawing/2014/main" id="{EA79CDC6-51DF-EE5B-EB50-EDD875E5F1F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18574" y="960464"/>
            <a:ext cx="3246120" cy="242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20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ext&#10;&#10;Description automatically generated with medium confidence">
            <a:extLst>
              <a:ext uri="{FF2B5EF4-FFF2-40B4-BE49-F238E27FC236}">
                <a16:creationId xmlns:a16="http://schemas.microsoft.com/office/drawing/2014/main" id="{F44F1884-494C-4332-A5D5-9A6024D98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012" y="643466"/>
            <a:ext cx="5566833" cy="5566833"/>
          </a:xfrm>
          <a:prstGeom prst="rect">
            <a:avLst/>
          </a:prstGeom>
        </p:spPr>
      </p:pic>
      <p:grpSp>
        <p:nvGrpSpPr>
          <p:cNvPr id="12" name="Group 1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81191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68181CB1-D6F1-B333-B984-46C7F1FDE5AB}"/>
              </a:ext>
            </a:extLst>
          </p:cNvPr>
          <p:cNvGraphicFramePr/>
          <p:nvPr>
            <p:extLst>
              <p:ext uri="{D42A27DB-BD31-4B8C-83A1-F6EECF244321}">
                <p14:modId xmlns:p14="http://schemas.microsoft.com/office/powerpoint/2010/main" val="1280924339"/>
              </p:ext>
            </p:extLst>
          </p:nvPr>
        </p:nvGraphicFramePr>
        <p:xfrm>
          <a:off x="507030" y="617080"/>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96638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6AD0DC2-9D48-328A-85C8-E22E682CE9B7}"/>
              </a:ext>
            </a:extLst>
          </p:cNvPr>
          <p:cNvSpPr/>
          <p:nvPr/>
        </p:nvSpPr>
        <p:spPr>
          <a:xfrm>
            <a:off x="9267909" y="2023110"/>
            <a:ext cx="2469624" cy="28460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0" kern="1200" cap="none" spc="0" dirty="0">
                <a:ln w="0"/>
                <a:solidFill>
                  <a:schemeClr val="tx1"/>
                </a:solidFill>
                <a:effectLst>
                  <a:outerShdw blurRad="38100" dist="25400" dir="5400000" algn="ctr" rotWithShape="0">
                    <a:srgbClr val="6E747A">
                      <a:alpha val="43000"/>
                    </a:srgbClr>
                  </a:outerShdw>
                </a:effectLst>
                <a:latin typeface="+mj-lt"/>
                <a:ea typeface="+mj-ea"/>
                <a:cs typeface="+mj-cs"/>
              </a:rPr>
              <a:t>Mobile-</a:t>
            </a:r>
            <a:r>
              <a:rPr lang="en-US" sz="2800" b="0" kern="1200" cap="none" spc="0" dirty="0" err="1">
                <a:ln w="0"/>
                <a:solidFill>
                  <a:schemeClr val="tx1"/>
                </a:solidFill>
                <a:effectLst>
                  <a:outerShdw blurRad="38100" dist="25400" dir="5400000" algn="ctr" rotWithShape="0">
                    <a:srgbClr val="6E747A">
                      <a:alpha val="43000"/>
                    </a:srgbClr>
                  </a:outerShdw>
                </a:effectLst>
                <a:latin typeface="+mj-lt"/>
                <a:ea typeface="+mj-ea"/>
                <a:cs typeface="+mj-cs"/>
              </a:rPr>
              <a:t>NodeMCU</a:t>
            </a:r>
            <a:endParaRPr lang="en-US" sz="2800" b="0" kern="1200" cap="none" spc="0" dirty="0">
              <a:ln w="0"/>
              <a:solidFill>
                <a:schemeClr val="tx1"/>
              </a:solidFill>
              <a:effectLst>
                <a:outerShdw blurRad="38100" dist="25400" dir="5400000" algn="ctr" rotWithShape="0">
                  <a:srgbClr val="6E747A">
                    <a:alpha val="43000"/>
                  </a:srgbClr>
                </a:outerShdw>
              </a:effectLst>
              <a:latin typeface="+mj-lt"/>
              <a:ea typeface="+mj-ea"/>
              <a:cs typeface="+mj-cs"/>
            </a:endParaRPr>
          </a:p>
          <a:p>
            <a:pPr defTabSz="914400">
              <a:lnSpc>
                <a:spcPct val="90000"/>
              </a:lnSpc>
              <a:spcBef>
                <a:spcPct val="0"/>
              </a:spcBef>
              <a:spcAft>
                <a:spcPts val="600"/>
              </a:spcAft>
            </a:pPr>
            <a:r>
              <a:rPr lang="en-US" sz="2800" b="0" kern="1200" cap="none" spc="0" dirty="0">
                <a:ln w="0"/>
                <a:solidFill>
                  <a:schemeClr val="tx1"/>
                </a:solidFill>
                <a:effectLst>
                  <a:outerShdw blurRad="38100" dist="25400" dir="5400000" algn="ctr" rotWithShape="0">
                    <a:srgbClr val="6E747A">
                      <a:alpha val="43000"/>
                    </a:srgbClr>
                  </a:outerShdw>
                </a:effectLst>
                <a:latin typeface="+mj-lt"/>
                <a:ea typeface="+mj-ea"/>
                <a:cs typeface="+mj-cs"/>
              </a:rPr>
              <a:t>Interactions</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6353A26F-7D92-1972-D2CE-BC826BEBC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1086883"/>
            <a:ext cx="7608304" cy="4755189"/>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electronics, circuit&#10;&#10;Description automatically generated">
            <a:extLst>
              <a:ext uri="{FF2B5EF4-FFF2-40B4-BE49-F238E27FC236}">
                <a16:creationId xmlns:a16="http://schemas.microsoft.com/office/drawing/2014/main" id="{80082618-25B3-A790-1502-30DDC2FE2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080364" y="3420391"/>
            <a:ext cx="901826" cy="901826"/>
          </a:xfrm>
          <a:prstGeom prst="rect">
            <a:avLst/>
          </a:prstGeom>
        </p:spPr>
      </p:pic>
    </p:spTree>
    <p:extLst>
      <p:ext uri="{BB962C8B-B14F-4D97-AF65-F5344CB8AC3E}">
        <p14:creationId xmlns:p14="http://schemas.microsoft.com/office/powerpoint/2010/main" val="2015612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01D942-0EFA-F6C3-0F54-56CB22C15125}"/>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defTabSz="914400">
              <a:lnSpc>
                <a:spcPct val="90000"/>
              </a:lnSpc>
              <a:spcBef>
                <a:spcPct val="0"/>
              </a:spcBef>
              <a:spcAft>
                <a:spcPts val="600"/>
              </a:spcAft>
            </a:pPr>
            <a:r>
              <a:rPr lang="en-US" sz="3600" b="1" kern="1200" cap="none" spc="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rPr>
              <a:t>Node MCU-NodeMCU Interactions:</a:t>
            </a:r>
          </a:p>
        </p:txBody>
      </p:sp>
      <p:pic>
        <p:nvPicPr>
          <p:cNvPr id="3" name="Picture 2" descr="A picture containing text, device&#10;&#10;Description automatically generated">
            <a:extLst>
              <a:ext uri="{FF2B5EF4-FFF2-40B4-BE49-F238E27FC236}">
                <a16:creationId xmlns:a16="http://schemas.microsoft.com/office/drawing/2014/main" id="{A4ED2F96-46ED-F55E-55F5-AFF79ADD9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444481"/>
            <a:ext cx="6780700" cy="3966709"/>
          </a:xfrm>
          <a:prstGeom prst="rect">
            <a:avLst/>
          </a:prstGeom>
        </p:spPr>
      </p:pic>
    </p:spTree>
    <p:extLst>
      <p:ext uri="{BB962C8B-B14F-4D97-AF65-F5344CB8AC3E}">
        <p14:creationId xmlns:p14="http://schemas.microsoft.com/office/powerpoint/2010/main" val="428141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 diagram&#10;&#10;Description automatically generated">
            <a:extLst>
              <a:ext uri="{FF2B5EF4-FFF2-40B4-BE49-F238E27FC236}">
                <a16:creationId xmlns:a16="http://schemas.microsoft.com/office/drawing/2014/main" id="{5931EA3D-CB0B-16DF-BDDD-3778C6786036}"/>
              </a:ext>
            </a:extLst>
          </p:cNvPr>
          <p:cNvPicPr>
            <a:picLocks noChangeAspect="1"/>
          </p:cNvPicPr>
          <p:nvPr/>
        </p:nvPicPr>
        <p:blipFill rotWithShape="1">
          <a:blip r:embed="rId2">
            <a:extLst>
              <a:ext uri="{28A0092B-C50C-407E-A947-70E740481C1C}">
                <a14:useLocalDpi xmlns:a14="http://schemas.microsoft.com/office/drawing/2010/main" val="0"/>
              </a:ext>
            </a:extLst>
          </a:blip>
          <a:srcRect r="872" b="1"/>
          <a:stretch/>
        </p:blipFill>
        <p:spPr>
          <a:xfrm>
            <a:off x="20" y="1282"/>
            <a:ext cx="12191980" cy="6856718"/>
          </a:xfrm>
          <a:prstGeom prst="rect">
            <a:avLst/>
          </a:prstGeom>
        </p:spPr>
      </p:pic>
    </p:spTree>
    <p:extLst>
      <p:ext uri="{BB962C8B-B14F-4D97-AF65-F5344CB8AC3E}">
        <p14:creationId xmlns:p14="http://schemas.microsoft.com/office/powerpoint/2010/main" val="340081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83" name="Rectangle 307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92BAB8D-2B7F-8205-6823-285CDC7EE6C2}"/>
              </a:ext>
            </a:extLst>
          </p:cNvPr>
          <p:cNvSpPr/>
          <p:nvPr/>
        </p:nvSpPr>
        <p:spPr>
          <a:xfrm>
            <a:off x="603938" y="640081"/>
            <a:ext cx="2608655" cy="525779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endParaRPr lang="en-US" sz="3600" b="0" cap="none" spc="0" dirty="0">
              <a:ln w="0"/>
              <a:solidFill>
                <a:srgbClr val="2C2C2C"/>
              </a:solidFill>
              <a:effectLst>
                <a:reflection blurRad="6350" stA="53000" endA="300" endPos="35500" dir="5400000" sy="-90000" algn="bl" rotWithShape="0"/>
              </a:effectLst>
              <a:latin typeface="+mj-lt"/>
              <a:ea typeface="+mj-ea"/>
              <a:cs typeface="+mj-cs"/>
            </a:endParaRPr>
          </a:p>
        </p:txBody>
      </p:sp>
      <p:sp>
        <p:nvSpPr>
          <p:cNvPr id="3084"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ttackers can bypass fingerprint authentication with an ~80% success rate |  Ars Technica">
            <a:extLst>
              <a:ext uri="{FF2B5EF4-FFF2-40B4-BE49-F238E27FC236}">
                <a16:creationId xmlns:a16="http://schemas.microsoft.com/office/drawing/2014/main" id="{BF903891-9AB5-3064-9150-31B7000331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4"/>
          <a:stretch/>
        </p:blipFill>
        <p:spPr bwMode="auto">
          <a:xfrm>
            <a:off x="4062964"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F1C01CF-7516-6433-CE11-FA0A6E3F3C1D}"/>
              </a:ext>
            </a:extLst>
          </p:cNvPr>
          <p:cNvSpPr/>
          <p:nvPr/>
        </p:nvSpPr>
        <p:spPr>
          <a:xfrm>
            <a:off x="166566" y="2081595"/>
            <a:ext cx="3046027" cy="2123658"/>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Cloud-based</a:t>
            </a:r>
          </a:p>
          <a:p>
            <a:pPr algn="ctr"/>
            <a:r>
              <a:rPr lang="en-US" sz="4400" b="0" cap="none" spc="0" dirty="0">
                <a:ln w="0"/>
                <a:solidFill>
                  <a:schemeClr val="accent1"/>
                </a:solidFill>
                <a:effectLst>
                  <a:outerShdw blurRad="38100" dist="25400" dir="5400000" algn="ctr" rotWithShape="0">
                    <a:srgbClr val="6E747A">
                      <a:alpha val="43000"/>
                    </a:srgbClr>
                  </a:outerShdw>
                </a:effectLst>
              </a:rPr>
              <a:t>Biometric </a:t>
            </a:r>
          </a:p>
          <a:p>
            <a:pPr algn="ctr"/>
            <a:r>
              <a:rPr lang="en-US" sz="4400" b="0" cap="none" spc="0" dirty="0">
                <a:ln w="0"/>
                <a:solidFill>
                  <a:schemeClr val="accent1"/>
                </a:solidFill>
                <a:effectLst>
                  <a:outerShdw blurRad="38100" dist="25400" dir="5400000" algn="ctr" rotWithShape="0">
                    <a:srgbClr val="6E747A">
                      <a:alpha val="43000"/>
                    </a:srgbClr>
                  </a:outerShdw>
                </a:effectLst>
              </a:rPr>
              <a:t>verification</a:t>
            </a:r>
          </a:p>
        </p:txBody>
      </p:sp>
    </p:spTree>
    <p:extLst>
      <p:ext uri="{BB962C8B-B14F-4D97-AF65-F5344CB8AC3E}">
        <p14:creationId xmlns:p14="http://schemas.microsoft.com/office/powerpoint/2010/main" val="835667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text, screenshot, graphic design, design&#10;&#10;Description automatically generated">
            <a:extLst>
              <a:ext uri="{FF2B5EF4-FFF2-40B4-BE49-F238E27FC236}">
                <a16:creationId xmlns:a16="http://schemas.microsoft.com/office/drawing/2014/main" id="{9EE1D165-EED9-2377-71B5-8749E5A0A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835" y="643467"/>
            <a:ext cx="9948329"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028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Rectangle 1">
            <a:extLst>
              <a:ext uri="{FF2B5EF4-FFF2-40B4-BE49-F238E27FC236}">
                <a16:creationId xmlns:a16="http://schemas.microsoft.com/office/drawing/2014/main" id="{AAFDD5A4-0EEB-F08A-3EF0-8887CEDEF2E1}"/>
              </a:ext>
            </a:extLst>
          </p:cNvPr>
          <p:cNvSpPr/>
          <p:nvPr/>
        </p:nvSpPr>
        <p:spPr>
          <a:xfrm>
            <a:off x="3315031" y="1380754"/>
            <a:ext cx="5561938" cy="251351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6000" b="1" kern="1200" cap="none" spc="0">
                <a:ln w="13462">
                  <a:solidFill>
                    <a:schemeClr val="bg1"/>
                  </a:solidFill>
                  <a:prstDash val="solid"/>
                </a:ln>
                <a:solidFill>
                  <a:schemeClr val="tx1"/>
                </a:solidFill>
                <a:effectLst>
                  <a:outerShdw dist="38100" dir="2700000" algn="bl" rotWithShape="0">
                    <a:schemeClr val="accent5"/>
                  </a:outerShdw>
                </a:effectLst>
                <a:latin typeface="+mj-lt"/>
                <a:ea typeface="+mj-ea"/>
                <a:cs typeface="+mj-cs"/>
              </a:rPr>
              <a:t>Results</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6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Shape 20">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Icon&#10;&#10;Description automatically generated">
            <a:extLst>
              <a:ext uri="{FF2B5EF4-FFF2-40B4-BE49-F238E27FC236}">
                <a16:creationId xmlns:a16="http://schemas.microsoft.com/office/drawing/2014/main" id="{8D45C44C-A6F6-4FEA-81AA-92A54F6AC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76" y="1308853"/>
            <a:ext cx="3343202" cy="3343202"/>
          </a:xfrm>
          <a:prstGeom prst="rect">
            <a:avLst/>
          </a:prstGeom>
        </p:spPr>
      </p:pic>
      <p:sp>
        <p:nvSpPr>
          <p:cNvPr id="23" name="Freeform: Shape 22">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descr="Text&#10;&#10;Description automatically generated">
            <a:extLst>
              <a:ext uri="{FF2B5EF4-FFF2-40B4-BE49-F238E27FC236}">
                <a16:creationId xmlns:a16="http://schemas.microsoft.com/office/drawing/2014/main" id="{FD1B0122-5C87-42AF-AC75-45A852EC6CC6}"/>
              </a:ext>
            </a:extLst>
          </p:cNvPr>
          <p:cNvPicPr>
            <a:picLocks noChangeAspect="1"/>
          </p:cNvPicPr>
          <p:nvPr/>
        </p:nvPicPr>
        <p:blipFill rotWithShape="1">
          <a:blip r:embed="rId3">
            <a:extLst>
              <a:ext uri="{28A0092B-C50C-407E-A947-70E740481C1C}">
                <a14:useLocalDpi xmlns:a14="http://schemas.microsoft.com/office/drawing/2010/main" val="0"/>
              </a:ext>
            </a:extLst>
          </a:blip>
          <a:srcRect t="8099" r="1" b="1"/>
          <a:stretch/>
        </p:blipFill>
        <p:spPr>
          <a:xfrm>
            <a:off x="5674082" y="1715030"/>
            <a:ext cx="5763053" cy="3967112"/>
          </a:xfrm>
          <a:prstGeom prst="rect">
            <a:avLst/>
          </a:prstGeom>
        </p:spPr>
      </p:pic>
    </p:spTree>
    <p:extLst>
      <p:ext uri="{BB962C8B-B14F-4D97-AF65-F5344CB8AC3E}">
        <p14:creationId xmlns:p14="http://schemas.microsoft.com/office/powerpoint/2010/main" val="4130535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67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0F397FA-6B20-2249-C68E-029D564A27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467" y="729996"/>
            <a:ext cx="10905066" cy="5398008"/>
          </a:xfrm>
          <a:prstGeom prst="rect">
            <a:avLst/>
          </a:prstGeom>
        </p:spPr>
      </p:pic>
    </p:spTree>
    <p:extLst>
      <p:ext uri="{BB962C8B-B14F-4D97-AF65-F5344CB8AC3E}">
        <p14:creationId xmlns:p14="http://schemas.microsoft.com/office/powerpoint/2010/main" val="3175211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with medium confidence">
            <a:extLst>
              <a:ext uri="{FF2B5EF4-FFF2-40B4-BE49-F238E27FC236}">
                <a16:creationId xmlns:a16="http://schemas.microsoft.com/office/drawing/2014/main" id="{791CBCFD-919E-DB8D-0C5F-81178D6E7D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467" y="757257"/>
            <a:ext cx="10905066" cy="5343484"/>
          </a:xfrm>
          <a:prstGeom prst="rect">
            <a:avLst/>
          </a:prstGeom>
          <a:ln>
            <a:noFill/>
          </a:ln>
        </p:spPr>
      </p:pic>
    </p:spTree>
    <p:extLst>
      <p:ext uri="{BB962C8B-B14F-4D97-AF65-F5344CB8AC3E}">
        <p14:creationId xmlns:p14="http://schemas.microsoft.com/office/powerpoint/2010/main" val="3807877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EFAAEB9-C236-5632-E079-809BECF718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4432" y="643467"/>
            <a:ext cx="9363136" cy="5571066"/>
          </a:xfrm>
          <a:prstGeom prst="rect">
            <a:avLst/>
          </a:prstGeom>
        </p:spPr>
      </p:pic>
    </p:spTree>
    <p:extLst>
      <p:ext uri="{BB962C8B-B14F-4D97-AF65-F5344CB8AC3E}">
        <p14:creationId xmlns:p14="http://schemas.microsoft.com/office/powerpoint/2010/main" val="106369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44ECCF7-40B8-D26B-3CE9-31649663D47F}"/>
              </a:ext>
            </a:extLst>
          </p:cNvPr>
          <p:cNvSpPr/>
          <p:nvPr/>
        </p:nvSpPr>
        <p:spPr>
          <a:xfrm>
            <a:off x="466722" y="586855"/>
            <a:ext cx="3201366" cy="3387497"/>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000" b="1" kern="1200" cap="none" spc="0" dirty="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rPr>
              <a:t>Concept of Random MAC Address:</a:t>
            </a:r>
          </a:p>
        </p:txBody>
      </p:sp>
      <p:sp>
        <p:nvSpPr>
          <p:cNvPr id="6" name="TextBox 5">
            <a:extLst>
              <a:ext uri="{FF2B5EF4-FFF2-40B4-BE49-F238E27FC236}">
                <a16:creationId xmlns:a16="http://schemas.microsoft.com/office/drawing/2014/main" id="{4DC011A4-40D4-AFE2-6A9A-2EF34533DE3E}"/>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dirty="0"/>
              <a:t>Starting in Android 8.0, Android devices use randomized MAC addresses when probing for new networks.</a:t>
            </a:r>
          </a:p>
          <a:p>
            <a:pPr marL="285750" indent="-228600" defTabSz="914400">
              <a:lnSpc>
                <a:spcPct val="90000"/>
              </a:lnSpc>
              <a:spcAft>
                <a:spcPts val="600"/>
              </a:spcAft>
              <a:buFont typeface="Arial" panose="020B0604020202020204" pitchFamily="34" charset="0"/>
              <a:buChar char="•"/>
            </a:pPr>
            <a:endParaRPr lang="en-US" dirty="0"/>
          </a:p>
          <a:p>
            <a:pPr marL="285750" indent="-228600" defTabSz="914400">
              <a:lnSpc>
                <a:spcPct val="90000"/>
              </a:lnSpc>
              <a:spcAft>
                <a:spcPts val="600"/>
              </a:spcAft>
              <a:buFont typeface="Arial" panose="020B0604020202020204" pitchFamily="34" charset="0"/>
              <a:buChar char="•"/>
            </a:pPr>
            <a:r>
              <a:rPr lang="en-US" dirty="0"/>
              <a:t>MAC randomization prevents listeners from using MAC addresses to build a history of device activity, thus increasing user privacy.</a:t>
            </a:r>
          </a:p>
          <a:p>
            <a:pPr marL="285750" indent="-228600" defTabSz="914400">
              <a:lnSpc>
                <a:spcPct val="90000"/>
              </a:lnSpc>
              <a:spcAft>
                <a:spcPts val="600"/>
              </a:spcAft>
              <a:buFont typeface="Arial" panose="020B0604020202020204" pitchFamily="34" charset="0"/>
              <a:buChar char="•"/>
            </a:pPr>
            <a:endParaRPr lang="en-US" dirty="0"/>
          </a:p>
          <a:p>
            <a:pPr marL="285750" indent="-228600" defTabSz="914400">
              <a:lnSpc>
                <a:spcPct val="90000"/>
              </a:lnSpc>
              <a:spcAft>
                <a:spcPts val="600"/>
              </a:spcAft>
              <a:buFont typeface="Arial" panose="020B0604020202020204" pitchFamily="34" charset="0"/>
              <a:buChar char="•"/>
            </a:pPr>
            <a:r>
              <a:rPr lang="en-US" dirty="0"/>
              <a:t> Android generates a persistent randomized MAC address.</a:t>
            </a:r>
          </a:p>
          <a:p>
            <a:pPr marL="285750" indent="-228600" defTabSz="914400">
              <a:lnSpc>
                <a:spcPct val="90000"/>
              </a:lnSpc>
              <a:spcAft>
                <a:spcPts val="600"/>
              </a:spcAft>
              <a:buFont typeface="Arial" panose="020B0604020202020204" pitchFamily="34" charset="0"/>
              <a:buChar char="•"/>
            </a:pPr>
            <a:endParaRPr lang="en-US" sz="1700" dirty="0"/>
          </a:p>
        </p:txBody>
      </p:sp>
      <p:pic>
        <p:nvPicPr>
          <p:cNvPr id="8" name="Picture 7">
            <a:extLst>
              <a:ext uri="{FF2B5EF4-FFF2-40B4-BE49-F238E27FC236}">
                <a16:creationId xmlns:a16="http://schemas.microsoft.com/office/drawing/2014/main" id="{532DA6C7-6940-57BD-911F-36079081EDB7}"/>
              </a:ext>
            </a:extLst>
          </p:cNvPr>
          <p:cNvPicPr>
            <a:picLocks noChangeAspect="1"/>
          </p:cNvPicPr>
          <p:nvPr/>
        </p:nvPicPr>
        <p:blipFill>
          <a:blip r:embed="rId2"/>
          <a:stretch>
            <a:fillRect/>
          </a:stretch>
        </p:blipFill>
        <p:spPr>
          <a:xfrm>
            <a:off x="8109502" y="931014"/>
            <a:ext cx="3615776" cy="5007850"/>
          </a:xfrm>
          <a:prstGeom prst="rect">
            <a:avLst/>
          </a:prstGeom>
        </p:spPr>
      </p:pic>
    </p:spTree>
    <p:extLst>
      <p:ext uri="{BB962C8B-B14F-4D97-AF65-F5344CB8AC3E}">
        <p14:creationId xmlns:p14="http://schemas.microsoft.com/office/powerpoint/2010/main" val="3339690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2">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4">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EF15E4C-0E70-B370-851D-30C402E8466E}"/>
              </a:ext>
            </a:extLst>
          </p:cNvPr>
          <p:cNvSpPr txBox="1"/>
          <p:nvPr/>
        </p:nvSpPr>
        <p:spPr>
          <a:xfrm>
            <a:off x="455064" y="2049882"/>
            <a:ext cx="3581402" cy="275797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400" b="1" dirty="0">
                <a:solidFill>
                  <a:srgbClr val="FFFFFF"/>
                </a:solidFill>
                <a:latin typeface="+mj-lt"/>
                <a:ea typeface="+mj-ea"/>
                <a:cs typeface="+mj-cs"/>
              </a:rPr>
              <a:t>How we can overcome this </a:t>
            </a:r>
          </a:p>
          <a:p>
            <a:pPr defTabSz="914400">
              <a:lnSpc>
                <a:spcPct val="90000"/>
              </a:lnSpc>
              <a:spcBef>
                <a:spcPct val="0"/>
              </a:spcBef>
              <a:spcAft>
                <a:spcPts val="600"/>
              </a:spcAft>
            </a:pPr>
            <a:endParaRPr lang="en-US" sz="1900" dirty="0">
              <a:solidFill>
                <a:srgbClr val="FFFFFF"/>
              </a:solidFill>
              <a:latin typeface="+mj-lt"/>
              <a:ea typeface="+mj-ea"/>
              <a:cs typeface="+mj-cs"/>
            </a:endParaRPr>
          </a:p>
          <a:p>
            <a:pPr defTabSz="914400">
              <a:lnSpc>
                <a:spcPct val="90000"/>
              </a:lnSpc>
              <a:spcBef>
                <a:spcPct val="0"/>
              </a:spcBef>
              <a:spcAft>
                <a:spcPts val="600"/>
              </a:spcAft>
            </a:pPr>
            <a:r>
              <a:rPr lang="en-US" sz="1900" dirty="0">
                <a:solidFill>
                  <a:srgbClr val="FFFFFF"/>
                </a:solidFill>
                <a:latin typeface="+mj-lt"/>
                <a:ea typeface="+mj-ea"/>
                <a:cs typeface="+mj-cs"/>
              </a:rPr>
              <a:t>Users can enable or disable MAC randomization for individual networks through an option in settings.</a:t>
            </a:r>
          </a:p>
        </p:txBody>
      </p:sp>
      <p:pic>
        <p:nvPicPr>
          <p:cNvPr id="6" name="Picture 5" descr="Graphical user interface, text, application, Teams&#10;&#10;Description automatically generated">
            <a:extLst>
              <a:ext uri="{FF2B5EF4-FFF2-40B4-BE49-F238E27FC236}">
                <a16:creationId xmlns:a16="http://schemas.microsoft.com/office/drawing/2014/main" id="{2C369125-3F87-EE3C-7ED5-19261999C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3429" y="230532"/>
            <a:ext cx="2934208" cy="6520464"/>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4E9128D9-A40D-5828-62F9-57206F04F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01" y="230530"/>
            <a:ext cx="2934208" cy="6520465"/>
          </a:xfrm>
          <a:prstGeom prst="rect">
            <a:avLst/>
          </a:prstGeom>
        </p:spPr>
      </p:pic>
      <p:sp>
        <p:nvSpPr>
          <p:cNvPr id="8" name="Oval 7">
            <a:extLst>
              <a:ext uri="{FF2B5EF4-FFF2-40B4-BE49-F238E27FC236}">
                <a16:creationId xmlns:a16="http://schemas.microsoft.com/office/drawing/2014/main" id="{E99D66C1-F4BA-2713-9213-E1858301AA5E}"/>
              </a:ext>
            </a:extLst>
          </p:cNvPr>
          <p:cNvSpPr/>
          <p:nvPr/>
        </p:nvSpPr>
        <p:spPr>
          <a:xfrm>
            <a:off x="4259151" y="2268551"/>
            <a:ext cx="2937920" cy="1053445"/>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8080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5F5456-1A71-301E-F6B9-E8824014F318}"/>
              </a:ext>
            </a:extLst>
          </p:cNvPr>
          <p:cNvSpPr/>
          <p:nvPr/>
        </p:nvSpPr>
        <p:spPr>
          <a:xfrm>
            <a:off x="648931" y="2438400"/>
            <a:ext cx="3505494" cy="3785419"/>
          </a:xfrm>
          <a:prstGeom prst="rect">
            <a:avLst/>
          </a:prstGeom>
        </p:spPr>
        <p:txBody>
          <a:bodyPr vert="horz" lIns="91440" tIns="45720" rIns="91440" bIns="45720" rtlCol="0">
            <a:normAutofit/>
          </a:bodyPr>
          <a:lstStyle/>
          <a:p>
            <a:pPr marL="342900" indent="-342900" defTabSz="914400">
              <a:lnSpc>
                <a:spcPct val="90000"/>
              </a:lnSpc>
              <a:spcAft>
                <a:spcPts val="600"/>
              </a:spcAft>
              <a:buFont typeface="Wingdings" panose="05000000000000000000" pitchFamily="2" charset="2"/>
              <a:buChar char="Ø"/>
            </a:pPr>
            <a:r>
              <a:rPr lang="en-US" sz="2400" b="0" cap="none" spc="0" dirty="0">
                <a:ln w="0"/>
                <a:effectLst>
                  <a:outerShdw blurRad="38100" dist="25400" dir="5400000" algn="ctr" rotWithShape="0">
                    <a:srgbClr val="6E747A">
                      <a:alpha val="43000"/>
                    </a:srgbClr>
                  </a:outerShdw>
                </a:effectLst>
              </a:rPr>
              <a:t>The students should also turn off the Wi-fi Assistant.</a:t>
            </a:r>
          </a:p>
          <a:p>
            <a:pPr defTabSz="914400">
              <a:lnSpc>
                <a:spcPct val="90000"/>
              </a:lnSpc>
              <a:spcAft>
                <a:spcPts val="600"/>
              </a:spcAft>
            </a:pPr>
            <a:r>
              <a:rPr lang="en-US" sz="2400" dirty="0">
                <a:ln w="0"/>
                <a:effectLst>
                  <a:outerShdw blurRad="38100" dist="25400" dir="5400000" algn="ctr" rotWithShape="0">
                    <a:srgbClr val="6E747A">
                      <a:alpha val="43000"/>
                    </a:srgbClr>
                  </a:outerShdw>
                </a:effectLst>
              </a:rPr>
              <a:t>Reason:</a:t>
            </a:r>
            <a:endParaRPr lang="en-US" sz="2400" b="0" cap="none" spc="0" dirty="0">
              <a:ln w="0"/>
              <a:effectLst>
                <a:outerShdw blurRad="38100" dist="25400" dir="5400000" algn="ctr" rotWithShape="0">
                  <a:srgbClr val="6E747A">
                    <a:alpha val="43000"/>
                  </a:srgbClr>
                </a:outerShdw>
              </a:effectLst>
            </a:endParaRPr>
          </a:p>
          <a:p>
            <a:pPr defTabSz="914400">
              <a:lnSpc>
                <a:spcPct val="90000"/>
              </a:lnSpc>
              <a:spcAft>
                <a:spcPts val="600"/>
              </a:spcAft>
            </a:pPr>
            <a:r>
              <a:rPr lang="en-US" sz="2400" dirty="0">
                <a:ln w="0"/>
                <a:effectLst>
                  <a:outerShdw blurRad="38100" dist="25400" dir="5400000" algn="ctr" rotWithShape="0">
                    <a:srgbClr val="6E747A">
                      <a:alpha val="43000"/>
                    </a:srgbClr>
                  </a:outerShdw>
                </a:effectLst>
              </a:rPr>
              <a:t>As this is a data less connection it switches t</a:t>
            </a:r>
            <a:r>
              <a:rPr lang="en-US" sz="2400" b="0" cap="none" spc="0" dirty="0">
                <a:ln w="0"/>
                <a:effectLst>
                  <a:outerShdw blurRad="38100" dist="25400" dir="5400000" algn="ctr" rotWithShape="0">
                    <a:srgbClr val="6E747A">
                      <a:alpha val="43000"/>
                    </a:srgbClr>
                  </a:outerShdw>
                </a:effectLst>
              </a:rPr>
              <a:t>o a data- </a:t>
            </a:r>
            <a:r>
              <a:rPr lang="en-US" sz="2400" dirty="0">
                <a:ln w="0"/>
                <a:effectLst>
                  <a:outerShdw blurRad="38100" dist="25400" dir="5400000" algn="ctr" rotWithShape="0">
                    <a:srgbClr val="6E747A">
                      <a:alpha val="43000"/>
                    </a:srgbClr>
                  </a:outerShdw>
                </a:effectLst>
              </a:rPr>
              <a:t>oriented network using wi-fi assistant</a:t>
            </a:r>
            <a:endParaRPr lang="en-US" sz="2400" b="0" cap="none" spc="0" dirty="0">
              <a:ln w="0"/>
              <a:effectLst>
                <a:outerShdw blurRad="38100" dist="25400" dir="5400000" algn="ctr" rotWithShape="0">
                  <a:srgbClr val="6E747A">
                    <a:alpha val="43000"/>
                  </a:srgbClr>
                </a:outerShdw>
              </a:effectLst>
            </a:endParaRPr>
          </a:p>
        </p:txBody>
      </p:sp>
      <p:sp>
        <p:nvSpPr>
          <p:cNvPr id="1046" name="Rectangle 103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turn off Android's WiFi Assistant/Google's VPN ~ Bauer-Power Media">
            <a:extLst>
              <a:ext uri="{FF2B5EF4-FFF2-40B4-BE49-F238E27FC236}">
                <a16:creationId xmlns:a16="http://schemas.microsoft.com/office/drawing/2014/main" id="{0D5E2E87-D24C-DCB3-CD28-F59DB801AB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847303"/>
            <a:ext cx="6019331" cy="316014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563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5742EFA-3DFE-4D16-8048-00AD7D3CE54E}"/>
              </a:ext>
            </a:extLst>
          </p:cNvPr>
          <p:cNvSpPr txBox="1"/>
          <p:nvPr/>
        </p:nvSpPr>
        <p:spPr>
          <a:xfrm>
            <a:off x="473042" y="722046"/>
            <a:ext cx="5966669" cy="5118446"/>
          </a:xfrm>
          <a:prstGeom prst="rect">
            <a:avLst/>
          </a:prstGeom>
        </p:spPr>
        <p:txBody>
          <a:bodyPr vert="horz" wrap="square" lIns="0" tIns="0" rIns="0" bIns="0" rtlCol="0" anchor="t">
            <a:normAutofit/>
          </a:bodyPr>
          <a:lstStyle/>
          <a:p>
            <a:pPr>
              <a:lnSpc>
                <a:spcPct val="110000"/>
              </a:lnSpc>
              <a:spcAft>
                <a:spcPts val="800"/>
              </a:spcAft>
            </a:pPr>
            <a:r>
              <a:rPr lang="en-US" sz="6600" dirty="0">
                <a:solidFill>
                  <a:schemeClr val="tx1">
                    <a:alpha val="60000"/>
                  </a:schemeClr>
                </a:solidFill>
                <a:latin typeface="Aldhabi" panose="01000000000000000000" pitchFamily="2" charset="-78"/>
                <a:cs typeface="Aldhabi" panose="01000000000000000000" pitchFamily="2" charset="-78"/>
              </a:rPr>
              <a:t>FUTURE SCOPE :</a:t>
            </a:r>
          </a:p>
          <a:p>
            <a:pPr>
              <a:lnSpc>
                <a:spcPct val="110000"/>
              </a:lnSpc>
              <a:spcAft>
                <a:spcPts val="800"/>
              </a:spcAft>
            </a:pPr>
            <a:r>
              <a:rPr lang="en-IN" sz="2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We can add new features as and when we require. We can replace ESP8266 with ESP 32 which has advanced features than ESP8266. The ESP32 is the ESP8266 successor. </a:t>
            </a:r>
            <a:r>
              <a:rPr lang="en-US" sz="2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We can implement cloud-based verifications to get proxy free attendance. Biometric verification includes either fingerprint verification or iris verification.</a:t>
            </a:r>
            <a:r>
              <a:rPr lang="en-IN" sz="2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Our Future work is to optimize our idea with latest technology available.</a:t>
            </a:r>
            <a:endParaRPr lang="en-US" sz="2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spcAft>
                <a:spcPts val="800"/>
              </a:spcAft>
            </a:pPr>
            <a:endParaRPr lang="en-US" sz="6600" dirty="0">
              <a:solidFill>
                <a:schemeClr val="tx1">
                  <a:alpha val="60000"/>
                </a:schemeClr>
              </a:solidFill>
              <a:latin typeface="Aldhabi" panose="01000000000000000000" pitchFamily="2" charset="-78"/>
              <a:cs typeface="Aldhabi" panose="01000000000000000000" pitchFamily="2" charset="-78"/>
            </a:endParaRPr>
          </a:p>
        </p:txBody>
      </p:sp>
      <p:pic>
        <p:nvPicPr>
          <p:cNvPr id="11" name="Picture 10">
            <a:extLst>
              <a:ext uri="{FF2B5EF4-FFF2-40B4-BE49-F238E27FC236}">
                <a16:creationId xmlns:a16="http://schemas.microsoft.com/office/drawing/2014/main" id="{7D55348E-A02C-40B0-AB46-BFDD4A3EB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675" y="953653"/>
            <a:ext cx="4713922" cy="4950694"/>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1450585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0DF6F27-E5BE-7F3F-42A9-A16A7F8592DD}"/>
              </a:ext>
            </a:extLst>
          </p:cNvPr>
          <p:cNvSpPr/>
          <p:nvPr/>
        </p:nvSpPr>
        <p:spPr>
          <a:xfrm>
            <a:off x="643467" y="321734"/>
            <a:ext cx="10905066" cy="113573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0" kern="1200" cap="none" spc="0">
                <a:ln w="0"/>
                <a:solidFill>
                  <a:schemeClr val="tx1"/>
                </a:solidFill>
                <a:effectLst>
                  <a:outerShdw blurRad="38100" dist="25400" dir="5400000" algn="ctr" rotWithShape="0">
                    <a:srgbClr val="6E747A">
                      <a:alpha val="43000"/>
                    </a:srgbClr>
                  </a:outerShdw>
                </a:effectLst>
                <a:latin typeface="+mj-lt"/>
                <a:ea typeface="+mj-ea"/>
                <a:cs typeface="+mj-cs"/>
              </a:rPr>
              <a:t>References:</a:t>
            </a:r>
          </a:p>
          <a:p>
            <a:pPr defTabSz="914400">
              <a:lnSpc>
                <a:spcPct val="90000"/>
              </a:lnSpc>
              <a:spcBef>
                <a:spcPct val="0"/>
              </a:spcBef>
              <a:spcAft>
                <a:spcPts val="600"/>
              </a:spcAft>
            </a:pPr>
            <a:endParaRPr lang="en-US" sz="3600" b="0" kern="1200" cap="none" spc="0">
              <a:ln w="0"/>
              <a:solidFill>
                <a:schemeClr val="tx1"/>
              </a:solidFill>
              <a:effectLst>
                <a:outerShdw blurRad="38100" dist="25400" dir="5400000" algn="ctr" rotWithShape="0">
                  <a:srgbClr val="6E747A">
                    <a:alpha val="43000"/>
                  </a:srgbClr>
                </a:outerShdw>
              </a:effectLst>
              <a:latin typeface="+mj-lt"/>
              <a:ea typeface="+mj-ea"/>
              <a:cs typeface="+mj-cs"/>
            </a:endParaRPr>
          </a:p>
        </p:txBody>
      </p:sp>
      <p:sp>
        <p:nvSpPr>
          <p:cNvPr id="3" name="TextBox 2">
            <a:extLst>
              <a:ext uri="{FF2B5EF4-FFF2-40B4-BE49-F238E27FC236}">
                <a16:creationId xmlns:a16="http://schemas.microsoft.com/office/drawing/2014/main" id="{59131D4E-A2DC-7DA3-649A-08B074FF2CAC}"/>
              </a:ext>
            </a:extLst>
          </p:cNvPr>
          <p:cNvSpPr txBox="1"/>
          <p:nvPr/>
        </p:nvSpPr>
        <p:spPr>
          <a:xfrm>
            <a:off x="643467" y="1782981"/>
            <a:ext cx="10905066" cy="4393982"/>
          </a:xfrm>
          <a:prstGeom prst="rect">
            <a:avLst/>
          </a:prstGeom>
        </p:spPr>
        <p:txBody>
          <a:bodyPr vert="horz" lIns="91440" tIns="45720" rIns="91440" bIns="45720" rtlCol="0">
            <a:normAutofit/>
          </a:bodyPr>
          <a:lstStyle/>
          <a:p>
            <a:pPr marL="342900" marR="0" lvl="0" indent="-342900">
              <a:lnSpc>
                <a:spcPct val="106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rPr>
              <a:t>Random Nerd (Communication between ESP8266):</a:t>
            </a:r>
            <a:r>
              <a:rPr lang="en-US" sz="1800" dirty="0">
                <a:effectLst/>
                <a:latin typeface="Calibri" panose="020F0502020204030204" pitchFamily="34" charset="0"/>
                <a:ea typeface="Calibri" panose="020F0502020204030204" pitchFamily="34" charset="0"/>
              </a:rPr>
              <a:t> </a:t>
            </a:r>
          </a:p>
          <a:p>
            <a:pPr marL="533400" marR="0" indent="-228600">
              <a:spcBef>
                <a:spcPts val="0"/>
              </a:spcBef>
              <a:spcAft>
                <a:spcPts val="0"/>
              </a:spcAft>
            </a:pPr>
            <a:r>
              <a:rPr lang="en-US" sz="1800" u="sng" dirty="0">
                <a:solidFill>
                  <a:srgbClr val="0000FF"/>
                </a:solidFill>
                <a:effectLst/>
                <a:latin typeface="Times New Roman" panose="02020603050405020304" pitchFamily="18" charset="0"/>
                <a:ea typeface="Calibri" panose="020F0502020204030204" pitchFamily="34" charset="0"/>
                <a:hlinkClick r:id="rId2"/>
              </a:rPr>
              <a:t>https://randomnerdtutorials.com/esp-now-many-to-one-esp8266-nodemcu/</a:t>
            </a:r>
            <a:endParaRPr lang="en-US" sz="1800" dirty="0">
              <a:effectLst/>
              <a:latin typeface="Calibri" panose="020F0502020204030204" pitchFamily="34" charset="0"/>
              <a:ea typeface="Calibri" panose="020F0502020204030204" pitchFamily="34" charset="0"/>
            </a:endParaRPr>
          </a:p>
          <a:p>
            <a:pPr marL="533400" marR="0" indent="-228600">
              <a:spcBef>
                <a:spcPts val="0"/>
              </a:spcBef>
              <a:spcAft>
                <a:spcPts val="0"/>
              </a:spcAft>
            </a:pPr>
            <a:r>
              <a:rPr lang="en-US"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R="0" lvl="0">
              <a:lnSpc>
                <a:spcPct val="106000"/>
              </a:lnSpc>
              <a:spcBef>
                <a:spcPts val="0"/>
              </a:spcBef>
              <a:spcAft>
                <a:spcPts val="0"/>
              </a:spcAft>
            </a:pPr>
            <a:r>
              <a:rPr lang="en-US" sz="1800" dirty="0">
                <a:effectLst/>
                <a:latin typeface="Times New Roman" panose="02020603050405020304" pitchFamily="18" charset="0"/>
                <a:ea typeface="Calibri" panose="020F0502020204030204" pitchFamily="34" charset="0"/>
              </a:rPr>
              <a:t>2. Random Nerd ( Setting up environment):</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     </a:t>
            </a:r>
            <a:r>
              <a:rPr lang="en-US" sz="1800" u="sng" dirty="0">
                <a:solidFill>
                  <a:srgbClr val="0000FF"/>
                </a:solidFill>
                <a:effectLst/>
                <a:latin typeface="Times New Roman" panose="02020603050405020304" pitchFamily="18" charset="0"/>
                <a:ea typeface="Calibri" panose="020F0502020204030204" pitchFamily="34" charset="0"/>
                <a:hlinkClick r:id="rId3"/>
              </a:rPr>
              <a:t>https://randomnerdtutorials.com/installing-esp8266-nodemcu-arduino-ide-2-0/</a:t>
            </a:r>
            <a:endParaRPr lang="en-US" sz="1800" u="sng" dirty="0">
              <a:solidFill>
                <a:srgbClr val="0000FF"/>
              </a:solidFill>
              <a:effectLst/>
              <a:latin typeface="Times New Roman" panose="02020603050405020304" pitchFamily="18" charset="0"/>
              <a:ea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R="0" lvl="0">
              <a:lnSpc>
                <a:spcPct val="106000"/>
              </a:lnSpc>
              <a:spcBef>
                <a:spcPts val="0"/>
              </a:spcBef>
              <a:spcAft>
                <a:spcPts val="800"/>
              </a:spcAft>
            </a:pPr>
            <a:r>
              <a:rPr lang="en-US" sz="1800" dirty="0">
                <a:effectLst/>
                <a:latin typeface="Times New Roman" panose="02020603050405020304" pitchFamily="18" charset="0"/>
                <a:ea typeface="Calibri" panose="020F0502020204030204" pitchFamily="34" charset="0"/>
              </a:rPr>
              <a:t>3. Android (Random MAC Address):</a:t>
            </a:r>
            <a:endParaRPr lang="en-US" sz="1800" dirty="0">
              <a:effectLst/>
              <a:latin typeface="Calibri" panose="020F0502020204030204" pitchFamily="34" charset="0"/>
              <a:ea typeface="Calibri" panose="020F0502020204030204" pitchFamily="34" charset="0"/>
            </a:endParaRPr>
          </a:p>
          <a:p>
            <a:pPr marL="533400" marR="0" indent="-228600">
              <a:spcBef>
                <a:spcPts val="0"/>
              </a:spcBef>
              <a:spcAft>
                <a:spcPts val="0"/>
              </a:spcAft>
            </a:pPr>
            <a:r>
              <a:rPr lang="en-US" sz="1800" u="sng" dirty="0">
                <a:solidFill>
                  <a:srgbClr val="0000FF"/>
                </a:solidFill>
                <a:effectLst/>
                <a:latin typeface="Times New Roman" panose="02020603050405020304" pitchFamily="18" charset="0"/>
                <a:ea typeface="Calibri" panose="020F0502020204030204" pitchFamily="34" charset="0"/>
                <a:hlinkClick r:id="rId4"/>
              </a:rPr>
              <a:t>https://source.android.com/docs/core/connect/wifi-mac-randomization</a:t>
            </a:r>
            <a:endParaRPr lang="en-US" sz="1800" dirty="0">
              <a:effectLst/>
              <a:latin typeface="Calibri" panose="020F0502020204030204" pitchFamily="34" charset="0"/>
              <a:ea typeface="Calibri" panose="020F0502020204030204" pitchFamily="34" charset="0"/>
            </a:endParaRPr>
          </a:p>
          <a:p>
            <a:pPr marL="533400" marR="0" indent="-228600">
              <a:spcBef>
                <a:spcPts val="0"/>
              </a:spcBef>
              <a:spcAft>
                <a:spcPts val="0"/>
              </a:spcAft>
            </a:pPr>
            <a:r>
              <a:rPr lang="en-IN"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R="0" lvl="0">
              <a:lnSpc>
                <a:spcPct val="106000"/>
              </a:lnSpc>
              <a:spcBef>
                <a:spcPts val="0"/>
              </a:spcBef>
              <a:spcAft>
                <a:spcPts val="0"/>
              </a:spcAft>
            </a:pPr>
            <a:r>
              <a:rPr lang="en-US" sz="1800" dirty="0">
                <a:effectLst/>
                <a:latin typeface="Times New Roman" panose="02020603050405020304" pitchFamily="18" charset="0"/>
                <a:ea typeface="Calibri" panose="020F0502020204030204" pitchFamily="34" charset="0"/>
              </a:rPr>
              <a:t>4. Stack Overflow (for debugging errors):     </a:t>
            </a:r>
            <a:endParaRPr lang="en-US" sz="1800" dirty="0">
              <a:effectLst/>
              <a:latin typeface="Calibri" panose="020F0502020204030204" pitchFamily="34" charset="0"/>
              <a:ea typeface="Calibri" panose="020F0502020204030204" pitchFamily="34" charset="0"/>
            </a:endParaRPr>
          </a:p>
          <a:p>
            <a:pPr marL="533400" marR="0" indent="-228600">
              <a:spcBef>
                <a:spcPts val="0"/>
              </a:spcBef>
              <a:spcAft>
                <a:spcPts val="0"/>
              </a:spcAft>
            </a:pPr>
            <a:r>
              <a:rPr lang="en-US" sz="1800" u="sng" dirty="0">
                <a:solidFill>
                  <a:srgbClr val="0000FF"/>
                </a:solidFill>
                <a:effectLst/>
                <a:latin typeface="Times New Roman" panose="02020603050405020304" pitchFamily="18" charset="0"/>
                <a:ea typeface="Calibri" panose="020F0502020204030204" pitchFamily="34" charset="0"/>
                <a:hlinkClick r:id="rId5"/>
              </a:rPr>
              <a:t>https://stackoverflow.com/</a:t>
            </a:r>
            <a:endParaRPr lang="en-US" sz="1800" dirty="0">
              <a:effectLst/>
              <a:latin typeface="Calibri" panose="020F0502020204030204" pitchFamily="34" charset="0"/>
              <a:ea typeface="Calibri" panose="020F0502020204030204" pitchFamily="34" charset="0"/>
            </a:endParaRP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64981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EC2D6DD8-FAD6-401D-9DE6-71DD04C980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3" name="Color">
              <a:extLst>
                <a:ext uri="{FF2B5EF4-FFF2-40B4-BE49-F238E27FC236}">
                  <a16:creationId xmlns:a16="http://schemas.microsoft.com/office/drawing/2014/main" id="{1BAD33E9-3181-4B0F-B82D-384777D81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CF64871D-491F-4731-8BF2-391FF2F06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pic>
        <p:nvPicPr>
          <p:cNvPr id="3" name="Picture 2" descr="Graphical user interface&#10;&#10;Description automatically generated with medium confidence">
            <a:extLst>
              <a:ext uri="{FF2B5EF4-FFF2-40B4-BE49-F238E27FC236}">
                <a16:creationId xmlns:a16="http://schemas.microsoft.com/office/drawing/2014/main" id="{69143641-6D72-4DA0-804D-A6080B31B3BD}"/>
              </a:ext>
            </a:extLst>
          </p:cNvPr>
          <p:cNvPicPr>
            <a:picLocks noChangeAspect="1"/>
          </p:cNvPicPr>
          <p:nvPr/>
        </p:nvPicPr>
        <p:blipFill rotWithShape="1">
          <a:blip r:embed="rId2">
            <a:extLst>
              <a:ext uri="{28A0092B-C50C-407E-A947-70E740481C1C}">
                <a14:useLocalDpi xmlns:a14="http://schemas.microsoft.com/office/drawing/2010/main" val="0"/>
              </a:ext>
            </a:extLst>
          </a:blip>
          <a:srcRect t="4271" r="1" b="2988"/>
          <a:stretch/>
        </p:blipFill>
        <p:spPr>
          <a:xfrm>
            <a:off x="643130" y="598259"/>
            <a:ext cx="10889442" cy="5680742"/>
          </a:xfrm>
          <a:prstGeom prst="rect">
            <a:avLst/>
          </a:prstGeom>
        </p:spPr>
      </p:pic>
    </p:spTree>
    <p:extLst>
      <p:ext uri="{BB962C8B-B14F-4D97-AF65-F5344CB8AC3E}">
        <p14:creationId xmlns:p14="http://schemas.microsoft.com/office/powerpoint/2010/main" val="141799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F5E0E728-FFAB-B239-74C7-11EB317EDA6F}"/>
              </a:ext>
            </a:extLst>
          </p:cNvPr>
          <p:cNvSpPr/>
          <p:nvPr/>
        </p:nvSpPr>
        <p:spPr>
          <a:xfrm>
            <a:off x="466722" y="586855"/>
            <a:ext cx="3201366" cy="3387497"/>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000" b="1" kern="1200" cap="none" spc="0" dirty="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rPr>
              <a:t>Problem Statement</a:t>
            </a:r>
          </a:p>
        </p:txBody>
      </p:sp>
      <p:sp>
        <p:nvSpPr>
          <p:cNvPr id="4" name="TextBox 3">
            <a:extLst>
              <a:ext uri="{FF2B5EF4-FFF2-40B4-BE49-F238E27FC236}">
                <a16:creationId xmlns:a16="http://schemas.microsoft.com/office/drawing/2014/main" id="{C826E7B4-9C07-19FC-A936-6111E18A1C9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defTabSz="914400">
              <a:lnSpc>
                <a:spcPct val="90000"/>
              </a:lnSpc>
              <a:spcAft>
                <a:spcPts val="600"/>
              </a:spcAft>
            </a:pPr>
            <a:endParaRPr lang="en-US" sz="2000" dirty="0"/>
          </a:p>
          <a:p>
            <a:pPr defTabSz="914400">
              <a:lnSpc>
                <a:spcPct val="90000"/>
              </a:lnSpc>
              <a:spcAft>
                <a:spcPts val="600"/>
              </a:spcAft>
            </a:pPr>
            <a:r>
              <a:rPr lang="en-US" sz="2400" dirty="0"/>
              <a:t>Attendance is an important part of daily classroom evaluation. The attendance system in most of the educational institutions is entry based, wherein the faculties are expected to enter the attendance in software. Teacher has to waste time for the attendance. There are high chances of getting proxy. Objective: To collect daily attendance of students using IOT device to overcome the challenges</a:t>
            </a:r>
            <a:r>
              <a:rPr lang="en-US" sz="2000" dirty="0"/>
              <a:t>.</a:t>
            </a:r>
          </a:p>
          <a:p>
            <a:pPr defTabSz="914400">
              <a:lnSpc>
                <a:spcPct val="90000"/>
              </a:lnSpc>
              <a:spcAft>
                <a:spcPts val="600"/>
              </a:spcAft>
            </a:pPr>
            <a:endParaRPr lang="en-US" sz="2000" dirty="0"/>
          </a:p>
        </p:txBody>
      </p:sp>
    </p:spTree>
    <p:extLst>
      <p:ext uri="{BB962C8B-B14F-4D97-AF65-F5344CB8AC3E}">
        <p14:creationId xmlns:p14="http://schemas.microsoft.com/office/powerpoint/2010/main" val="38392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3"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a:extLst>
              <a:ext uri="{FF2B5EF4-FFF2-40B4-BE49-F238E27FC236}">
                <a16:creationId xmlns:a16="http://schemas.microsoft.com/office/drawing/2014/main" id="{F0B9784A-A406-BDE0-DFB8-F3EB52F4DD62}"/>
              </a:ext>
            </a:extLst>
          </p:cNvPr>
          <p:cNvSpPr/>
          <p:nvPr/>
        </p:nvSpPr>
        <p:spPr>
          <a:xfrm>
            <a:off x="1098468" y="885651"/>
            <a:ext cx="3229803" cy="462460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kern="1200" cap="none" spc="0" dirty="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rPr>
              <a:t>Abstract</a:t>
            </a:r>
          </a:p>
        </p:txBody>
      </p:sp>
      <p:sp>
        <p:nvSpPr>
          <p:cNvPr id="5" name="TextBox 4">
            <a:extLst>
              <a:ext uri="{FF2B5EF4-FFF2-40B4-BE49-F238E27FC236}">
                <a16:creationId xmlns:a16="http://schemas.microsoft.com/office/drawing/2014/main" id="{88B771D8-D66C-9F80-DB0C-EACC9D88DE58}"/>
              </a:ext>
            </a:extLst>
          </p:cNvPr>
          <p:cNvSpPr txBox="1"/>
          <p:nvPr/>
        </p:nvSpPr>
        <p:spPr>
          <a:xfrm>
            <a:off x="4978708" y="885651"/>
            <a:ext cx="6525220" cy="4616849"/>
          </a:xfrm>
          <a:prstGeom prst="rect">
            <a:avLst/>
          </a:prstGeom>
        </p:spPr>
        <p:txBody>
          <a:bodyPr vert="horz" lIns="91440" tIns="45720" rIns="91440" bIns="45720" rtlCol="0" anchor="ctr">
            <a:normAutofit/>
          </a:bodyPr>
          <a:lstStyle/>
          <a:p>
            <a:pPr defTabSz="914400">
              <a:lnSpc>
                <a:spcPct val="90000"/>
              </a:lnSpc>
              <a:spcAft>
                <a:spcPts val="600"/>
              </a:spcAft>
            </a:pPr>
            <a:r>
              <a:rPr lang="en-US" sz="2400" dirty="0">
                <a:effectLst/>
              </a:rPr>
              <a:t>                                                                            Maintenance of manual attendance entry system is cumbersome and time consuming, the classroom time which can be otherwise be used productively is spent for attendance entry, also in cases of high student to teacher ratio there is a chance of receiving proxy attendance. </a:t>
            </a:r>
            <a:r>
              <a:rPr lang="en-US" sz="2400" dirty="0"/>
              <a:t>The main objective of this project is </a:t>
            </a:r>
            <a:r>
              <a:rPr lang="en-US" sz="2400" dirty="0">
                <a:effectLst/>
              </a:rPr>
              <a:t>to beat all the challenges that teachers face </a:t>
            </a:r>
            <a:r>
              <a:rPr lang="en-US" sz="2400" dirty="0"/>
              <a:t>to take attendance on regular basis</a:t>
            </a:r>
            <a:r>
              <a:rPr lang="en-US" sz="2400" dirty="0">
                <a:effectLst/>
              </a:rPr>
              <a:t>. With the help of this project we can collect the information regarding the students present in the class using IOT device and return list of absentees after every class to concerned faculty.</a:t>
            </a:r>
          </a:p>
          <a:p>
            <a:pPr indent="-228600" defTabSz="914400">
              <a:lnSpc>
                <a:spcPct val="90000"/>
              </a:lnSpc>
              <a:spcAft>
                <a:spcPts val="600"/>
              </a:spcAft>
              <a:buFont typeface="Arial" panose="020B0604020202020204" pitchFamily="34" charset="0"/>
              <a:buChar char="•"/>
            </a:pPr>
            <a:endParaRPr lang="en-US" sz="2400" dirty="0">
              <a:effectLst/>
            </a:endParaRPr>
          </a:p>
          <a:p>
            <a:pPr indent="-228600" defTabSz="9144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164001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7334B9-85AE-24A3-D10A-DBE622C55D9B}"/>
              </a:ext>
            </a:extLst>
          </p:cNvPr>
          <p:cNvSpPr txBox="1"/>
          <p:nvPr/>
        </p:nvSpPr>
        <p:spPr>
          <a:xfrm>
            <a:off x="364365" y="133015"/>
            <a:ext cx="10071722" cy="7078861"/>
          </a:xfrm>
          <a:prstGeom prst="rect">
            <a:avLst/>
          </a:prstGeom>
          <a:noFill/>
        </p:spPr>
        <p:txBody>
          <a:bodyPr wrap="square" rtlCol="0">
            <a:spAutoFit/>
          </a:bodyPr>
          <a:lstStyle/>
          <a:p>
            <a:r>
              <a:rPr lang="en-US" sz="3200" dirty="0">
                <a:latin typeface="Algerian" panose="04020705040A02060702" pitchFamily="82" charset="0"/>
              </a:rPr>
              <a:t>Some existing projects to solve this problem are:</a:t>
            </a:r>
          </a:p>
          <a:p>
            <a:endParaRPr lang="en-US" sz="3200" dirty="0">
              <a:latin typeface="Algerian" panose="04020705040A02060702" pitchFamily="82" charset="0"/>
            </a:endParaRPr>
          </a:p>
          <a:p>
            <a:pPr marL="285750" indent="-285750">
              <a:buFont typeface="Wingdings" panose="05000000000000000000" pitchFamily="2" charset="2"/>
              <a:buChar char="Ø"/>
            </a:pPr>
            <a:r>
              <a:rPr lang="en-US" sz="3600" b="1" dirty="0">
                <a:solidFill>
                  <a:schemeClr val="tx2"/>
                </a:solidFill>
                <a:latin typeface="Castellar" panose="020B0604020202020204" pitchFamily="18" charset="0"/>
                <a:cs typeface="Aldhabi" panose="01000000000000000000" pitchFamily="2" charset="-78"/>
              </a:rPr>
              <a:t>Face Recognition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sz="2800" b="1" dirty="0">
                <a:solidFill>
                  <a:schemeClr val="tx2"/>
                </a:solidFill>
              </a:rPr>
              <a:t>Disadvantages:</a:t>
            </a:r>
          </a:p>
          <a:p>
            <a:endParaRPr lang="en-US" sz="2800" b="1" dirty="0">
              <a:solidFill>
                <a:schemeClr val="tx2"/>
              </a:solidFill>
            </a:endParaRPr>
          </a:p>
          <a:p>
            <a:pPr marL="342900" indent="-342900">
              <a:buAutoNum type="arabicPeriod"/>
            </a:pPr>
            <a:r>
              <a:rPr lang="en-US" sz="2800" dirty="0">
                <a:solidFill>
                  <a:schemeClr val="tx2"/>
                </a:solidFill>
              </a:rPr>
              <a:t>Problem with false rejection when people </a:t>
            </a:r>
          </a:p>
          <a:p>
            <a:r>
              <a:rPr lang="en-US" sz="2800" dirty="0">
                <a:solidFill>
                  <a:schemeClr val="tx2"/>
                </a:solidFill>
              </a:rPr>
              <a:t>change their hairstyle, wear glasses, etc.</a:t>
            </a:r>
          </a:p>
          <a:p>
            <a:endParaRPr lang="en-US" sz="2800" dirty="0">
              <a:solidFill>
                <a:schemeClr val="tx2"/>
              </a:solidFill>
            </a:endParaRPr>
          </a:p>
          <a:p>
            <a:r>
              <a:rPr lang="en-US" sz="2800" dirty="0">
                <a:solidFill>
                  <a:schemeClr val="tx2"/>
                </a:solidFill>
              </a:rPr>
              <a:t>2. Less accurate where there is non-step wise </a:t>
            </a:r>
          </a:p>
          <a:p>
            <a:r>
              <a:rPr lang="en-US" sz="2800" dirty="0">
                <a:solidFill>
                  <a:schemeClr val="tx2"/>
                </a:solidFill>
              </a:rPr>
              <a:t>classes</a:t>
            </a:r>
          </a:p>
          <a:p>
            <a:endParaRPr lang="en-US" dirty="0"/>
          </a:p>
          <a:p>
            <a:pPr marL="285750" indent="-285750">
              <a:buFont typeface="Wingdings" panose="05000000000000000000" pitchFamily="2" charset="2"/>
              <a:buChar char="Ø"/>
            </a:pPr>
            <a:endParaRPr lang="en-US" dirty="0"/>
          </a:p>
          <a:p>
            <a:endParaRPr lang="en-US" sz="3600" b="1" dirty="0">
              <a:solidFill>
                <a:schemeClr val="tx2"/>
              </a:solidFill>
              <a:latin typeface="Castellar" panose="020A0402060406010301" pitchFamily="18" charset="0"/>
            </a:endParaRPr>
          </a:p>
          <a:p>
            <a:pPr marL="285750" indent="-285750">
              <a:buFont typeface="Wingdings" panose="05000000000000000000" pitchFamily="2" charset="2"/>
              <a:buChar char="Ø"/>
            </a:pPr>
            <a:endParaRPr lang="en-US" dirty="0"/>
          </a:p>
        </p:txBody>
      </p:sp>
      <p:pic>
        <p:nvPicPr>
          <p:cNvPr id="2052" name="Picture 4" descr="face recognition based attendance system">
            <a:extLst>
              <a:ext uri="{FF2B5EF4-FFF2-40B4-BE49-F238E27FC236}">
                <a16:creationId xmlns:a16="http://schemas.microsoft.com/office/drawing/2014/main" id="{9C2BC467-3786-9AA0-3F8D-C6142F652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150" y="4154095"/>
            <a:ext cx="4584850" cy="270390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FACIAL RECOGNITION TECHNOLOGY UPSC">
            <a:extLst>
              <a:ext uri="{FF2B5EF4-FFF2-40B4-BE49-F238E27FC236}">
                <a16:creationId xmlns:a16="http://schemas.microsoft.com/office/drawing/2014/main" id="{8E92630C-703C-587F-4045-BF09BCD42A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7150" y="653776"/>
            <a:ext cx="4584850" cy="330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56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ABDED-236C-4956-49A8-C87C4C05792A}"/>
              </a:ext>
            </a:extLst>
          </p:cNvPr>
          <p:cNvSpPr txBox="1"/>
          <p:nvPr/>
        </p:nvSpPr>
        <p:spPr>
          <a:xfrm>
            <a:off x="457918" y="121807"/>
            <a:ext cx="6094428" cy="5755422"/>
          </a:xfrm>
          <a:prstGeom prst="rect">
            <a:avLst/>
          </a:prstGeom>
          <a:noFill/>
        </p:spPr>
        <p:txBody>
          <a:bodyPr wrap="square">
            <a:spAutoFit/>
          </a:bodyPr>
          <a:lstStyle/>
          <a:p>
            <a:pPr marL="285750" indent="-285750">
              <a:buFont typeface="Wingdings" panose="05000000000000000000" pitchFamily="2" charset="2"/>
              <a:buChar char="Ø"/>
            </a:pPr>
            <a:r>
              <a:rPr lang="en-US" sz="4000" b="1" dirty="0">
                <a:solidFill>
                  <a:schemeClr val="tx2"/>
                </a:solidFill>
                <a:latin typeface="Castellar" panose="020A0402060406010301" pitchFamily="18" charset="0"/>
              </a:rPr>
              <a:t>RFID System</a:t>
            </a:r>
          </a:p>
          <a:p>
            <a:pPr marL="285750" indent="-285750">
              <a:buFont typeface="Wingdings" panose="05000000000000000000" pitchFamily="2" charset="2"/>
              <a:buChar char="Ø"/>
            </a:pPr>
            <a:endParaRPr lang="en-US" sz="4000" b="1" dirty="0">
              <a:solidFill>
                <a:schemeClr val="tx2"/>
              </a:solidFill>
              <a:latin typeface="Castellar" panose="020A0402060406010301" pitchFamily="18" charset="0"/>
            </a:endParaRPr>
          </a:p>
          <a:p>
            <a:r>
              <a:rPr lang="en-US" sz="2400" dirty="0">
                <a:solidFill>
                  <a:schemeClr val="tx2"/>
                </a:solidFill>
                <a:latin typeface="-apple-system"/>
              </a:rPr>
              <a:t>Students</a:t>
            </a:r>
            <a:r>
              <a:rPr lang="en-US" sz="2400" b="0" i="0" dirty="0">
                <a:solidFill>
                  <a:schemeClr val="tx2"/>
                </a:solidFill>
                <a:effectLst/>
                <a:latin typeface="-apple-system"/>
              </a:rPr>
              <a:t> are issued with RFID cards and their attendance is marked when they touch their card to the RFID reader</a:t>
            </a:r>
          </a:p>
          <a:p>
            <a:endParaRPr lang="en-US" sz="2400" dirty="0">
              <a:solidFill>
                <a:schemeClr val="tx2"/>
              </a:solidFill>
              <a:latin typeface="-apple-system"/>
            </a:endParaRPr>
          </a:p>
          <a:p>
            <a:endParaRPr lang="en-US" sz="2400" b="1" dirty="0">
              <a:solidFill>
                <a:schemeClr val="tx2"/>
              </a:solidFill>
              <a:latin typeface="-apple-system"/>
            </a:endParaRPr>
          </a:p>
          <a:p>
            <a:r>
              <a:rPr lang="en-US" sz="2400" b="1" dirty="0">
                <a:solidFill>
                  <a:schemeClr val="tx2"/>
                </a:solidFill>
                <a:latin typeface="-apple-system"/>
              </a:rPr>
              <a:t>Disadvantages:</a:t>
            </a:r>
          </a:p>
          <a:p>
            <a:endParaRPr lang="en-US" sz="2400" b="1" dirty="0">
              <a:solidFill>
                <a:schemeClr val="tx2"/>
              </a:solidFill>
              <a:latin typeface="-apple-system"/>
            </a:endParaRPr>
          </a:p>
          <a:p>
            <a:pPr marL="342900" indent="-342900">
              <a:buAutoNum type="arabicPeriod"/>
            </a:pPr>
            <a:r>
              <a:rPr lang="en-US" sz="2400" dirty="0">
                <a:solidFill>
                  <a:schemeClr val="tx2"/>
                </a:solidFill>
                <a:latin typeface="-apple-system"/>
              </a:rPr>
              <a:t>In case of a large strength of students, purchasing tags for everyone is costly.</a:t>
            </a:r>
            <a:endParaRPr lang="en-US" sz="2400" b="1" dirty="0">
              <a:solidFill>
                <a:schemeClr val="tx2"/>
              </a:solidFill>
              <a:latin typeface="-apple-system"/>
            </a:endParaRPr>
          </a:p>
          <a:p>
            <a:pPr algn="l"/>
            <a:endParaRPr lang="en-US" sz="2400" b="0" i="0" u="none" strike="noStrike" baseline="0" dirty="0">
              <a:solidFill>
                <a:schemeClr val="tx2"/>
              </a:solidFill>
              <a:latin typeface="Times New Roman" panose="02020603050405020304" pitchFamily="18" charset="0"/>
            </a:endParaRPr>
          </a:p>
          <a:p>
            <a:r>
              <a:rPr lang="en-US" sz="2400" b="0" i="0" u="none" strike="noStrike" baseline="0" dirty="0">
                <a:solidFill>
                  <a:schemeClr val="tx2"/>
                </a:solidFill>
                <a:latin typeface="Times New Roman" panose="02020603050405020304" pitchFamily="18" charset="0"/>
              </a:rPr>
              <a:t> 2. </a:t>
            </a:r>
            <a:r>
              <a:rPr lang="en-US" sz="2400" dirty="0">
                <a:solidFill>
                  <a:schemeClr val="tx2"/>
                </a:solidFill>
                <a:latin typeface="Times New Roman" panose="02020603050405020304" pitchFamily="18" charset="0"/>
              </a:rPr>
              <a:t>S</a:t>
            </a:r>
            <a:r>
              <a:rPr lang="en-US" sz="2400" b="0" i="0" u="none" strike="noStrike" baseline="0" dirty="0">
                <a:solidFill>
                  <a:schemeClr val="tx2"/>
                </a:solidFill>
                <a:latin typeface="Times New Roman" panose="02020603050405020304" pitchFamily="18" charset="0"/>
              </a:rPr>
              <a:t>tudents have to wait in queue and repeat the process for every lecture, </a:t>
            </a:r>
            <a:endParaRPr lang="en-US" sz="2400" b="1" dirty="0">
              <a:solidFill>
                <a:schemeClr val="tx2"/>
              </a:solidFill>
              <a:latin typeface="Castellar" panose="020A0402060406010301" pitchFamily="18" charset="0"/>
            </a:endParaRPr>
          </a:p>
        </p:txBody>
      </p:sp>
      <p:pic>
        <p:nvPicPr>
          <p:cNvPr id="4" name="Picture 6" descr="RFID School Attendance System at Rs 14500 | RFID Based Attendance System, RFID  Attendance System, Radio-frequency identification Time Attendance System,  आरएफआईडी टाइम अटेंडेंस सिस्टम, आरएफआईडी समय उपस्थिति ...">
            <a:extLst>
              <a:ext uri="{FF2B5EF4-FFF2-40B4-BE49-F238E27FC236}">
                <a16:creationId xmlns:a16="http://schemas.microsoft.com/office/drawing/2014/main" id="{D8092FCB-A564-0A9A-9630-3B186C79B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591" y="1330786"/>
            <a:ext cx="4584850" cy="419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9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descr="Text&#10;&#10;Description automatically generated with medium confidence">
            <a:extLst>
              <a:ext uri="{FF2B5EF4-FFF2-40B4-BE49-F238E27FC236}">
                <a16:creationId xmlns:a16="http://schemas.microsoft.com/office/drawing/2014/main" id="{3E11390B-FA18-4E82-8863-DBBDB759E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326" y="965201"/>
            <a:ext cx="6557196" cy="4911568"/>
          </a:xfrm>
          <a:prstGeom prst="rect">
            <a:avLst/>
          </a:prstGeom>
        </p:spPr>
      </p:pic>
    </p:spTree>
    <p:extLst>
      <p:ext uri="{BB962C8B-B14F-4D97-AF65-F5344CB8AC3E}">
        <p14:creationId xmlns:p14="http://schemas.microsoft.com/office/powerpoint/2010/main" val="344806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0" name="Rectangle 2069">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72" name="Picture 2071">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074" name="Rectangle 2073">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6" name="Rectangle 2075">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2" name="Rectangle 1">
            <a:extLst>
              <a:ext uri="{FF2B5EF4-FFF2-40B4-BE49-F238E27FC236}">
                <a16:creationId xmlns:a16="http://schemas.microsoft.com/office/drawing/2014/main" id="{E7ECD59F-1A7A-9A13-572E-9FC8FE19A3FC}"/>
              </a:ext>
            </a:extLst>
          </p:cNvPr>
          <p:cNvSpPr/>
          <p:nvPr/>
        </p:nvSpPr>
        <p:spPr>
          <a:xfrm>
            <a:off x="1191966" y="2965592"/>
            <a:ext cx="3629555" cy="2987397"/>
          </a:xfrm>
          <a:prstGeom prst="rect">
            <a:avLst/>
          </a:prstGeom>
        </p:spPr>
        <p:txBody>
          <a:bodyPr vert="horz" lIns="91440" tIns="45720" rIns="91440" bIns="45720" rtlCol="0">
            <a:normAutofit/>
          </a:bodyPr>
          <a:lstStyle/>
          <a:p>
            <a:pPr defTabSz="914400">
              <a:lnSpc>
                <a:spcPct val="90000"/>
              </a:lnSpc>
              <a:spcAft>
                <a:spcPts val="600"/>
              </a:spcAft>
            </a:pPr>
            <a:r>
              <a:rPr lang="en-US" sz="3200" b="1" cap="none" spc="50" dirty="0">
                <a:ln w="0"/>
                <a:effectLst>
                  <a:innerShdw blurRad="63500" dist="50800" dir="13500000">
                    <a:srgbClr val="000000">
                      <a:alpha val="50000"/>
                    </a:srgbClr>
                  </a:innerShdw>
                </a:effectLst>
              </a:rPr>
              <a:t>Mobile </a:t>
            </a:r>
            <a:r>
              <a:rPr lang="en-US" sz="3200" b="1" spc="50" dirty="0">
                <a:ln w="0"/>
                <a:effectLst>
                  <a:innerShdw blurRad="63500" dist="50800" dir="13500000">
                    <a:srgbClr val="000000">
                      <a:alpha val="50000"/>
                    </a:srgbClr>
                  </a:innerShdw>
                </a:effectLst>
              </a:rPr>
              <a:t>has</a:t>
            </a:r>
            <a:r>
              <a:rPr lang="en-US" sz="3200" b="1" cap="none" spc="50" dirty="0">
                <a:ln w="0"/>
                <a:effectLst>
                  <a:innerShdw blurRad="63500" dist="50800" dir="13500000">
                    <a:srgbClr val="000000">
                      <a:alpha val="50000"/>
                    </a:srgbClr>
                  </a:innerShdw>
                </a:effectLst>
              </a:rPr>
              <a:t> become a mandatory device</a:t>
            </a:r>
            <a:r>
              <a:rPr lang="en-US" sz="3200" b="1" spc="50" dirty="0">
                <a:ln w="0"/>
                <a:effectLst>
                  <a:innerShdw blurRad="63500" dist="50800" dir="13500000">
                    <a:srgbClr val="000000">
                      <a:alpha val="50000"/>
                    </a:srgbClr>
                  </a:innerShdw>
                </a:effectLst>
              </a:rPr>
              <a:t> for </a:t>
            </a:r>
            <a:r>
              <a:rPr lang="en-US" sz="3200" b="1" cap="none" spc="50" dirty="0">
                <a:ln w="0"/>
                <a:effectLst>
                  <a:innerShdw blurRad="63500" dist="50800" dir="13500000">
                    <a:srgbClr val="000000">
                      <a:alpha val="50000"/>
                    </a:srgbClr>
                  </a:innerShdw>
                </a:effectLst>
              </a:rPr>
              <a:t>every student</a:t>
            </a:r>
          </a:p>
        </p:txBody>
      </p:sp>
      <p:pic>
        <p:nvPicPr>
          <p:cNvPr id="2050" name="Picture 2" descr="Students who use their mobile 'intensely' at university get lower grades |  Daily Mail Online">
            <a:extLst>
              <a:ext uri="{FF2B5EF4-FFF2-40B4-BE49-F238E27FC236}">
                <a16:creationId xmlns:a16="http://schemas.microsoft.com/office/drawing/2014/main" id="{55E13161-3737-938C-C0C5-066B4EA870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07" r="14348"/>
          <a:stretch/>
        </p:blipFill>
        <p:spPr bwMode="auto">
          <a:xfrm>
            <a:off x="5359151" y="895610"/>
            <a:ext cx="6107166" cy="505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12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31" name="Freeform: Shape 103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MAC Address Finder - Apps on Google Play">
            <a:extLst>
              <a:ext uri="{FF2B5EF4-FFF2-40B4-BE49-F238E27FC236}">
                <a16:creationId xmlns:a16="http://schemas.microsoft.com/office/drawing/2014/main" id="{6E5A57BE-FBD2-90FD-4505-7056A672A5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68"/>
          <a:stretch/>
        </p:blipFill>
        <p:spPr bwMode="auto">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extLst>
            <a:ext uri="{909E8E84-426E-40DD-AFC4-6F175D3DCCD1}">
              <a14:hiddenFill xmlns:a14="http://schemas.microsoft.com/office/drawing/2010/main">
                <a:solidFill>
                  <a:srgbClr val="FFFFFF"/>
                </a:solidFill>
              </a14:hiddenFill>
            </a:ext>
          </a:extLst>
        </p:spPr>
      </p:pic>
      <p:graphicFrame>
        <p:nvGraphicFramePr>
          <p:cNvPr id="10" name="TextBox 7">
            <a:extLst>
              <a:ext uri="{FF2B5EF4-FFF2-40B4-BE49-F238E27FC236}">
                <a16:creationId xmlns:a16="http://schemas.microsoft.com/office/drawing/2014/main" id="{65BED864-2AA5-83C2-22D2-0011E4AF104F}"/>
              </a:ext>
            </a:extLst>
          </p:cNvPr>
          <p:cNvGraphicFramePr/>
          <p:nvPr>
            <p:extLst>
              <p:ext uri="{D42A27DB-BD31-4B8C-83A1-F6EECF244321}">
                <p14:modId xmlns:p14="http://schemas.microsoft.com/office/powerpoint/2010/main" val="762125405"/>
              </p:ext>
            </p:extLst>
          </p:nvPr>
        </p:nvGraphicFramePr>
        <p:xfrm>
          <a:off x="6234329"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3072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587</TotalTime>
  <Words>648</Words>
  <Application>Microsoft Office PowerPoint</Application>
  <PresentationFormat>Widescreen</PresentationFormat>
  <Paragraphs>80</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Aldhabi</vt:lpstr>
      <vt:lpstr>Algerian</vt:lpstr>
      <vt:lpstr>-apple-system</vt:lpstr>
      <vt:lpstr>Arial</vt:lpstr>
      <vt:lpstr>Calibri</vt:lpstr>
      <vt:lpstr>Calibri Light</vt:lpstr>
      <vt:lpstr>Castellar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Snehith Bashetty</dc:creator>
  <cp:lastModifiedBy>Snehith Bashetty</cp:lastModifiedBy>
  <cp:revision>44</cp:revision>
  <dcterms:created xsi:type="dcterms:W3CDTF">2022-09-12T14:52:56Z</dcterms:created>
  <dcterms:modified xsi:type="dcterms:W3CDTF">2023-05-19T07:38:25Z</dcterms:modified>
</cp:coreProperties>
</file>