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668" r:id="rId2"/>
  </p:sldMasterIdLst>
  <p:sldIdLst>
    <p:sldId id="277" r:id="rId3"/>
    <p:sldId id="273" r:id="rId4"/>
    <p:sldId id="261" r:id="rId5"/>
    <p:sldId id="262" r:id="rId6"/>
    <p:sldId id="263" r:id="rId7"/>
    <p:sldId id="264" r:id="rId8"/>
    <p:sldId id="268" r:id="rId9"/>
    <p:sldId id="269" r:id="rId10"/>
    <p:sldId id="275" r:id="rId11"/>
    <p:sldId id="270" r:id="rId12"/>
    <p:sldId id="271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E33EC-56D8-4C4F-A177-45679B57DEA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4ABDE3-0AEA-49E4-8D91-0F657C627F8F}">
      <dgm:prSet/>
      <dgm:spPr/>
      <dgm:t>
        <a:bodyPr/>
        <a:lstStyle/>
        <a:p>
          <a:r>
            <a:rPr lang="en-US" dirty="0"/>
            <a:t>A Project by – </a:t>
          </a:r>
        </a:p>
      </dgm:t>
    </dgm:pt>
    <dgm:pt modelId="{EC914527-12CB-4440-B10B-0C2B3986AE4B}" type="parTrans" cxnId="{7BB47A95-AF5D-428D-ADD4-61A44649A1E7}">
      <dgm:prSet/>
      <dgm:spPr/>
      <dgm:t>
        <a:bodyPr/>
        <a:lstStyle/>
        <a:p>
          <a:endParaRPr lang="en-US"/>
        </a:p>
      </dgm:t>
    </dgm:pt>
    <dgm:pt modelId="{D33F144C-A681-46F8-A2D6-6A2E0BDF6172}" type="sibTrans" cxnId="{7BB47A95-AF5D-428D-ADD4-61A44649A1E7}">
      <dgm:prSet/>
      <dgm:spPr/>
      <dgm:t>
        <a:bodyPr/>
        <a:lstStyle/>
        <a:p>
          <a:endParaRPr lang="en-US"/>
        </a:p>
      </dgm:t>
    </dgm:pt>
    <dgm:pt modelId="{2738ADD2-FDF3-43B0-A06C-99934B71A59D}">
      <dgm:prSet/>
      <dgm:spPr/>
      <dgm:t>
        <a:bodyPr/>
        <a:lstStyle/>
        <a:p>
          <a:r>
            <a:rPr lang="en-US" dirty="0"/>
            <a:t>Snehith Kumar</a:t>
          </a:r>
        </a:p>
      </dgm:t>
    </dgm:pt>
    <dgm:pt modelId="{108ACAD5-F2BA-4458-8BF3-7D7A1B371F4B}" type="parTrans" cxnId="{3FA9AF32-AFA4-446B-9C21-1C935D10A606}">
      <dgm:prSet/>
      <dgm:spPr/>
      <dgm:t>
        <a:bodyPr/>
        <a:lstStyle/>
        <a:p>
          <a:endParaRPr lang="en-US"/>
        </a:p>
      </dgm:t>
    </dgm:pt>
    <dgm:pt modelId="{E3FB1C2F-C688-4F68-B3FE-319A4F259C50}" type="sibTrans" cxnId="{3FA9AF32-AFA4-446B-9C21-1C935D10A606}">
      <dgm:prSet/>
      <dgm:spPr/>
      <dgm:t>
        <a:bodyPr/>
        <a:lstStyle/>
        <a:p>
          <a:endParaRPr lang="en-US"/>
        </a:p>
      </dgm:t>
    </dgm:pt>
    <dgm:pt modelId="{E017C24A-6582-4DA8-B7B1-8255B114B32F}">
      <dgm:prSet/>
      <dgm:spPr/>
      <dgm:t>
        <a:bodyPr/>
        <a:lstStyle/>
        <a:p>
          <a:r>
            <a:rPr lang="en-US" dirty="0"/>
            <a:t>Siddhi Vinayak</a:t>
          </a:r>
        </a:p>
      </dgm:t>
    </dgm:pt>
    <dgm:pt modelId="{3385CD1D-172B-4870-9F28-7F43678E9339}" type="parTrans" cxnId="{4DEF52C2-688E-4DBF-900A-EE9EB8EBC096}">
      <dgm:prSet/>
      <dgm:spPr/>
      <dgm:t>
        <a:bodyPr/>
        <a:lstStyle/>
        <a:p>
          <a:endParaRPr lang="en-US"/>
        </a:p>
      </dgm:t>
    </dgm:pt>
    <dgm:pt modelId="{511CE816-4AC4-469F-9024-89BB56F31A5A}" type="sibTrans" cxnId="{4DEF52C2-688E-4DBF-900A-EE9EB8EBC096}">
      <dgm:prSet/>
      <dgm:spPr/>
      <dgm:t>
        <a:bodyPr/>
        <a:lstStyle/>
        <a:p>
          <a:endParaRPr lang="en-US"/>
        </a:p>
      </dgm:t>
    </dgm:pt>
    <dgm:pt modelId="{6E10B824-F565-4755-8E3D-FE40519FA417}">
      <dgm:prSet/>
      <dgm:spPr/>
      <dgm:t>
        <a:bodyPr/>
        <a:lstStyle/>
        <a:p>
          <a:r>
            <a:rPr lang="en-US"/>
            <a:t>Sriram Reddy</a:t>
          </a:r>
        </a:p>
      </dgm:t>
    </dgm:pt>
    <dgm:pt modelId="{6161F0B5-353F-41B9-9078-6473BEA08FFC}" type="parTrans" cxnId="{7428B3AF-EDB8-4208-9ED4-FC6234AA3FE1}">
      <dgm:prSet/>
      <dgm:spPr/>
      <dgm:t>
        <a:bodyPr/>
        <a:lstStyle/>
        <a:p>
          <a:endParaRPr lang="en-US"/>
        </a:p>
      </dgm:t>
    </dgm:pt>
    <dgm:pt modelId="{01839EEC-1A23-4A95-81E2-3A6BFA735981}" type="sibTrans" cxnId="{7428B3AF-EDB8-4208-9ED4-FC6234AA3FE1}">
      <dgm:prSet/>
      <dgm:spPr/>
      <dgm:t>
        <a:bodyPr/>
        <a:lstStyle/>
        <a:p>
          <a:endParaRPr lang="en-US"/>
        </a:p>
      </dgm:t>
    </dgm:pt>
    <dgm:pt modelId="{2D6CB885-A314-4EFA-AC6E-C1C3F3FEB9B3}" type="pres">
      <dgm:prSet presAssocID="{665E33EC-56D8-4C4F-A177-45679B57DEA1}" presName="vert0" presStyleCnt="0">
        <dgm:presLayoutVars>
          <dgm:dir/>
          <dgm:animOne val="branch"/>
          <dgm:animLvl val="lvl"/>
        </dgm:presLayoutVars>
      </dgm:prSet>
      <dgm:spPr/>
    </dgm:pt>
    <dgm:pt modelId="{08BC79E1-FB09-48E1-9866-6FA9F5F1497A}" type="pres">
      <dgm:prSet presAssocID="{F34ABDE3-0AEA-49E4-8D91-0F657C627F8F}" presName="thickLine" presStyleLbl="alignNode1" presStyleIdx="0" presStyleCnt="4"/>
      <dgm:spPr/>
    </dgm:pt>
    <dgm:pt modelId="{B4882737-816D-4015-AFEF-36EBBBE4FCEE}" type="pres">
      <dgm:prSet presAssocID="{F34ABDE3-0AEA-49E4-8D91-0F657C627F8F}" presName="horz1" presStyleCnt="0"/>
      <dgm:spPr/>
    </dgm:pt>
    <dgm:pt modelId="{757613A6-3F01-43C3-B7EA-B3A91EB9392E}" type="pres">
      <dgm:prSet presAssocID="{F34ABDE3-0AEA-49E4-8D91-0F657C627F8F}" presName="tx1" presStyleLbl="revTx" presStyleIdx="0" presStyleCnt="4"/>
      <dgm:spPr/>
    </dgm:pt>
    <dgm:pt modelId="{7326D493-72FB-46ED-B9C9-6154863FA466}" type="pres">
      <dgm:prSet presAssocID="{F34ABDE3-0AEA-49E4-8D91-0F657C627F8F}" presName="vert1" presStyleCnt="0"/>
      <dgm:spPr/>
    </dgm:pt>
    <dgm:pt modelId="{66885339-880A-4B79-85C1-773311197233}" type="pres">
      <dgm:prSet presAssocID="{2738ADD2-FDF3-43B0-A06C-99934B71A59D}" presName="thickLine" presStyleLbl="alignNode1" presStyleIdx="1" presStyleCnt="4"/>
      <dgm:spPr/>
    </dgm:pt>
    <dgm:pt modelId="{3304C122-C56B-4D0D-B507-093F23F6A4A3}" type="pres">
      <dgm:prSet presAssocID="{2738ADD2-FDF3-43B0-A06C-99934B71A59D}" presName="horz1" presStyleCnt="0"/>
      <dgm:spPr/>
    </dgm:pt>
    <dgm:pt modelId="{FF7DFE22-6E0B-404C-A1CF-66E595C358A5}" type="pres">
      <dgm:prSet presAssocID="{2738ADD2-FDF3-43B0-A06C-99934B71A59D}" presName="tx1" presStyleLbl="revTx" presStyleIdx="1" presStyleCnt="4"/>
      <dgm:spPr/>
    </dgm:pt>
    <dgm:pt modelId="{A9F80296-A429-4531-B922-F8C5A427DF8C}" type="pres">
      <dgm:prSet presAssocID="{2738ADD2-FDF3-43B0-A06C-99934B71A59D}" presName="vert1" presStyleCnt="0"/>
      <dgm:spPr/>
    </dgm:pt>
    <dgm:pt modelId="{E2A3E32E-E698-4DC4-83C7-6EBA35AC4D56}" type="pres">
      <dgm:prSet presAssocID="{E017C24A-6582-4DA8-B7B1-8255B114B32F}" presName="thickLine" presStyleLbl="alignNode1" presStyleIdx="2" presStyleCnt="4"/>
      <dgm:spPr/>
    </dgm:pt>
    <dgm:pt modelId="{7869445D-2105-476E-A582-CAE6522182C2}" type="pres">
      <dgm:prSet presAssocID="{E017C24A-6582-4DA8-B7B1-8255B114B32F}" presName="horz1" presStyleCnt="0"/>
      <dgm:spPr/>
    </dgm:pt>
    <dgm:pt modelId="{4C3C3524-7EA9-4164-92FA-C3A6363C520B}" type="pres">
      <dgm:prSet presAssocID="{E017C24A-6582-4DA8-B7B1-8255B114B32F}" presName="tx1" presStyleLbl="revTx" presStyleIdx="2" presStyleCnt="4"/>
      <dgm:spPr/>
    </dgm:pt>
    <dgm:pt modelId="{2F415215-A541-4036-B91D-250EF1694710}" type="pres">
      <dgm:prSet presAssocID="{E017C24A-6582-4DA8-B7B1-8255B114B32F}" presName="vert1" presStyleCnt="0"/>
      <dgm:spPr/>
    </dgm:pt>
    <dgm:pt modelId="{8B984537-81A2-45C6-88D4-606F5BF10620}" type="pres">
      <dgm:prSet presAssocID="{6E10B824-F565-4755-8E3D-FE40519FA417}" presName="thickLine" presStyleLbl="alignNode1" presStyleIdx="3" presStyleCnt="4"/>
      <dgm:spPr/>
    </dgm:pt>
    <dgm:pt modelId="{427269B2-AEED-4048-BE7C-6320EC863B05}" type="pres">
      <dgm:prSet presAssocID="{6E10B824-F565-4755-8E3D-FE40519FA417}" presName="horz1" presStyleCnt="0"/>
      <dgm:spPr/>
    </dgm:pt>
    <dgm:pt modelId="{A4857424-0AE2-4B4E-9B0B-097A09BC03AA}" type="pres">
      <dgm:prSet presAssocID="{6E10B824-F565-4755-8E3D-FE40519FA417}" presName="tx1" presStyleLbl="revTx" presStyleIdx="3" presStyleCnt="4"/>
      <dgm:spPr/>
    </dgm:pt>
    <dgm:pt modelId="{92A8A7D9-7AC8-4A35-959E-176601860BB2}" type="pres">
      <dgm:prSet presAssocID="{6E10B824-F565-4755-8E3D-FE40519FA417}" presName="vert1" presStyleCnt="0"/>
      <dgm:spPr/>
    </dgm:pt>
  </dgm:ptLst>
  <dgm:cxnLst>
    <dgm:cxn modelId="{308BB41A-43E3-428C-A956-C0A5105E7C07}" type="presOf" srcId="{665E33EC-56D8-4C4F-A177-45679B57DEA1}" destId="{2D6CB885-A314-4EFA-AC6E-C1C3F3FEB9B3}" srcOrd="0" destOrd="0" presId="urn:microsoft.com/office/officeart/2008/layout/LinedList"/>
    <dgm:cxn modelId="{3FA9AF32-AFA4-446B-9C21-1C935D10A606}" srcId="{665E33EC-56D8-4C4F-A177-45679B57DEA1}" destId="{2738ADD2-FDF3-43B0-A06C-99934B71A59D}" srcOrd="1" destOrd="0" parTransId="{108ACAD5-F2BA-4458-8BF3-7D7A1B371F4B}" sibTransId="{E3FB1C2F-C688-4F68-B3FE-319A4F259C50}"/>
    <dgm:cxn modelId="{733C9A34-3F5D-4E9F-833C-CB57271079B1}" type="presOf" srcId="{2738ADD2-FDF3-43B0-A06C-99934B71A59D}" destId="{FF7DFE22-6E0B-404C-A1CF-66E595C358A5}" srcOrd="0" destOrd="0" presId="urn:microsoft.com/office/officeart/2008/layout/LinedList"/>
    <dgm:cxn modelId="{7BB47A95-AF5D-428D-ADD4-61A44649A1E7}" srcId="{665E33EC-56D8-4C4F-A177-45679B57DEA1}" destId="{F34ABDE3-0AEA-49E4-8D91-0F657C627F8F}" srcOrd="0" destOrd="0" parTransId="{EC914527-12CB-4440-B10B-0C2B3986AE4B}" sibTransId="{D33F144C-A681-46F8-A2D6-6A2E0BDF6172}"/>
    <dgm:cxn modelId="{A0C8B99C-D0A6-48B3-BBF9-554416BDD410}" type="presOf" srcId="{F34ABDE3-0AEA-49E4-8D91-0F657C627F8F}" destId="{757613A6-3F01-43C3-B7EA-B3A91EB9392E}" srcOrd="0" destOrd="0" presId="urn:microsoft.com/office/officeart/2008/layout/LinedList"/>
    <dgm:cxn modelId="{7428B3AF-EDB8-4208-9ED4-FC6234AA3FE1}" srcId="{665E33EC-56D8-4C4F-A177-45679B57DEA1}" destId="{6E10B824-F565-4755-8E3D-FE40519FA417}" srcOrd="3" destOrd="0" parTransId="{6161F0B5-353F-41B9-9078-6473BEA08FFC}" sibTransId="{01839EEC-1A23-4A95-81E2-3A6BFA735981}"/>
    <dgm:cxn modelId="{4DEF52C2-688E-4DBF-900A-EE9EB8EBC096}" srcId="{665E33EC-56D8-4C4F-A177-45679B57DEA1}" destId="{E017C24A-6582-4DA8-B7B1-8255B114B32F}" srcOrd="2" destOrd="0" parTransId="{3385CD1D-172B-4870-9F28-7F43678E9339}" sibTransId="{511CE816-4AC4-469F-9024-89BB56F31A5A}"/>
    <dgm:cxn modelId="{CC91B7D2-97D0-45EF-A561-D0F1A7F3DDC6}" type="presOf" srcId="{6E10B824-F565-4755-8E3D-FE40519FA417}" destId="{A4857424-0AE2-4B4E-9B0B-097A09BC03AA}" srcOrd="0" destOrd="0" presId="urn:microsoft.com/office/officeart/2008/layout/LinedList"/>
    <dgm:cxn modelId="{CCECC0F7-D58A-41E5-BE76-C780A5016724}" type="presOf" srcId="{E017C24A-6582-4DA8-B7B1-8255B114B32F}" destId="{4C3C3524-7EA9-4164-92FA-C3A6363C520B}" srcOrd="0" destOrd="0" presId="urn:microsoft.com/office/officeart/2008/layout/LinedList"/>
    <dgm:cxn modelId="{2D3BA318-1D0A-4BA7-9CF5-1020994344AB}" type="presParOf" srcId="{2D6CB885-A314-4EFA-AC6E-C1C3F3FEB9B3}" destId="{08BC79E1-FB09-48E1-9866-6FA9F5F1497A}" srcOrd="0" destOrd="0" presId="urn:microsoft.com/office/officeart/2008/layout/LinedList"/>
    <dgm:cxn modelId="{DA9C7F06-B6F0-4B54-9EA3-38DB9D3F6F91}" type="presParOf" srcId="{2D6CB885-A314-4EFA-AC6E-C1C3F3FEB9B3}" destId="{B4882737-816D-4015-AFEF-36EBBBE4FCEE}" srcOrd="1" destOrd="0" presId="urn:microsoft.com/office/officeart/2008/layout/LinedList"/>
    <dgm:cxn modelId="{452B0059-4F80-459F-9172-A26A98A29AE7}" type="presParOf" srcId="{B4882737-816D-4015-AFEF-36EBBBE4FCEE}" destId="{757613A6-3F01-43C3-B7EA-B3A91EB9392E}" srcOrd="0" destOrd="0" presId="urn:microsoft.com/office/officeart/2008/layout/LinedList"/>
    <dgm:cxn modelId="{67013290-510E-4718-997D-B093E4D1E591}" type="presParOf" srcId="{B4882737-816D-4015-AFEF-36EBBBE4FCEE}" destId="{7326D493-72FB-46ED-B9C9-6154863FA466}" srcOrd="1" destOrd="0" presId="urn:microsoft.com/office/officeart/2008/layout/LinedList"/>
    <dgm:cxn modelId="{904442D7-FF87-43D6-9798-D9DED5F1F2A1}" type="presParOf" srcId="{2D6CB885-A314-4EFA-AC6E-C1C3F3FEB9B3}" destId="{66885339-880A-4B79-85C1-773311197233}" srcOrd="2" destOrd="0" presId="urn:microsoft.com/office/officeart/2008/layout/LinedList"/>
    <dgm:cxn modelId="{C5BDA162-85D8-4172-9A02-5539E10AD659}" type="presParOf" srcId="{2D6CB885-A314-4EFA-AC6E-C1C3F3FEB9B3}" destId="{3304C122-C56B-4D0D-B507-093F23F6A4A3}" srcOrd="3" destOrd="0" presId="urn:microsoft.com/office/officeart/2008/layout/LinedList"/>
    <dgm:cxn modelId="{75E720C3-83C6-4C23-A463-1081B0958193}" type="presParOf" srcId="{3304C122-C56B-4D0D-B507-093F23F6A4A3}" destId="{FF7DFE22-6E0B-404C-A1CF-66E595C358A5}" srcOrd="0" destOrd="0" presId="urn:microsoft.com/office/officeart/2008/layout/LinedList"/>
    <dgm:cxn modelId="{55B4B77D-D988-4C01-B146-2450A9C0C278}" type="presParOf" srcId="{3304C122-C56B-4D0D-B507-093F23F6A4A3}" destId="{A9F80296-A429-4531-B922-F8C5A427DF8C}" srcOrd="1" destOrd="0" presId="urn:microsoft.com/office/officeart/2008/layout/LinedList"/>
    <dgm:cxn modelId="{CCBB66A6-8C81-415E-87E4-419E7D343767}" type="presParOf" srcId="{2D6CB885-A314-4EFA-AC6E-C1C3F3FEB9B3}" destId="{E2A3E32E-E698-4DC4-83C7-6EBA35AC4D56}" srcOrd="4" destOrd="0" presId="urn:microsoft.com/office/officeart/2008/layout/LinedList"/>
    <dgm:cxn modelId="{968CEC18-4A80-473D-A86A-F1B31BC45D35}" type="presParOf" srcId="{2D6CB885-A314-4EFA-AC6E-C1C3F3FEB9B3}" destId="{7869445D-2105-476E-A582-CAE6522182C2}" srcOrd="5" destOrd="0" presId="urn:microsoft.com/office/officeart/2008/layout/LinedList"/>
    <dgm:cxn modelId="{537F1381-90F0-47F4-BB59-1BA4D715CA44}" type="presParOf" srcId="{7869445D-2105-476E-A582-CAE6522182C2}" destId="{4C3C3524-7EA9-4164-92FA-C3A6363C520B}" srcOrd="0" destOrd="0" presId="urn:microsoft.com/office/officeart/2008/layout/LinedList"/>
    <dgm:cxn modelId="{BC7AA419-8F41-484E-98D6-105DF67F078A}" type="presParOf" srcId="{7869445D-2105-476E-A582-CAE6522182C2}" destId="{2F415215-A541-4036-B91D-250EF1694710}" srcOrd="1" destOrd="0" presId="urn:microsoft.com/office/officeart/2008/layout/LinedList"/>
    <dgm:cxn modelId="{6F98F60B-CF75-4A6A-ACB2-FA825F1D31CF}" type="presParOf" srcId="{2D6CB885-A314-4EFA-AC6E-C1C3F3FEB9B3}" destId="{8B984537-81A2-45C6-88D4-606F5BF10620}" srcOrd="6" destOrd="0" presId="urn:microsoft.com/office/officeart/2008/layout/LinedList"/>
    <dgm:cxn modelId="{70C6355F-9CFC-4B90-B4D8-BD545637F70B}" type="presParOf" srcId="{2D6CB885-A314-4EFA-AC6E-C1C3F3FEB9B3}" destId="{427269B2-AEED-4048-BE7C-6320EC863B05}" srcOrd="7" destOrd="0" presId="urn:microsoft.com/office/officeart/2008/layout/LinedList"/>
    <dgm:cxn modelId="{BE97AB62-0F30-41F6-B82A-69B796E54E66}" type="presParOf" srcId="{427269B2-AEED-4048-BE7C-6320EC863B05}" destId="{A4857424-0AE2-4B4E-9B0B-097A09BC03AA}" srcOrd="0" destOrd="0" presId="urn:microsoft.com/office/officeart/2008/layout/LinedList"/>
    <dgm:cxn modelId="{70E3D5A6-02AA-4D8D-853A-1E577FFF5363}" type="presParOf" srcId="{427269B2-AEED-4048-BE7C-6320EC863B05}" destId="{92A8A7D9-7AC8-4A35-959E-176601860B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C79E1-FB09-48E1-9866-6FA9F5F1497A}">
      <dsp:nvSpPr>
        <dsp:cNvPr id="0" name=""/>
        <dsp:cNvSpPr/>
      </dsp:nvSpPr>
      <dsp:spPr>
        <a:xfrm>
          <a:off x="0" y="0"/>
          <a:ext cx="60345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613A6-3F01-43C3-B7EA-B3A91EB9392E}">
      <dsp:nvSpPr>
        <dsp:cNvPr id="0" name=""/>
        <dsp:cNvSpPr/>
      </dsp:nvSpPr>
      <dsp:spPr>
        <a:xfrm>
          <a:off x="0" y="0"/>
          <a:ext cx="6034514" cy="852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 Project by – </a:t>
          </a:r>
        </a:p>
      </dsp:txBody>
      <dsp:txXfrm>
        <a:off x="0" y="0"/>
        <a:ext cx="6034514" cy="852706"/>
      </dsp:txXfrm>
    </dsp:sp>
    <dsp:sp modelId="{66885339-880A-4B79-85C1-773311197233}">
      <dsp:nvSpPr>
        <dsp:cNvPr id="0" name=""/>
        <dsp:cNvSpPr/>
      </dsp:nvSpPr>
      <dsp:spPr>
        <a:xfrm>
          <a:off x="0" y="852705"/>
          <a:ext cx="60345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DFE22-6E0B-404C-A1CF-66E595C358A5}">
      <dsp:nvSpPr>
        <dsp:cNvPr id="0" name=""/>
        <dsp:cNvSpPr/>
      </dsp:nvSpPr>
      <dsp:spPr>
        <a:xfrm>
          <a:off x="0" y="852706"/>
          <a:ext cx="6034514" cy="852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Snehith Kumar</a:t>
          </a:r>
        </a:p>
      </dsp:txBody>
      <dsp:txXfrm>
        <a:off x="0" y="852706"/>
        <a:ext cx="6034514" cy="852706"/>
      </dsp:txXfrm>
    </dsp:sp>
    <dsp:sp modelId="{E2A3E32E-E698-4DC4-83C7-6EBA35AC4D56}">
      <dsp:nvSpPr>
        <dsp:cNvPr id="0" name=""/>
        <dsp:cNvSpPr/>
      </dsp:nvSpPr>
      <dsp:spPr>
        <a:xfrm>
          <a:off x="0" y="1705411"/>
          <a:ext cx="60345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C3524-7EA9-4164-92FA-C3A6363C520B}">
      <dsp:nvSpPr>
        <dsp:cNvPr id="0" name=""/>
        <dsp:cNvSpPr/>
      </dsp:nvSpPr>
      <dsp:spPr>
        <a:xfrm>
          <a:off x="0" y="1705412"/>
          <a:ext cx="6034514" cy="852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Siddhi Vinayak</a:t>
          </a:r>
        </a:p>
      </dsp:txBody>
      <dsp:txXfrm>
        <a:off x="0" y="1705412"/>
        <a:ext cx="6034514" cy="852706"/>
      </dsp:txXfrm>
    </dsp:sp>
    <dsp:sp modelId="{8B984537-81A2-45C6-88D4-606F5BF10620}">
      <dsp:nvSpPr>
        <dsp:cNvPr id="0" name=""/>
        <dsp:cNvSpPr/>
      </dsp:nvSpPr>
      <dsp:spPr>
        <a:xfrm>
          <a:off x="0" y="2558118"/>
          <a:ext cx="60345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57424-0AE2-4B4E-9B0B-097A09BC03AA}">
      <dsp:nvSpPr>
        <dsp:cNvPr id="0" name=""/>
        <dsp:cNvSpPr/>
      </dsp:nvSpPr>
      <dsp:spPr>
        <a:xfrm>
          <a:off x="0" y="2558118"/>
          <a:ext cx="6034514" cy="852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Sriram Reddy</a:t>
          </a:r>
        </a:p>
      </dsp:txBody>
      <dsp:txXfrm>
        <a:off x="0" y="2558118"/>
        <a:ext cx="6034514" cy="852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0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C33EE-566C-4FEC-8F97-09F50BE7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E3661-5776-4388-A49E-9674AC5B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87914-126E-4169-BA31-E9F9FD28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9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7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9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3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3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2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7D3A-D746-4145-AF2C-331B3AFD254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608A5A-7D17-4BE1-A5C6-E6FE1654F1E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4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05FC4-172B-409F-AF8E-A6F2A882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888-34B4-4B3C-B245-AF790D5C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CE10-4C24-4A4A-8750-0CD926184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DAD1-B173-4545-B2BE-E22A89A7FD35}" type="datetimeFigureOut">
              <a:rPr lang="en-US" smtClean="0"/>
              <a:t>21-Jan-22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7B68F-D8DB-48AC-9382-DF73BED47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5A94-8381-4495-88A5-8F732243E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3B8F-7153-4717-99F7-681483ECF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3964F6-D8E5-4069-9139-C82B89D5345D}"/>
              </a:ext>
            </a:extLst>
          </p:cNvPr>
          <p:cNvSpPr/>
          <p:nvPr/>
        </p:nvSpPr>
        <p:spPr>
          <a:xfrm>
            <a:off x="730155" y="730155"/>
            <a:ext cx="6090743" cy="1422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STUDENT ACADEMIC   CALENDAR</a:t>
            </a:r>
            <a:endParaRPr lang="en-US" sz="4400" b="1" kern="1200" cap="none" spc="0">
              <a:ln w="13462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EE792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EE7926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FE2F7C-BF9F-4D38-ACC7-09754D68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/>
          <a:stretch/>
        </p:blipFill>
        <p:spPr>
          <a:xfrm>
            <a:off x="7554702" y="2697448"/>
            <a:ext cx="3903626" cy="3493008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88704F5-379B-4B42-B81A-DAF31E72D76E}"/>
              </a:ext>
            </a:extLst>
          </p:cNvPr>
          <p:cNvGraphicFramePr/>
          <p:nvPr/>
        </p:nvGraphicFramePr>
        <p:xfrm>
          <a:off x="786384" y="2717021"/>
          <a:ext cx="6034514" cy="3410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189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296849" y="137951"/>
            <a:ext cx="11895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Case-6: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Update Event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 Teacher 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 Teacher to update details of event on a particular day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 Teacher must have access to calendar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57379"/>
              </p:ext>
            </p:extLst>
          </p:nvPr>
        </p:nvGraphicFramePr>
        <p:xfrm>
          <a:off x="443782" y="3286127"/>
          <a:ext cx="8937266" cy="265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422693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78401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421304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Enters the update to event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6095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Saves the changes made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421304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42130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23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296849" y="137951"/>
            <a:ext cx="11895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Case-7: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Delete Event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 Teacher 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teacher to delete the event on particular day.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 Teacher must have valid credentials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12482"/>
              </p:ext>
            </p:extLst>
          </p:nvPr>
        </p:nvGraphicFramePr>
        <p:xfrm>
          <a:off x="386632" y="3429000"/>
          <a:ext cx="8937266" cy="2480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422693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528747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date and enter event to be deleted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40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F151E-1D6F-4984-9763-126B3D5B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Activity diagram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38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3D546DA-14E0-47EF-9DA9-725D0A2FC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5" y="1116345"/>
            <a:ext cx="5189492" cy="386617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143641-6D72-4DA0-804D-A6080B31B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" r="1" b="2988"/>
          <a:stretch/>
        </p:blipFill>
        <p:spPr>
          <a:xfrm>
            <a:off x="643130" y="598259"/>
            <a:ext cx="10889442" cy="56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D5B05-02E6-4A76-B42D-854BC1F1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USE CASE DIAGRAM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CCF675-DEE2-4325-B2D4-5814D58D9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906" y="885827"/>
            <a:ext cx="4808094" cy="43053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17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EA47-ABC4-4395-8C42-63883F47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Actors wise use cases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92CA4-878A-43C4-907C-19FD8EEF2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STUDENT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70564-5FB1-4EB5-8564-5D9E456657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Request </a:t>
            </a:r>
            <a:r>
              <a:rPr lang="en-US" dirty="0" err="1"/>
              <a:t>calender</a:t>
            </a:r>
            <a:endParaRPr lang="en-US" dirty="0"/>
          </a:p>
          <a:p>
            <a:r>
              <a:rPr lang="en-US" dirty="0"/>
              <a:t>Select a 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995CA-3370-46AB-A2F2-DC9C6CC92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SYSTEM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88419-8647-4BFB-9631-F3193793E2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Display Calendar</a:t>
            </a:r>
          </a:p>
          <a:p>
            <a:r>
              <a:rPr lang="en-IN" dirty="0"/>
              <a:t>Displays the events one that day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17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B0C8-3FF1-4613-99AE-E45EE18C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Actors wise use cases 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8A79-9411-44A1-8E1A-1E8F76DFF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TEACHER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8BF1D-8795-412D-9EC9-0B153C088B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Enters the Credentials</a:t>
            </a:r>
          </a:p>
          <a:p>
            <a:r>
              <a:rPr lang="en-US" dirty="0"/>
              <a:t>Adds the Events</a:t>
            </a:r>
          </a:p>
          <a:p>
            <a:r>
              <a:rPr lang="en-US" dirty="0"/>
              <a:t>Updates the Events</a:t>
            </a:r>
          </a:p>
          <a:p>
            <a:r>
              <a:rPr lang="en-US" dirty="0"/>
              <a:t>Deletes the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88046-470A-4DF6-ABD8-FA27399FE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SYSTEM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0F93D-C081-484D-9100-0B8B7E0DFE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Verify Credentials/Display Error</a:t>
            </a:r>
          </a:p>
          <a:p>
            <a:r>
              <a:rPr lang="en-IN" dirty="0"/>
              <a:t>Saves the Events</a:t>
            </a:r>
          </a:p>
          <a:p>
            <a:r>
              <a:rPr lang="en-IN" dirty="0"/>
              <a:t>Saves the Events</a:t>
            </a:r>
          </a:p>
          <a:p>
            <a:r>
              <a:rPr lang="en-IN" dirty="0"/>
              <a:t>Removes the Events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3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296849" y="137951"/>
            <a:ext cx="11895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Case-1: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displays calendar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Displays the Calendar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:System must have the Calendar Database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27143"/>
              </p:ext>
            </p:extLst>
          </p:nvPr>
        </p:nvGraphicFramePr>
        <p:xfrm>
          <a:off x="386632" y="3646079"/>
          <a:ext cx="8937266" cy="226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422693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451884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451884">
                <a:tc>
                  <a:txBody>
                    <a:bodyPr/>
                    <a:lstStyle/>
                    <a:p>
                      <a:r>
                        <a:rPr lang="en-GB" dirty="0"/>
                        <a:t>1.Request </a:t>
                      </a:r>
                      <a:r>
                        <a:rPr lang="en-GB" dirty="0" err="1"/>
                        <a:t>Calender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4518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The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Calender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451884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4518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42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296849" y="137951"/>
            <a:ext cx="11895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Case-2: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View Events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Student,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Displays the events on that day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events database should be inbuilt in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11182"/>
              </p:ext>
            </p:extLst>
          </p:nvPr>
        </p:nvGraphicFramePr>
        <p:xfrm>
          <a:off x="500932" y="3322228"/>
          <a:ext cx="8937266" cy="25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422693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477496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477496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780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the Holidays and exams on that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477496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477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96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296849" y="137951"/>
            <a:ext cx="11895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Case-3: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 Teacher Login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Teacher,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Teacher to login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 Teacher must have valid credentials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54923"/>
              </p:ext>
            </p:extLst>
          </p:nvPr>
        </p:nvGraphicFramePr>
        <p:xfrm>
          <a:off x="377107" y="3324226"/>
          <a:ext cx="8937266" cy="268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422693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771836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422952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Credentials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120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Verifies the Credentials and logins the </a:t>
                      </a: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Teacher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422952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4229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19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296849" y="137951"/>
            <a:ext cx="11895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Case-4: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Add Event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Teacher 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Teacher to enter the details of the upcoming events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Teacher must have valid credentials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16681"/>
              </p:ext>
            </p:extLst>
          </p:nvPr>
        </p:nvGraphicFramePr>
        <p:xfrm>
          <a:off x="442488" y="3429000"/>
          <a:ext cx="8937266" cy="2480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422693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528747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the Details of the events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Saves the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25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296849" y="137951"/>
            <a:ext cx="11895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Case-5: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View Events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Teacher,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Displays the events on that day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events database should be inbuilt in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/>
        </p:nvGraphicFramePr>
        <p:xfrm>
          <a:off x="500932" y="3322228"/>
          <a:ext cx="8937266" cy="255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422693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477496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477496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780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the Holidays and exams on that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477496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4774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3566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259</TotalTime>
  <Words>456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Times New Roman</vt:lpstr>
      <vt:lpstr>Gallery</vt:lpstr>
      <vt:lpstr>1_Office Theme</vt:lpstr>
      <vt:lpstr>PowerPoint Presentation</vt:lpstr>
      <vt:lpstr>USE CASE DIAGRAM</vt:lpstr>
      <vt:lpstr>Actors wise use cases</vt:lpstr>
      <vt:lpstr>Actors wise use cases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VASAVI ACADEMIC CALENDAR</dc:title>
  <dc:creator>20-737-172_MOTHE SIDDHI VINAYAK</dc:creator>
  <cp:lastModifiedBy>Snehith Bashetty</cp:lastModifiedBy>
  <cp:revision>4</cp:revision>
  <dcterms:created xsi:type="dcterms:W3CDTF">2021-12-02T15:44:40Z</dcterms:created>
  <dcterms:modified xsi:type="dcterms:W3CDTF">2022-01-21T09:47:16Z</dcterms:modified>
</cp:coreProperties>
</file>