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sldIdLst>
    <p:sldId id="266" r:id="rId3"/>
    <p:sldId id="269" r:id="rId4"/>
    <p:sldId id="260" r:id="rId5"/>
    <p:sldId id="256" r:id="rId6"/>
    <p:sldId id="258" r:id="rId7"/>
    <p:sldId id="270" r:id="rId8"/>
    <p:sldId id="267" r:id="rId9"/>
    <p:sldId id="274" r:id="rId10"/>
    <p:sldId id="271" r:id="rId11"/>
    <p:sldId id="261"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5E33EC-56D8-4C4F-A177-45679B57DEA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34ABDE3-0AEA-49E4-8D91-0F657C627F8F}">
      <dgm:prSet/>
      <dgm:spPr/>
      <dgm:t>
        <a:bodyPr/>
        <a:lstStyle/>
        <a:p>
          <a:r>
            <a:rPr lang="en-US" dirty="0"/>
            <a:t>A Project by – </a:t>
          </a:r>
        </a:p>
      </dgm:t>
    </dgm:pt>
    <dgm:pt modelId="{EC914527-12CB-4440-B10B-0C2B3986AE4B}" type="parTrans" cxnId="{7BB47A95-AF5D-428D-ADD4-61A44649A1E7}">
      <dgm:prSet/>
      <dgm:spPr/>
      <dgm:t>
        <a:bodyPr/>
        <a:lstStyle/>
        <a:p>
          <a:endParaRPr lang="en-US"/>
        </a:p>
      </dgm:t>
    </dgm:pt>
    <dgm:pt modelId="{D33F144C-A681-46F8-A2D6-6A2E0BDF6172}" type="sibTrans" cxnId="{7BB47A95-AF5D-428D-ADD4-61A44649A1E7}">
      <dgm:prSet/>
      <dgm:spPr/>
      <dgm:t>
        <a:bodyPr/>
        <a:lstStyle/>
        <a:p>
          <a:endParaRPr lang="en-US"/>
        </a:p>
      </dgm:t>
    </dgm:pt>
    <dgm:pt modelId="{2738ADD2-FDF3-43B0-A06C-99934B71A59D}">
      <dgm:prSet/>
      <dgm:spPr/>
      <dgm:t>
        <a:bodyPr/>
        <a:lstStyle/>
        <a:p>
          <a:r>
            <a:rPr lang="en-US" dirty="0"/>
            <a:t>Snehith Kumar</a:t>
          </a:r>
        </a:p>
      </dgm:t>
    </dgm:pt>
    <dgm:pt modelId="{108ACAD5-F2BA-4458-8BF3-7D7A1B371F4B}" type="parTrans" cxnId="{3FA9AF32-AFA4-446B-9C21-1C935D10A606}">
      <dgm:prSet/>
      <dgm:spPr/>
      <dgm:t>
        <a:bodyPr/>
        <a:lstStyle/>
        <a:p>
          <a:endParaRPr lang="en-US"/>
        </a:p>
      </dgm:t>
    </dgm:pt>
    <dgm:pt modelId="{E3FB1C2F-C688-4F68-B3FE-319A4F259C50}" type="sibTrans" cxnId="{3FA9AF32-AFA4-446B-9C21-1C935D10A606}">
      <dgm:prSet/>
      <dgm:spPr/>
      <dgm:t>
        <a:bodyPr/>
        <a:lstStyle/>
        <a:p>
          <a:endParaRPr lang="en-US"/>
        </a:p>
      </dgm:t>
    </dgm:pt>
    <dgm:pt modelId="{E017C24A-6582-4DA8-B7B1-8255B114B32F}">
      <dgm:prSet/>
      <dgm:spPr/>
      <dgm:t>
        <a:bodyPr/>
        <a:lstStyle/>
        <a:p>
          <a:r>
            <a:rPr lang="en-US" dirty="0"/>
            <a:t>Siddhi Vinayak</a:t>
          </a:r>
        </a:p>
      </dgm:t>
    </dgm:pt>
    <dgm:pt modelId="{3385CD1D-172B-4870-9F28-7F43678E9339}" type="parTrans" cxnId="{4DEF52C2-688E-4DBF-900A-EE9EB8EBC096}">
      <dgm:prSet/>
      <dgm:spPr/>
      <dgm:t>
        <a:bodyPr/>
        <a:lstStyle/>
        <a:p>
          <a:endParaRPr lang="en-US"/>
        </a:p>
      </dgm:t>
    </dgm:pt>
    <dgm:pt modelId="{511CE816-4AC4-469F-9024-89BB56F31A5A}" type="sibTrans" cxnId="{4DEF52C2-688E-4DBF-900A-EE9EB8EBC096}">
      <dgm:prSet/>
      <dgm:spPr/>
      <dgm:t>
        <a:bodyPr/>
        <a:lstStyle/>
        <a:p>
          <a:endParaRPr lang="en-US"/>
        </a:p>
      </dgm:t>
    </dgm:pt>
    <dgm:pt modelId="{6E10B824-F565-4755-8E3D-FE40519FA417}">
      <dgm:prSet/>
      <dgm:spPr/>
      <dgm:t>
        <a:bodyPr/>
        <a:lstStyle/>
        <a:p>
          <a:r>
            <a:rPr lang="en-US"/>
            <a:t>Sriram Reddy</a:t>
          </a:r>
        </a:p>
      </dgm:t>
    </dgm:pt>
    <dgm:pt modelId="{6161F0B5-353F-41B9-9078-6473BEA08FFC}" type="parTrans" cxnId="{7428B3AF-EDB8-4208-9ED4-FC6234AA3FE1}">
      <dgm:prSet/>
      <dgm:spPr/>
      <dgm:t>
        <a:bodyPr/>
        <a:lstStyle/>
        <a:p>
          <a:endParaRPr lang="en-US"/>
        </a:p>
      </dgm:t>
    </dgm:pt>
    <dgm:pt modelId="{01839EEC-1A23-4A95-81E2-3A6BFA735981}" type="sibTrans" cxnId="{7428B3AF-EDB8-4208-9ED4-FC6234AA3FE1}">
      <dgm:prSet/>
      <dgm:spPr/>
      <dgm:t>
        <a:bodyPr/>
        <a:lstStyle/>
        <a:p>
          <a:endParaRPr lang="en-US"/>
        </a:p>
      </dgm:t>
    </dgm:pt>
    <dgm:pt modelId="{3A967D08-8F8A-4DD2-B524-821C6A5B3F41}" type="pres">
      <dgm:prSet presAssocID="{665E33EC-56D8-4C4F-A177-45679B57DEA1}" presName="linear" presStyleCnt="0">
        <dgm:presLayoutVars>
          <dgm:animLvl val="lvl"/>
          <dgm:resizeHandles val="exact"/>
        </dgm:presLayoutVars>
      </dgm:prSet>
      <dgm:spPr/>
    </dgm:pt>
    <dgm:pt modelId="{DB698BBC-4418-4B8E-A5C3-D813B6A1A754}" type="pres">
      <dgm:prSet presAssocID="{F34ABDE3-0AEA-49E4-8D91-0F657C627F8F}" presName="parentText" presStyleLbl="node1" presStyleIdx="0" presStyleCnt="4">
        <dgm:presLayoutVars>
          <dgm:chMax val="0"/>
          <dgm:bulletEnabled val="1"/>
        </dgm:presLayoutVars>
      </dgm:prSet>
      <dgm:spPr/>
    </dgm:pt>
    <dgm:pt modelId="{1244D96B-AE69-4704-939E-BDD1B3FD0423}" type="pres">
      <dgm:prSet presAssocID="{D33F144C-A681-46F8-A2D6-6A2E0BDF6172}" presName="spacer" presStyleCnt="0"/>
      <dgm:spPr/>
    </dgm:pt>
    <dgm:pt modelId="{938497F4-E7F2-4194-8AA7-70ED2B86FF58}" type="pres">
      <dgm:prSet presAssocID="{2738ADD2-FDF3-43B0-A06C-99934B71A59D}" presName="parentText" presStyleLbl="node1" presStyleIdx="1" presStyleCnt="4">
        <dgm:presLayoutVars>
          <dgm:chMax val="0"/>
          <dgm:bulletEnabled val="1"/>
        </dgm:presLayoutVars>
      </dgm:prSet>
      <dgm:spPr/>
    </dgm:pt>
    <dgm:pt modelId="{B04EE18C-D1D0-4471-94EE-64C40C83006D}" type="pres">
      <dgm:prSet presAssocID="{E3FB1C2F-C688-4F68-B3FE-319A4F259C50}" presName="spacer" presStyleCnt="0"/>
      <dgm:spPr/>
    </dgm:pt>
    <dgm:pt modelId="{25974153-74C0-4334-A900-EDCE44484403}" type="pres">
      <dgm:prSet presAssocID="{E017C24A-6582-4DA8-B7B1-8255B114B32F}" presName="parentText" presStyleLbl="node1" presStyleIdx="2" presStyleCnt="4">
        <dgm:presLayoutVars>
          <dgm:chMax val="0"/>
          <dgm:bulletEnabled val="1"/>
        </dgm:presLayoutVars>
      </dgm:prSet>
      <dgm:spPr/>
    </dgm:pt>
    <dgm:pt modelId="{C4222041-263D-4F38-B618-2E7E0B67CE1A}" type="pres">
      <dgm:prSet presAssocID="{511CE816-4AC4-469F-9024-89BB56F31A5A}" presName="spacer" presStyleCnt="0"/>
      <dgm:spPr/>
    </dgm:pt>
    <dgm:pt modelId="{57413052-99F2-4DEC-8426-EE5152214EA1}" type="pres">
      <dgm:prSet presAssocID="{6E10B824-F565-4755-8E3D-FE40519FA417}" presName="parentText" presStyleLbl="node1" presStyleIdx="3" presStyleCnt="4">
        <dgm:presLayoutVars>
          <dgm:chMax val="0"/>
          <dgm:bulletEnabled val="1"/>
        </dgm:presLayoutVars>
      </dgm:prSet>
      <dgm:spPr/>
    </dgm:pt>
  </dgm:ptLst>
  <dgm:cxnLst>
    <dgm:cxn modelId="{3FA9AF32-AFA4-446B-9C21-1C935D10A606}" srcId="{665E33EC-56D8-4C4F-A177-45679B57DEA1}" destId="{2738ADD2-FDF3-43B0-A06C-99934B71A59D}" srcOrd="1" destOrd="0" parTransId="{108ACAD5-F2BA-4458-8BF3-7D7A1B371F4B}" sibTransId="{E3FB1C2F-C688-4F68-B3FE-319A4F259C50}"/>
    <dgm:cxn modelId="{6C2BCB55-2A06-46EF-BA54-ED7AB62BAB3F}" type="presOf" srcId="{E017C24A-6582-4DA8-B7B1-8255B114B32F}" destId="{25974153-74C0-4334-A900-EDCE44484403}" srcOrd="0" destOrd="0" presId="urn:microsoft.com/office/officeart/2005/8/layout/vList2"/>
    <dgm:cxn modelId="{9F20C783-C7AD-4111-BA18-8B9D60283CCC}" type="presOf" srcId="{665E33EC-56D8-4C4F-A177-45679B57DEA1}" destId="{3A967D08-8F8A-4DD2-B524-821C6A5B3F41}" srcOrd="0" destOrd="0" presId="urn:microsoft.com/office/officeart/2005/8/layout/vList2"/>
    <dgm:cxn modelId="{7BB47A95-AF5D-428D-ADD4-61A44649A1E7}" srcId="{665E33EC-56D8-4C4F-A177-45679B57DEA1}" destId="{F34ABDE3-0AEA-49E4-8D91-0F657C627F8F}" srcOrd="0" destOrd="0" parTransId="{EC914527-12CB-4440-B10B-0C2B3986AE4B}" sibTransId="{D33F144C-A681-46F8-A2D6-6A2E0BDF6172}"/>
    <dgm:cxn modelId="{09EA32A0-BF86-4E70-BA9C-998339807146}" type="presOf" srcId="{F34ABDE3-0AEA-49E4-8D91-0F657C627F8F}" destId="{DB698BBC-4418-4B8E-A5C3-D813B6A1A754}" srcOrd="0" destOrd="0" presId="urn:microsoft.com/office/officeart/2005/8/layout/vList2"/>
    <dgm:cxn modelId="{7428B3AF-EDB8-4208-9ED4-FC6234AA3FE1}" srcId="{665E33EC-56D8-4C4F-A177-45679B57DEA1}" destId="{6E10B824-F565-4755-8E3D-FE40519FA417}" srcOrd="3" destOrd="0" parTransId="{6161F0B5-353F-41B9-9078-6473BEA08FFC}" sibTransId="{01839EEC-1A23-4A95-81E2-3A6BFA735981}"/>
    <dgm:cxn modelId="{09C651C0-F8B4-4C2F-A2ED-F6D82DA3B2C1}" type="presOf" srcId="{2738ADD2-FDF3-43B0-A06C-99934B71A59D}" destId="{938497F4-E7F2-4194-8AA7-70ED2B86FF58}" srcOrd="0" destOrd="0" presId="urn:microsoft.com/office/officeart/2005/8/layout/vList2"/>
    <dgm:cxn modelId="{4DEF52C2-688E-4DBF-900A-EE9EB8EBC096}" srcId="{665E33EC-56D8-4C4F-A177-45679B57DEA1}" destId="{E017C24A-6582-4DA8-B7B1-8255B114B32F}" srcOrd="2" destOrd="0" parTransId="{3385CD1D-172B-4870-9F28-7F43678E9339}" sibTransId="{511CE816-4AC4-469F-9024-89BB56F31A5A}"/>
    <dgm:cxn modelId="{BFD3AAC2-5EEB-4D49-AC9F-BB56C271D7D2}" type="presOf" srcId="{6E10B824-F565-4755-8E3D-FE40519FA417}" destId="{57413052-99F2-4DEC-8426-EE5152214EA1}" srcOrd="0" destOrd="0" presId="urn:microsoft.com/office/officeart/2005/8/layout/vList2"/>
    <dgm:cxn modelId="{563F67A8-ACFE-4B9E-963D-0EC8599278AE}" type="presParOf" srcId="{3A967D08-8F8A-4DD2-B524-821C6A5B3F41}" destId="{DB698BBC-4418-4B8E-A5C3-D813B6A1A754}" srcOrd="0" destOrd="0" presId="urn:microsoft.com/office/officeart/2005/8/layout/vList2"/>
    <dgm:cxn modelId="{E1751711-DFD8-4481-A539-6EE4114297AE}" type="presParOf" srcId="{3A967D08-8F8A-4DD2-B524-821C6A5B3F41}" destId="{1244D96B-AE69-4704-939E-BDD1B3FD0423}" srcOrd="1" destOrd="0" presId="urn:microsoft.com/office/officeart/2005/8/layout/vList2"/>
    <dgm:cxn modelId="{F67D2D5A-6F7F-4690-8584-1991D09F0799}" type="presParOf" srcId="{3A967D08-8F8A-4DD2-B524-821C6A5B3F41}" destId="{938497F4-E7F2-4194-8AA7-70ED2B86FF58}" srcOrd="2" destOrd="0" presId="urn:microsoft.com/office/officeart/2005/8/layout/vList2"/>
    <dgm:cxn modelId="{69B046A5-E536-441B-82B2-D36D28151DD7}" type="presParOf" srcId="{3A967D08-8F8A-4DD2-B524-821C6A5B3F41}" destId="{B04EE18C-D1D0-4471-94EE-64C40C83006D}" srcOrd="3" destOrd="0" presId="urn:microsoft.com/office/officeart/2005/8/layout/vList2"/>
    <dgm:cxn modelId="{52E2869F-1616-41DE-89F2-A4D1A429ADB7}" type="presParOf" srcId="{3A967D08-8F8A-4DD2-B524-821C6A5B3F41}" destId="{25974153-74C0-4334-A900-EDCE44484403}" srcOrd="4" destOrd="0" presId="urn:microsoft.com/office/officeart/2005/8/layout/vList2"/>
    <dgm:cxn modelId="{54C99926-C7E9-4E6F-8774-DA77C0B0C3C7}" type="presParOf" srcId="{3A967D08-8F8A-4DD2-B524-821C6A5B3F41}" destId="{C4222041-263D-4F38-B618-2E7E0B67CE1A}" srcOrd="5" destOrd="0" presId="urn:microsoft.com/office/officeart/2005/8/layout/vList2"/>
    <dgm:cxn modelId="{2D662177-2E52-4122-AB12-511A11655AD4}" type="presParOf" srcId="{3A967D08-8F8A-4DD2-B524-821C6A5B3F41}" destId="{57413052-99F2-4DEC-8426-EE5152214EA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14621-D440-4FFE-9F5B-4A268B05C1E3}"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17872995-FD99-49B8-A8B0-7B4790E235C2}">
      <dgm:prSet/>
      <dgm:spPr/>
      <dgm:t>
        <a:bodyPr/>
        <a:lstStyle/>
        <a:p>
          <a:r>
            <a:rPr lang="en-US" b="1"/>
            <a:t>Salient Features –</a:t>
          </a:r>
          <a:endParaRPr lang="en-US"/>
        </a:p>
      </dgm:t>
    </dgm:pt>
    <dgm:pt modelId="{E911E0B8-9B82-44C2-996F-BC6640DD3371}" type="parTrans" cxnId="{BEBF04EC-0A36-4927-9552-5255494FEB61}">
      <dgm:prSet/>
      <dgm:spPr/>
      <dgm:t>
        <a:bodyPr/>
        <a:lstStyle/>
        <a:p>
          <a:endParaRPr lang="en-US"/>
        </a:p>
      </dgm:t>
    </dgm:pt>
    <dgm:pt modelId="{53E28AB8-44E7-4EC6-A16C-1757778442DC}" type="sibTrans" cxnId="{BEBF04EC-0A36-4927-9552-5255494FEB61}">
      <dgm:prSet/>
      <dgm:spPr/>
      <dgm:t>
        <a:bodyPr/>
        <a:lstStyle/>
        <a:p>
          <a:endParaRPr lang="en-US"/>
        </a:p>
      </dgm:t>
    </dgm:pt>
    <dgm:pt modelId="{62E4D278-2381-44F7-B6EA-3EB472853292}">
      <dgm:prSet/>
      <dgm:spPr/>
      <dgm:t>
        <a:bodyPr/>
        <a:lstStyle/>
        <a:p>
          <a:r>
            <a:rPr lang="en-US"/>
            <a:t>You clarify your tasks.</a:t>
          </a:r>
        </a:p>
      </dgm:t>
    </dgm:pt>
    <dgm:pt modelId="{7BECFD81-CF18-4742-AA3F-C18E86E4FFB5}" type="parTrans" cxnId="{ED5B0CFD-1A27-49FF-A368-9B37C8724E3E}">
      <dgm:prSet/>
      <dgm:spPr/>
      <dgm:t>
        <a:bodyPr/>
        <a:lstStyle/>
        <a:p>
          <a:endParaRPr lang="en-US"/>
        </a:p>
      </dgm:t>
    </dgm:pt>
    <dgm:pt modelId="{630AF44B-C7CB-48E3-A36C-D4462E228EE5}" type="sibTrans" cxnId="{ED5B0CFD-1A27-49FF-A368-9B37C8724E3E}">
      <dgm:prSet/>
      <dgm:spPr/>
      <dgm:t>
        <a:bodyPr/>
        <a:lstStyle/>
        <a:p>
          <a:endParaRPr lang="en-US"/>
        </a:p>
      </dgm:t>
    </dgm:pt>
    <dgm:pt modelId="{950C8DC4-2030-42F6-A673-0FF3C0981B57}">
      <dgm:prSet/>
      <dgm:spPr/>
      <dgm:t>
        <a:bodyPr/>
        <a:lstStyle/>
        <a:p>
          <a:r>
            <a:rPr lang="en-US" b="0" i="0"/>
            <a:t>It helps you plan your schedule</a:t>
          </a:r>
          <a:endParaRPr lang="en-US"/>
        </a:p>
      </dgm:t>
    </dgm:pt>
    <dgm:pt modelId="{8F6710CA-A910-4355-B237-46A0D6A3B218}" type="parTrans" cxnId="{3F5DFF9E-781D-465C-94D2-5AB69D063802}">
      <dgm:prSet/>
      <dgm:spPr/>
      <dgm:t>
        <a:bodyPr/>
        <a:lstStyle/>
        <a:p>
          <a:endParaRPr lang="en-US"/>
        </a:p>
      </dgm:t>
    </dgm:pt>
    <dgm:pt modelId="{88305A38-5E69-4405-B9EA-769B9DF2ED73}" type="sibTrans" cxnId="{3F5DFF9E-781D-465C-94D2-5AB69D063802}">
      <dgm:prSet/>
      <dgm:spPr/>
      <dgm:t>
        <a:bodyPr/>
        <a:lstStyle/>
        <a:p>
          <a:endParaRPr lang="en-US"/>
        </a:p>
      </dgm:t>
    </dgm:pt>
    <dgm:pt modelId="{281375DF-B04E-4FBE-AD70-1BD5DB5009AB}">
      <dgm:prSet/>
      <dgm:spPr/>
      <dgm:t>
        <a:bodyPr/>
        <a:lstStyle/>
        <a:p>
          <a:r>
            <a:rPr lang="en-US"/>
            <a:t>Makes sure you don’t miss any event</a:t>
          </a:r>
        </a:p>
      </dgm:t>
    </dgm:pt>
    <dgm:pt modelId="{5BE862A5-8305-428E-8ED2-E2ACF85EAFD4}" type="parTrans" cxnId="{F1E0A97C-CC6B-4C14-BC25-6E9B98B088C8}">
      <dgm:prSet/>
      <dgm:spPr/>
      <dgm:t>
        <a:bodyPr/>
        <a:lstStyle/>
        <a:p>
          <a:endParaRPr lang="en-US"/>
        </a:p>
      </dgm:t>
    </dgm:pt>
    <dgm:pt modelId="{E5B42D6D-3BCF-4D4C-A9B8-E48899A55A19}" type="sibTrans" cxnId="{F1E0A97C-CC6B-4C14-BC25-6E9B98B088C8}">
      <dgm:prSet/>
      <dgm:spPr/>
      <dgm:t>
        <a:bodyPr/>
        <a:lstStyle/>
        <a:p>
          <a:endParaRPr lang="en-US"/>
        </a:p>
      </dgm:t>
    </dgm:pt>
    <dgm:pt modelId="{47B130AA-0677-4CD8-AAC2-5552BB96637E}">
      <dgm:prSet/>
      <dgm:spPr/>
      <dgm:t>
        <a:bodyPr/>
        <a:lstStyle/>
        <a:p>
          <a:r>
            <a:rPr lang="en-US" b="0" i="0"/>
            <a:t>You develop right strategies</a:t>
          </a:r>
          <a:endParaRPr lang="en-US"/>
        </a:p>
      </dgm:t>
    </dgm:pt>
    <dgm:pt modelId="{A7064FA4-025F-413B-BFDB-54A4BE5793E5}" type="parTrans" cxnId="{F2F453F7-F713-4046-B972-5F75DC33A19C}">
      <dgm:prSet/>
      <dgm:spPr/>
      <dgm:t>
        <a:bodyPr/>
        <a:lstStyle/>
        <a:p>
          <a:endParaRPr lang="en-US"/>
        </a:p>
      </dgm:t>
    </dgm:pt>
    <dgm:pt modelId="{D7AE3A44-80A2-4960-BA8F-A0FB8D8BB603}" type="sibTrans" cxnId="{F2F453F7-F713-4046-B972-5F75DC33A19C}">
      <dgm:prSet/>
      <dgm:spPr/>
      <dgm:t>
        <a:bodyPr/>
        <a:lstStyle/>
        <a:p>
          <a:endParaRPr lang="en-US"/>
        </a:p>
      </dgm:t>
    </dgm:pt>
    <dgm:pt modelId="{07077353-A923-44B6-9CBF-07366951FF37}" type="pres">
      <dgm:prSet presAssocID="{72B14621-D440-4FFE-9F5B-4A268B05C1E3}" presName="linear" presStyleCnt="0">
        <dgm:presLayoutVars>
          <dgm:animLvl val="lvl"/>
          <dgm:resizeHandles val="exact"/>
        </dgm:presLayoutVars>
      </dgm:prSet>
      <dgm:spPr/>
    </dgm:pt>
    <dgm:pt modelId="{2C8D516D-66C4-468B-B455-ED5B9468E6C1}" type="pres">
      <dgm:prSet presAssocID="{17872995-FD99-49B8-A8B0-7B4790E235C2}" presName="parentText" presStyleLbl="node1" presStyleIdx="0" presStyleCnt="1">
        <dgm:presLayoutVars>
          <dgm:chMax val="0"/>
          <dgm:bulletEnabled val="1"/>
        </dgm:presLayoutVars>
      </dgm:prSet>
      <dgm:spPr/>
    </dgm:pt>
    <dgm:pt modelId="{87E0A990-FF86-4E37-936C-05B9E7101E8B}" type="pres">
      <dgm:prSet presAssocID="{17872995-FD99-49B8-A8B0-7B4790E235C2}" presName="childText" presStyleLbl="revTx" presStyleIdx="0" presStyleCnt="1">
        <dgm:presLayoutVars>
          <dgm:bulletEnabled val="1"/>
        </dgm:presLayoutVars>
      </dgm:prSet>
      <dgm:spPr/>
    </dgm:pt>
  </dgm:ptLst>
  <dgm:cxnLst>
    <dgm:cxn modelId="{99B6C30D-F029-4E9A-81FF-3C4D95AFB937}" type="presOf" srcId="{950C8DC4-2030-42F6-A673-0FF3C0981B57}" destId="{87E0A990-FF86-4E37-936C-05B9E7101E8B}" srcOrd="0" destOrd="1" presId="urn:microsoft.com/office/officeart/2005/8/layout/vList2"/>
    <dgm:cxn modelId="{B3E9C41D-73AF-47D8-BD03-567A3FF5E00F}" type="presOf" srcId="{72B14621-D440-4FFE-9F5B-4A268B05C1E3}" destId="{07077353-A923-44B6-9CBF-07366951FF37}" srcOrd="0" destOrd="0" presId="urn:microsoft.com/office/officeart/2005/8/layout/vList2"/>
    <dgm:cxn modelId="{3F79F734-0E5C-492A-A195-A41781A55203}" type="presOf" srcId="{62E4D278-2381-44F7-B6EA-3EB472853292}" destId="{87E0A990-FF86-4E37-936C-05B9E7101E8B}" srcOrd="0" destOrd="0" presId="urn:microsoft.com/office/officeart/2005/8/layout/vList2"/>
    <dgm:cxn modelId="{6C16E965-C6D0-4EF7-A8E4-9C378F1D10BE}" type="presOf" srcId="{47B130AA-0677-4CD8-AAC2-5552BB96637E}" destId="{87E0A990-FF86-4E37-936C-05B9E7101E8B}" srcOrd="0" destOrd="3" presId="urn:microsoft.com/office/officeart/2005/8/layout/vList2"/>
    <dgm:cxn modelId="{7561B36A-D8AC-4D26-AF32-D26AE40A86FC}" type="presOf" srcId="{281375DF-B04E-4FBE-AD70-1BD5DB5009AB}" destId="{87E0A990-FF86-4E37-936C-05B9E7101E8B}" srcOrd="0" destOrd="2" presId="urn:microsoft.com/office/officeart/2005/8/layout/vList2"/>
    <dgm:cxn modelId="{F1E0A97C-CC6B-4C14-BC25-6E9B98B088C8}" srcId="{17872995-FD99-49B8-A8B0-7B4790E235C2}" destId="{281375DF-B04E-4FBE-AD70-1BD5DB5009AB}" srcOrd="2" destOrd="0" parTransId="{5BE862A5-8305-428E-8ED2-E2ACF85EAFD4}" sibTransId="{E5B42D6D-3BCF-4D4C-A9B8-E48899A55A19}"/>
    <dgm:cxn modelId="{4EFEF188-A2AC-4B3A-8823-ED89E6FD14E5}" type="presOf" srcId="{17872995-FD99-49B8-A8B0-7B4790E235C2}" destId="{2C8D516D-66C4-468B-B455-ED5B9468E6C1}" srcOrd="0" destOrd="0" presId="urn:microsoft.com/office/officeart/2005/8/layout/vList2"/>
    <dgm:cxn modelId="{3F5DFF9E-781D-465C-94D2-5AB69D063802}" srcId="{17872995-FD99-49B8-A8B0-7B4790E235C2}" destId="{950C8DC4-2030-42F6-A673-0FF3C0981B57}" srcOrd="1" destOrd="0" parTransId="{8F6710CA-A910-4355-B237-46A0D6A3B218}" sibTransId="{88305A38-5E69-4405-B9EA-769B9DF2ED73}"/>
    <dgm:cxn modelId="{BEBF04EC-0A36-4927-9552-5255494FEB61}" srcId="{72B14621-D440-4FFE-9F5B-4A268B05C1E3}" destId="{17872995-FD99-49B8-A8B0-7B4790E235C2}" srcOrd="0" destOrd="0" parTransId="{E911E0B8-9B82-44C2-996F-BC6640DD3371}" sibTransId="{53E28AB8-44E7-4EC6-A16C-1757778442DC}"/>
    <dgm:cxn modelId="{F2F453F7-F713-4046-B972-5F75DC33A19C}" srcId="{17872995-FD99-49B8-A8B0-7B4790E235C2}" destId="{47B130AA-0677-4CD8-AAC2-5552BB96637E}" srcOrd="3" destOrd="0" parTransId="{A7064FA4-025F-413B-BFDB-54A4BE5793E5}" sibTransId="{D7AE3A44-80A2-4960-BA8F-A0FB8D8BB603}"/>
    <dgm:cxn modelId="{ED5B0CFD-1A27-49FF-A368-9B37C8724E3E}" srcId="{17872995-FD99-49B8-A8B0-7B4790E235C2}" destId="{62E4D278-2381-44F7-B6EA-3EB472853292}" srcOrd="0" destOrd="0" parTransId="{7BECFD81-CF18-4742-AA3F-C18E86E4FFB5}" sibTransId="{630AF44B-C7CB-48E3-A36C-D4462E228EE5}"/>
    <dgm:cxn modelId="{28C221C0-BB37-4D51-AB73-F9B8DDF8F529}" type="presParOf" srcId="{07077353-A923-44B6-9CBF-07366951FF37}" destId="{2C8D516D-66C4-468B-B455-ED5B9468E6C1}" srcOrd="0" destOrd="0" presId="urn:microsoft.com/office/officeart/2005/8/layout/vList2"/>
    <dgm:cxn modelId="{3AF8EC55-DDBE-4A57-8F68-4ECD99E78BD9}" type="presParOf" srcId="{07077353-A923-44B6-9CBF-07366951FF37}" destId="{87E0A990-FF86-4E37-936C-05B9E7101E8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9E0891-98F8-49A6-9324-B7B266E3C6C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3474E9E-6F1A-4786-8529-BD0F38D03BE0}">
      <dgm:prSet/>
      <dgm:spPr/>
      <dgm:t>
        <a:bodyPr/>
        <a:lstStyle/>
        <a:p>
          <a:r>
            <a:rPr lang="en-US"/>
            <a:t>Requirements – </a:t>
          </a:r>
        </a:p>
      </dgm:t>
    </dgm:pt>
    <dgm:pt modelId="{87D53424-AE99-4E1D-A7F3-D1BF50172E9D}" type="parTrans" cxnId="{EEF06374-812A-4D67-BC7B-BC14ED3CFEDC}">
      <dgm:prSet/>
      <dgm:spPr/>
      <dgm:t>
        <a:bodyPr/>
        <a:lstStyle/>
        <a:p>
          <a:endParaRPr lang="en-US"/>
        </a:p>
      </dgm:t>
    </dgm:pt>
    <dgm:pt modelId="{648E9EBF-7C99-4877-81F2-C807D10C0F63}" type="sibTrans" cxnId="{EEF06374-812A-4D67-BC7B-BC14ED3CFEDC}">
      <dgm:prSet/>
      <dgm:spPr/>
      <dgm:t>
        <a:bodyPr/>
        <a:lstStyle/>
        <a:p>
          <a:endParaRPr lang="en-US"/>
        </a:p>
      </dgm:t>
    </dgm:pt>
    <dgm:pt modelId="{8D5A5CC6-3095-4684-BDD4-DB90BC37AEC2}">
      <dgm:prSet/>
      <dgm:spPr/>
      <dgm:t>
        <a:bodyPr/>
        <a:lstStyle/>
        <a:p>
          <a:r>
            <a:rPr lang="en-US" dirty="0"/>
            <a:t>Data base using sqlite3</a:t>
          </a:r>
        </a:p>
      </dgm:t>
    </dgm:pt>
    <dgm:pt modelId="{D38DA6C2-F72B-48F3-885C-5F2E9B6E6CED}" type="parTrans" cxnId="{202365E8-FCB3-4625-A52A-DE323B4FE1E6}">
      <dgm:prSet/>
      <dgm:spPr/>
      <dgm:t>
        <a:bodyPr/>
        <a:lstStyle/>
        <a:p>
          <a:endParaRPr lang="en-US"/>
        </a:p>
      </dgm:t>
    </dgm:pt>
    <dgm:pt modelId="{5E307799-E07E-41D9-A340-9663C8587A08}" type="sibTrans" cxnId="{202365E8-FCB3-4625-A52A-DE323B4FE1E6}">
      <dgm:prSet/>
      <dgm:spPr/>
      <dgm:t>
        <a:bodyPr/>
        <a:lstStyle/>
        <a:p>
          <a:endParaRPr lang="en-US"/>
        </a:p>
      </dgm:t>
    </dgm:pt>
    <dgm:pt modelId="{6718E238-4A65-44F4-BD88-497FF3DF8FE7}">
      <dgm:prSet/>
      <dgm:spPr/>
      <dgm:t>
        <a:bodyPr/>
        <a:lstStyle/>
        <a:p>
          <a:r>
            <a:rPr lang="en-US" dirty="0"/>
            <a:t>GUI applications using </a:t>
          </a:r>
          <a:r>
            <a:rPr lang="en-US" dirty="0" err="1"/>
            <a:t>tkinter</a:t>
          </a:r>
          <a:endParaRPr lang="en-US" dirty="0"/>
        </a:p>
      </dgm:t>
    </dgm:pt>
    <dgm:pt modelId="{2E82E7C9-401B-4E72-8CA4-E67F3E350022}" type="parTrans" cxnId="{86CA7C92-BC58-43DB-ADDB-F083433708ED}">
      <dgm:prSet/>
      <dgm:spPr/>
      <dgm:t>
        <a:bodyPr/>
        <a:lstStyle/>
        <a:p>
          <a:endParaRPr lang="en-US"/>
        </a:p>
      </dgm:t>
    </dgm:pt>
    <dgm:pt modelId="{07E3247C-E85E-4FB3-8EF9-4662669AD554}" type="sibTrans" cxnId="{86CA7C92-BC58-43DB-ADDB-F083433708ED}">
      <dgm:prSet/>
      <dgm:spPr/>
      <dgm:t>
        <a:bodyPr/>
        <a:lstStyle/>
        <a:p>
          <a:endParaRPr lang="en-US"/>
        </a:p>
      </dgm:t>
    </dgm:pt>
    <dgm:pt modelId="{25441481-767E-4CE5-8C4C-997B05AD4D26}" type="pres">
      <dgm:prSet presAssocID="{6A9E0891-98F8-49A6-9324-B7B266E3C6CA}" presName="hierChild1" presStyleCnt="0">
        <dgm:presLayoutVars>
          <dgm:chPref val="1"/>
          <dgm:dir/>
          <dgm:animOne val="branch"/>
          <dgm:animLvl val="lvl"/>
          <dgm:resizeHandles/>
        </dgm:presLayoutVars>
      </dgm:prSet>
      <dgm:spPr/>
    </dgm:pt>
    <dgm:pt modelId="{6C6F1139-17FF-4BC0-9B69-6F9262B21F04}" type="pres">
      <dgm:prSet presAssocID="{53474E9E-6F1A-4786-8529-BD0F38D03BE0}" presName="hierRoot1" presStyleCnt="0"/>
      <dgm:spPr/>
    </dgm:pt>
    <dgm:pt modelId="{32A6FD3B-0A97-42C7-AF34-0CC890A5A459}" type="pres">
      <dgm:prSet presAssocID="{53474E9E-6F1A-4786-8529-BD0F38D03BE0}" presName="composite" presStyleCnt="0"/>
      <dgm:spPr/>
    </dgm:pt>
    <dgm:pt modelId="{1933420D-A3C2-41A1-BFDC-2E33EB2ECE3D}" type="pres">
      <dgm:prSet presAssocID="{53474E9E-6F1A-4786-8529-BD0F38D03BE0}" presName="background" presStyleLbl="node0" presStyleIdx="0" presStyleCnt="1"/>
      <dgm:spPr/>
    </dgm:pt>
    <dgm:pt modelId="{0DB524D7-4C00-4D25-BD51-BA7A517E2F1A}" type="pres">
      <dgm:prSet presAssocID="{53474E9E-6F1A-4786-8529-BD0F38D03BE0}" presName="text" presStyleLbl="fgAcc0" presStyleIdx="0" presStyleCnt="1">
        <dgm:presLayoutVars>
          <dgm:chPref val="3"/>
        </dgm:presLayoutVars>
      </dgm:prSet>
      <dgm:spPr/>
    </dgm:pt>
    <dgm:pt modelId="{8491C37F-AAF4-4229-83BD-3A107F819E25}" type="pres">
      <dgm:prSet presAssocID="{53474E9E-6F1A-4786-8529-BD0F38D03BE0}" presName="hierChild2" presStyleCnt="0"/>
      <dgm:spPr/>
    </dgm:pt>
    <dgm:pt modelId="{8FD5D73F-6259-4775-824B-44E981BA324D}" type="pres">
      <dgm:prSet presAssocID="{D38DA6C2-F72B-48F3-885C-5F2E9B6E6CED}" presName="Name10" presStyleLbl="parChTrans1D2" presStyleIdx="0" presStyleCnt="2"/>
      <dgm:spPr/>
    </dgm:pt>
    <dgm:pt modelId="{062B8ED3-DF6B-4E4A-BB07-AD13BBEC11AA}" type="pres">
      <dgm:prSet presAssocID="{8D5A5CC6-3095-4684-BDD4-DB90BC37AEC2}" presName="hierRoot2" presStyleCnt="0"/>
      <dgm:spPr/>
    </dgm:pt>
    <dgm:pt modelId="{268167F1-282F-48FC-B472-11967AF8A915}" type="pres">
      <dgm:prSet presAssocID="{8D5A5CC6-3095-4684-BDD4-DB90BC37AEC2}" presName="composite2" presStyleCnt="0"/>
      <dgm:spPr/>
    </dgm:pt>
    <dgm:pt modelId="{B5099596-391A-4C20-83AE-3CBA16B34814}" type="pres">
      <dgm:prSet presAssocID="{8D5A5CC6-3095-4684-BDD4-DB90BC37AEC2}" presName="background2" presStyleLbl="node2" presStyleIdx="0" presStyleCnt="2"/>
      <dgm:spPr/>
    </dgm:pt>
    <dgm:pt modelId="{B9800455-7B35-4543-982E-FC744037ED23}" type="pres">
      <dgm:prSet presAssocID="{8D5A5CC6-3095-4684-BDD4-DB90BC37AEC2}" presName="text2" presStyleLbl="fgAcc2" presStyleIdx="0" presStyleCnt="2">
        <dgm:presLayoutVars>
          <dgm:chPref val="3"/>
        </dgm:presLayoutVars>
      </dgm:prSet>
      <dgm:spPr/>
    </dgm:pt>
    <dgm:pt modelId="{89B614E1-2228-419B-B0FE-080773923599}" type="pres">
      <dgm:prSet presAssocID="{8D5A5CC6-3095-4684-BDD4-DB90BC37AEC2}" presName="hierChild3" presStyleCnt="0"/>
      <dgm:spPr/>
    </dgm:pt>
    <dgm:pt modelId="{7C84F3B2-7B6E-490A-A55D-75FA2CB57040}" type="pres">
      <dgm:prSet presAssocID="{2E82E7C9-401B-4E72-8CA4-E67F3E350022}" presName="Name10" presStyleLbl="parChTrans1D2" presStyleIdx="1" presStyleCnt="2"/>
      <dgm:spPr/>
    </dgm:pt>
    <dgm:pt modelId="{83B009D8-54D3-410B-AA08-7A060991D64E}" type="pres">
      <dgm:prSet presAssocID="{6718E238-4A65-44F4-BD88-497FF3DF8FE7}" presName="hierRoot2" presStyleCnt="0"/>
      <dgm:spPr/>
    </dgm:pt>
    <dgm:pt modelId="{45FB8310-B6FA-41F4-BF5F-E11E7D6B066C}" type="pres">
      <dgm:prSet presAssocID="{6718E238-4A65-44F4-BD88-497FF3DF8FE7}" presName="composite2" presStyleCnt="0"/>
      <dgm:spPr/>
    </dgm:pt>
    <dgm:pt modelId="{253AA082-8843-4ABB-99A9-6DD2D5040696}" type="pres">
      <dgm:prSet presAssocID="{6718E238-4A65-44F4-BD88-497FF3DF8FE7}" presName="background2" presStyleLbl="node2" presStyleIdx="1" presStyleCnt="2"/>
      <dgm:spPr/>
    </dgm:pt>
    <dgm:pt modelId="{FCD32FB1-6104-48C4-8B7D-8133B62F647F}" type="pres">
      <dgm:prSet presAssocID="{6718E238-4A65-44F4-BD88-497FF3DF8FE7}" presName="text2" presStyleLbl="fgAcc2" presStyleIdx="1" presStyleCnt="2">
        <dgm:presLayoutVars>
          <dgm:chPref val="3"/>
        </dgm:presLayoutVars>
      </dgm:prSet>
      <dgm:spPr/>
    </dgm:pt>
    <dgm:pt modelId="{9E4B252F-059E-4FEF-876D-FE8AB01C785B}" type="pres">
      <dgm:prSet presAssocID="{6718E238-4A65-44F4-BD88-497FF3DF8FE7}" presName="hierChild3" presStyleCnt="0"/>
      <dgm:spPr/>
    </dgm:pt>
  </dgm:ptLst>
  <dgm:cxnLst>
    <dgm:cxn modelId="{687FBA16-F3C4-46FD-BF7D-7F86900C1F85}" type="presOf" srcId="{6718E238-4A65-44F4-BD88-497FF3DF8FE7}" destId="{FCD32FB1-6104-48C4-8B7D-8133B62F647F}" srcOrd="0" destOrd="0" presId="urn:microsoft.com/office/officeart/2005/8/layout/hierarchy1"/>
    <dgm:cxn modelId="{2AC6BC3C-FBE5-449B-BB7D-5EF756ED68A3}" type="presOf" srcId="{53474E9E-6F1A-4786-8529-BD0F38D03BE0}" destId="{0DB524D7-4C00-4D25-BD51-BA7A517E2F1A}" srcOrd="0" destOrd="0" presId="urn:microsoft.com/office/officeart/2005/8/layout/hierarchy1"/>
    <dgm:cxn modelId="{EEF06374-812A-4D67-BC7B-BC14ED3CFEDC}" srcId="{6A9E0891-98F8-49A6-9324-B7B266E3C6CA}" destId="{53474E9E-6F1A-4786-8529-BD0F38D03BE0}" srcOrd="0" destOrd="0" parTransId="{87D53424-AE99-4E1D-A7F3-D1BF50172E9D}" sibTransId="{648E9EBF-7C99-4877-81F2-C807D10C0F63}"/>
    <dgm:cxn modelId="{86CA7C92-BC58-43DB-ADDB-F083433708ED}" srcId="{53474E9E-6F1A-4786-8529-BD0F38D03BE0}" destId="{6718E238-4A65-44F4-BD88-497FF3DF8FE7}" srcOrd="1" destOrd="0" parTransId="{2E82E7C9-401B-4E72-8CA4-E67F3E350022}" sibTransId="{07E3247C-E85E-4FB3-8EF9-4662669AD554}"/>
    <dgm:cxn modelId="{90BCD4A9-F29F-421F-9F1A-FB140B58D76D}" type="presOf" srcId="{8D5A5CC6-3095-4684-BDD4-DB90BC37AEC2}" destId="{B9800455-7B35-4543-982E-FC744037ED23}" srcOrd="0" destOrd="0" presId="urn:microsoft.com/office/officeart/2005/8/layout/hierarchy1"/>
    <dgm:cxn modelId="{C106ACC9-8097-4DAD-9551-F7FECAB2B76C}" type="presOf" srcId="{2E82E7C9-401B-4E72-8CA4-E67F3E350022}" destId="{7C84F3B2-7B6E-490A-A55D-75FA2CB57040}" srcOrd="0" destOrd="0" presId="urn:microsoft.com/office/officeart/2005/8/layout/hierarchy1"/>
    <dgm:cxn modelId="{20860CE2-1031-493A-A8B1-53C073C6376B}" type="presOf" srcId="{D38DA6C2-F72B-48F3-885C-5F2E9B6E6CED}" destId="{8FD5D73F-6259-4775-824B-44E981BA324D}" srcOrd="0" destOrd="0" presId="urn:microsoft.com/office/officeart/2005/8/layout/hierarchy1"/>
    <dgm:cxn modelId="{202365E8-FCB3-4625-A52A-DE323B4FE1E6}" srcId="{53474E9E-6F1A-4786-8529-BD0F38D03BE0}" destId="{8D5A5CC6-3095-4684-BDD4-DB90BC37AEC2}" srcOrd="0" destOrd="0" parTransId="{D38DA6C2-F72B-48F3-885C-5F2E9B6E6CED}" sibTransId="{5E307799-E07E-41D9-A340-9663C8587A08}"/>
    <dgm:cxn modelId="{127008F6-6A38-4685-B8B9-2FF1F32E069F}" type="presOf" srcId="{6A9E0891-98F8-49A6-9324-B7B266E3C6CA}" destId="{25441481-767E-4CE5-8C4C-997B05AD4D26}" srcOrd="0" destOrd="0" presId="urn:microsoft.com/office/officeart/2005/8/layout/hierarchy1"/>
    <dgm:cxn modelId="{50383018-0F79-4AA5-BA71-44FE88B4B905}" type="presParOf" srcId="{25441481-767E-4CE5-8C4C-997B05AD4D26}" destId="{6C6F1139-17FF-4BC0-9B69-6F9262B21F04}" srcOrd="0" destOrd="0" presId="urn:microsoft.com/office/officeart/2005/8/layout/hierarchy1"/>
    <dgm:cxn modelId="{CC06105C-6934-4AEB-AAD0-BDDF3CD57864}" type="presParOf" srcId="{6C6F1139-17FF-4BC0-9B69-6F9262B21F04}" destId="{32A6FD3B-0A97-42C7-AF34-0CC890A5A459}" srcOrd="0" destOrd="0" presId="urn:microsoft.com/office/officeart/2005/8/layout/hierarchy1"/>
    <dgm:cxn modelId="{06691374-2EC0-43B4-BB8F-E1E4AC82105C}" type="presParOf" srcId="{32A6FD3B-0A97-42C7-AF34-0CC890A5A459}" destId="{1933420D-A3C2-41A1-BFDC-2E33EB2ECE3D}" srcOrd="0" destOrd="0" presId="urn:microsoft.com/office/officeart/2005/8/layout/hierarchy1"/>
    <dgm:cxn modelId="{265949B6-5A53-48BA-9FDA-515BFFCF35F5}" type="presParOf" srcId="{32A6FD3B-0A97-42C7-AF34-0CC890A5A459}" destId="{0DB524D7-4C00-4D25-BD51-BA7A517E2F1A}" srcOrd="1" destOrd="0" presId="urn:microsoft.com/office/officeart/2005/8/layout/hierarchy1"/>
    <dgm:cxn modelId="{B1703E8F-25E5-4A31-B785-06DF2245A531}" type="presParOf" srcId="{6C6F1139-17FF-4BC0-9B69-6F9262B21F04}" destId="{8491C37F-AAF4-4229-83BD-3A107F819E25}" srcOrd="1" destOrd="0" presId="urn:microsoft.com/office/officeart/2005/8/layout/hierarchy1"/>
    <dgm:cxn modelId="{EB6CC2B3-9962-4BB4-9773-2E01B964750F}" type="presParOf" srcId="{8491C37F-AAF4-4229-83BD-3A107F819E25}" destId="{8FD5D73F-6259-4775-824B-44E981BA324D}" srcOrd="0" destOrd="0" presId="urn:microsoft.com/office/officeart/2005/8/layout/hierarchy1"/>
    <dgm:cxn modelId="{3CE50050-816E-4180-807E-3460577ABE69}" type="presParOf" srcId="{8491C37F-AAF4-4229-83BD-3A107F819E25}" destId="{062B8ED3-DF6B-4E4A-BB07-AD13BBEC11AA}" srcOrd="1" destOrd="0" presId="urn:microsoft.com/office/officeart/2005/8/layout/hierarchy1"/>
    <dgm:cxn modelId="{DF7E4AF4-B3F2-4BFE-8371-6BBF7F07F83F}" type="presParOf" srcId="{062B8ED3-DF6B-4E4A-BB07-AD13BBEC11AA}" destId="{268167F1-282F-48FC-B472-11967AF8A915}" srcOrd="0" destOrd="0" presId="urn:microsoft.com/office/officeart/2005/8/layout/hierarchy1"/>
    <dgm:cxn modelId="{33808C85-9EA3-4BA5-AD33-3CACFF150283}" type="presParOf" srcId="{268167F1-282F-48FC-B472-11967AF8A915}" destId="{B5099596-391A-4C20-83AE-3CBA16B34814}" srcOrd="0" destOrd="0" presId="urn:microsoft.com/office/officeart/2005/8/layout/hierarchy1"/>
    <dgm:cxn modelId="{973E3C73-E42E-4A68-9AF9-3D63A87CF76A}" type="presParOf" srcId="{268167F1-282F-48FC-B472-11967AF8A915}" destId="{B9800455-7B35-4543-982E-FC744037ED23}" srcOrd="1" destOrd="0" presId="urn:microsoft.com/office/officeart/2005/8/layout/hierarchy1"/>
    <dgm:cxn modelId="{3A0BF160-26AC-4EE7-94F9-97C8DC4ACFCE}" type="presParOf" srcId="{062B8ED3-DF6B-4E4A-BB07-AD13BBEC11AA}" destId="{89B614E1-2228-419B-B0FE-080773923599}" srcOrd="1" destOrd="0" presId="urn:microsoft.com/office/officeart/2005/8/layout/hierarchy1"/>
    <dgm:cxn modelId="{032A1372-4CA6-41F8-A45C-5A9DC1436198}" type="presParOf" srcId="{8491C37F-AAF4-4229-83BD-3A107F819E25}" destId="{7C84F3B2-7B6E-490A-A55D-75FA2CB57040}" srcOrd="2" destOrd="0" presId="urn:microsoft.com/office/officeart/2005/8/layout/hierarchy1"/>
    <dgm:cxn modelId="{577C41FD-0EB2-4003-A9D8-F3320389424F}" type="presParOf" srcId="{8491C37F-AAF4-4229-83BD-3A107F819E25}" destId="{83B009D8-54D3-410B-AA08-7A060991D64E}" srcOrd="3" destOrd="0" presId="urn:microsoft.com/office/officeart/2005/8/layout/hierarchy1"/>
    <dgm:cxn modelId="{68A74CCB-D58B-4EA7-9137-4AD23E934BB8}" type="presParOf" srcId="{83B009D8-54D3-410B-AA08-7A060991D64E}" destId="{45FB8310-B6FA-41F4-BF5F-E11E7D6B066C}" srcOrd="0" destOrd="0" presId="urn:microsoft.com/office/officeart/2005/8/layout/hierarchy1"/>
    <dgm:cxn modelId="{5F7F3952-C15B-49D7-BA21-18003AB4BCDA}" type="presParOf" srcId="{45FB8310-B6FA-41F4-BF5F-E11E7D6B066C}" destId="{253AA082-8843-4ABB-99A9-6DD2D5040696}" srcOrd="0" destOrd="0" presId="urn:microsoft.com/office/officeart/2005/8/layout/hierarchy1"/>
    <dgm:cxn modelId="{C29A6DA5-4A7E-4009-8AB6-7CD9A825B3EC}" type="presParOf" srcId="{45FB8310-B6FA-41F4-BF5F-E11E7D6B066C}" destId="{FCD32FB1-6104-48C4-8B7D-8133B62F647F}" srcOrd="1" destOrd="0" presId="urn:microsoft.com/office/officeart/2005/8/layout/hierarchy1"/>
    <dgm:cxn modelId="{2155B423-1F71-4B3A-BEC1-86A4B25D780F}" type="presParOf" srcId="{83B009D8-54D3-410B-AA08-7A060991D64E}" destId="{9E4B252F-059E-4FEF-876D-FE8AB01C785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98BBC-4418-4B8E-A5C3-D813B6A1A754}">
      <dsp:nvSpPr>
        <dsp:cNvPr id="0" name=""/>
        <dsp:cNvSpPr/>
      </dsp:nvSpPr>
      <dsp:spPr>
        <a:xfrm>
          <a:off x="0" y="22142"/>
          <a:ext cx="5004073"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 Project by – </a:t>
          </a:r>
        </a:p>
      </dsp:txBody>
      <dsp:txXfrm>
        <a:off x="35125" y="57267"/>
        <a:ext cx="4933823" cy="649299"/>
      </dsp:txXfrm>
    </dsp:sp>
    <dsp:sp modelId="{938497F4-E7F2-4194-8AA7-70ED2B86FF58}">
      <dsp:nvSpPr>
        <dsp:cNvPr id="0" name=""/>
        <dsp:cNvSpPr/>
      </dsp:nvSpPr>
      <dsp:spPr>
        <a:xfrm>
          <a:off x="0" y="828091"/>
          <a:ext cx="5004073" cy="719549"/>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Snehith Kumar</a:t>
          </a:r>
        </a:p>
      </dsp:txBody>
      <dsp:txXfrm>
        <a:off x="35125" y="863216"/>
        <a:ext cx="4933823" cy="649299"/>
      </dsp:txXfrm>
    </dsp:sp>
    <dsp:sp modelId="{25974153-74C0-4334-A900-EDCE44484403}">
      <dsp:nvSpPr>
        <dsp:cNvPr id="0" name=""/>
        <dsp:cNvSpPr/>
      </dsp:nvSpPr>
      <dsp:spPr>
        <a:xfrm>
          <a:off x="0" y="1634041"/>
          <a:ext cx="5004073" cy="719549"/>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Siddhi Vinayak</a:t>
          </a:r>
        </a:p>
      </dsp:txBody>
      <dsp:txXfrm>
        <a:off x="35125" y="1669166"/>
        <a:ext cx="4933823" cy="649299"/>
      </dsp:txXfrm>
    </dsp:sp>
    <dsp:sp modelId="{57413052-99F2-4DEC-8426-EE5152214EA1}">
      <dsp:nvSpPr>
        <dsp:cNvPr id="0" name=""/>
        <dsp:cNvSpPr/>
      </dsp:nvSpPr>
      <dsp:spPr>
        <a:xfrm>
          <a:off x="0" y="2439992"/>
          <a:ext cx="5004073" cy="71954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Sriram Reddy</a:t>
          </a:r>
        </a:p>
      </dsp:txBody>
      <dsp:txXfrm>
        <a:off x="35125" y="2475117"/>
        <a:ext cx="4933823" cy="64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D516D-66C4-468B-B455-ED5B9468E6C1}">
      <dsp:nvSpPr>
        <dsp:cNvPr id="0" name=""/>
        <dsp:cNvSpPr/>
      </dsp:nvSpPr>
      <dsp:spPr>
        <a:xfrm>
          <a:off x="0" y="101169"/>
          <a:ext cx="5314543" cy="8634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Salient Features –</a:t>
          </a:r>
          <a:endParaRPr lang="en-US" sz="3600" kern="1200"/>
        </a:p>
      </dsp:txBody>
      <dsp:txXfrm>
        <a:off x="42151" y="143320"/>
        <a:ext cx="5230241" cy="779158"/>
      </dsp:txXfrm>
    </dsp:sp>
    <dsp:sp modelId="{87E0A990-FF86-4E37-936C-05B9E7101E8B}">
      <dsp:nvSpPr>
        <dsp:cNvPr id="0" name=""/>
        <dsp:cNvSpPr/>
      </dsp:nvSpPr>
      <dsp:spPr>
        <a:xfrm>
          <a:off x="0" y="964629"/>
          <a:ext cx="5314543" cy="2310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37"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You clarify your tasks.</a:t>
          </a:r>
        </a:p>
        <a:p>
          <a:pPr marL="285750" lvl="1" indent="-285750" algn="l" defTabSz="1244600">
            <a:lnSpc>
              <a:spcPct val="90000"/>
            </a:lnSpc>
            <a:spcBef>
              <a:spcPct val="0"/>
            </a:spcBef>
            <a:spcAft>
              <a:spcPct val="20000"/>
            </a:spcAft>
            <a:buChar char="•"/>
          </a:pPr>
          <a:r>
            <a:rPr lang="en-US" sz="2800" b="0" i="0" kern="1200"/>
            <a:t>It helps you plan your schedule</a:t>
          </a:r>
          <a:endParaRPr lang="en-US" sz="2800" kern="1200"/>
        </a:p>
        <a:p>
          <a:pPr marL="285750" lvl="1" indent="-285750" algn="l" defTabSz="1244600">
            <a:lnSpc>
              <a:spcPct val="90000"/>
            </a:lnSpc>
            <a:spcBef>
              <a:spcPct val="0"/>
            </a:spcBef>
            <a:spcAft>
              <a:spcPct val="20000"/>
            </a:spcAft>
            <a:buChar char="•"/>
          </a:pPr>
          <a:r>
            <a:rPr lang="en-US" sz="2800" kern="1200"/>
            <a:t>Makes sure you don’t miss any event</a:t>
          </a:r>
        </a:p>
        <a:p>
          <a:pPr marL="285750" lvl="1" indent="-285750" algn="l" defTabSz="1244600">
            <a:lnSpc>
              <a:spcPct val="90000"/>
            </a:lnSpc>
            <a:spcBef>
              <a:spcPct val="0"/>
            </a:spcBef>
            <a:spcAft>
              <a:spcPct val="20000"/>
            </a:spcAft>
            <a:buChar char="•"/>
          </a:pPr>
          <a:r>
            <a:rPr lang="en-US" sz="2800" b="0" i="0" kern="1200"/>
            <a:t>You develop right strategies</a:t>
          </a:r>
          <a:endParaRPr lang="en-US" sz="2800" kern="1200"/>
        </a:p>
      </dsp:txBody>
      <dsp:txXfrm>
        <a:off x="0" y="964629"/>
        <a:ext cx="5314543" cy="2310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4F3B2-7B6E-490A-A55D-75FA2CB57040}">
      <dsp:nvSpPr>
        <dsp:cNvPr id="0" name=""/>
        <dsp:cNvSpPr/>
      </dsp:nvSpPr>
      <dsp:spPr>
        <a:xfrm>
          <a:off x="5257515" y="2049280"/>
          <a:ext cx="1971070" cy="938050"/>
        </a:xfrm>
        <a:custGeom>
          <a:avLst/>
          <a:gdLst/>
          <a:ahLst/>
          <a:cxnLst/>
          <a:rect l="0" t="0" r="0" b="0"/>
          <a:pathLst>
            <a:path>
              <a:moveTo>
                <a:pt x="0" y="0"/>
              </a:moveTo>
              <a:lnTo>
                <a:pt x="0" y="639254"/>
              </a:lnTo>
              <a:lnTo>
                <a:pt x="1971070" y="639254"/>
              </a:lnTo>
              <a:lnTo>
                <a:pt x="1971070" y="9380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D5D73F-6259-4775-824B-44E981BA324D}">
      <dsp:nvSpPr>
        <dsp:cNvPr id="0" name=""/>
        <dsp:cNvSpPr/>
      </dsp:nvSpPr>
      <dsp:spPr>
        <a:xfrm>
          <a:off x="3286445" y="2049280"/>
          <a:ext cx="1971070" cy="938050"/>
        </a:xfrm>
        <a:custGeom>
          <a:avLst/>
          <a:gdLst/>
          <a:ahLst/>
          <a:cxnLst/>
          <a:rect l="0" t="0" r="0" b="0"/>
          <a:pathLst>
            <a:path>
              <a:moveTo>
                <a:pt x="1971070" y="0"/>
              </a:moveTo>
              <a:lnTo>
                <a:pt x="1971070" y="639254"/>
              </a:lnTo>
              <a:lnTo>
                <a:pt x="0" y="639254"/>
              </a:lnTo>
              <a:lnTo>
                <a:pt x="0" y="9380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33420D-A3C2-41A1-BFDC-2E33EB2ECE3D}">
      <dsp:nvSpPr>
        <dsp:cNvPr id="0" name=""/>
        <dsp:cNvSpPr/>
      </dsp:nvSpPr>
      <dsp:spPr>
        <a:xfrm>
          <a:off x="3644821" y="1159"/>
          <a:ext cx="3225388" cy="20481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524D7-4C00-4D25-BD51-BA7A517E2F1A}">
      <dsp:nvSpPr>
        <dsp:cNvPr id="0" name=""/>
        <dsp:cNvSpPr/>
      </dsp:nvSpPr>
      <dsp:spPr>
        <a:xfrm>
          <a:off x="4003198" y="341616"/>
          <a:ext cx="3225388" cy="20481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Requirements – </a:t>
          </a:r>
        </a:p>
      </dsp:txBody>
      <dsp:txXfrm>
        <a:off x="4063185" y="401603"/>
        <a:ext cx="3105414" cy="1928147"/>
      </dsp:txXfrm>
    </dsp:sp>
    <dsp:sp modelId="{B5099596-391A-4C20-83AE-3CBA16B34814}">
      <dsp:nvSpPr>
        <dsp:cNvPr id="0" name=""/>
        <dsp:cNvSpPr/>
      </dsp:nvSpPr>
      <dsp:spPr>
        <a:xfrm>
          <a:off x="1673750" y="2987331"/>
          <a:ext cx="3225388" cy="20481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800455-7B35-4543-982E-FC744037ED23}">
      <dsp:nvSpPr>
        <dsp:cNvPr id="0" name=""/>
        <dsp:cNvSpPr/>
      </dsp:nvSpPr>
      <dsp:spPr>
        <a:xfrm>
          <a:off x="2032127" y="3327789"/>
          <a:ext cx="3225388" cy="20481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Data base using sqlite3</a:t>
          </a:r>
        </a:p>
      </dsp:txBody>
      <dsp:txXfrm>
        <a:off x="2092114" y="3387776"/>
        <a:ext cx="3105414" cy="1928147"/>
      </dsp:txXfrm>
    </dsp:sp>
    <dsp:sp modelId="{253AA082-8843-4ABB-99A9-6DD2D5040696}">
      <dsp:nvSpPr>
        <dsp:cNvPr id="0" name=""/>
        <dsp:cNvSpPr/>
      </dsp:nvSpPr>
      <dsp:spPr>
        <a:xfrm>
          <a:off x="5615892" y="2987331"/>
          <a:ext cx="3225388" cy="20481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32FB1-6104-48C4-8B7D-8133B62F647F}">
      <dsp:nvSpPr>
        <dsp:cNvPr id="0" name=""/>
        <dsp:cNvSpPr/>
      </dsp:nvSpPr>
      <dsp:spPr>
        <a:xfrm>
          <a:off x="5974268" y="3327789"/>
          <a:ext cx="3225388" cy="20481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GUI applications using </a:t>
          </a:r>
          <a:r>
            <a:rPr lang="en-US" sz="3800" kern="1200" dirty="0" err="1"/>
            <a:t>tkinter</a:t>
          </a:r>
          <a:endParaRPr lang="en-US" sz="3800" kern="1200" dirty="0"/>
        </a:p>
      </dsp:txBody>
      <dsp:txXfrm>
        <a:off x="6034255" y="3387776"/>
        <a:ext cx="3105414" cy="19281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3451-AED0-4E9F-A329-08AF9625ECE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56D5B7-48E5-49E3-94AA-C8E74ECD845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04198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689D-0588-4AB1-A7D3-44BC2108F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82362C-FAFB-4529-A4F5-44400C76B5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388330-F3D0-4CE2-9DDC-CBAE874CD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5FB0A-6D16-4FD1-90D3-E9D03C5DD444}"/>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6" name="Footer Placeholder 5">
            <a:extLst>
              <a:ext uri="{FF2B5EF4-FFF2-40B4-BE49-F238E27FC236}">
                <a16:creationId xmlns:a16="http://schemas.microsoft.com/office/drawing/2014/main" id="{9D83E0B2-0204-4045-837D-519F96BB10E8}"/>
              </a:ext>
            </a:extLst>
          </p:cNvPr>
          <p:cNvSpPr>
            <a:spLocks noGrp="1"/>
          </p:cNvSpPr>
          <p:nvPr>
            <p:ph type="ftr" sz="quarter" idx="11"/>
          </p:nvPr>
        </p:nvSpPr>
        <p:spPr/>
        <p:txBody>
          <a:bodyPr/>
          <a:lstStyle/>
          <a:p>
            <a:r>
              <a:rPr lang="en-US"/>
              <a:t>Sample Footer</a:t>
            </a:r>
            <a:endParaRPr lang="en-US" dirty="0"/>
          </a:p>
        </p:txBody>
      </p:sp>
      <p:sp>
        <p:nvSpPr>
          <p:cNvPr id="7" name="Slide Number Placeholder 6">
            <a:extLst>
              <a:ext uri="{FF2B5EF4-FFF2-40B4-BE49-F238E27FC236}">
                <a16:creationId xmlns:a16="http://schemas.microsoft.com/office/drawing/2014/main" id="{7BDB76A8-F202-4C6F-9F8B-D153A5FCFAC3}"/>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2502434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6CD9-5114-484F-B75F-CAE589353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39A64-D31F-4C71-8469-DE91EEC454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0690D-3030-476B-AADD-31B7C0A46AFA}"/>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5" name="Footer Placeholder 4">
            <a:extLst>
              <a:ext uri="{FF2B5EF4-FFF2-40B4-BE49-F238E27FC236}">
                <a16:creationId xmlns:a16="http://schemas.microsoft.com/office/drawing/2014/main" id="{1E1FC694-BC1A-4B60-AE40-7A537E719C9F}"/>
              </a:ext>
            </a:extLst>
          </p:cNvPr>
          <p:cNvSpPr>
            <a:spLocks noGrp="1"/>
          </p:cNvSpPr>
          <p:nvPr>
            <p:ph type="ftr" sz="quarter" idx="11"/>
          </p:nvPr>
        </p:nvSpPr>
        <p:spPr/>
        <p:txBody>
          <a:bodyPr/>
          <a:lstStyle/>
          <a:p>
            <a:r>
              <a:rPr lang="en-US"/>
              <a:t>Sample Footer</a:t>
            </a:r>
            <a:endParaRPr lang="en-US" dirty="0"/>
          </a:p>
        </p:txBody>
      </p:sp>
      <p:sp>
        <p:nvSpPr>
          <p:cNvPr id="6" name="Slide Number Placeholder 5">
            <a:extLst>
              <a:ext uri="{FF2B5EF4-FFF2-40B4-BE49-F238E27FC236}">
                <a16:creationId xmlns:a16="http://schemas.microsoft.com/office/drawing/2014/main" id="{17075149-BA8E-48A6-9092-C85F2892F4C8}"/>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481965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F55E5-03F7-4974-A1E0-D28A131B28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2F3E4F-9D27-4355-B58A-CE2149163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1B090-EB24-4AC5-ACBC-2496528F0B64}"/>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5" name="Footer Placeholder 4">
            <a:extLst>
              <a:ext uri="{FF2B5EF4-FFF2-40B4-BE49-F238E27FC236}">
                <a16:creationId xmlns:a16="http://schemas.microsoft.com/office/drawing/2014/main" id="{FBAC37DB-1CC9-483F-B227-E492F2553B0D}"/>
              </a:ext>
            </a:extLst>
          </p:cNvPr>
          <p:cNvSpPr>
            <a:spLocks noGrp="1"/>
          </p:cNvSpPr>
          <p:nvPr>
            <p:ph type="ftr" sz="quarter" idx="11"/>
          </p:nvPr>
        </p:nvSpPr>
        <p:spPr/>
        <p:txBody>
          <a:bodyPr/>
          <a:lstStyle/>
          <a:p>
            <a:r>
              <a:rPr lang="en-US"/>
              <a:t>Sample Footer</a:t>
            </a:r>
            <a:endParaRPr lang="en-US" dirty="0"/>
          </a:p>
        </p:txBody>
      </p:sp>
      <p:sp>
        <p:nvSpPr>
          <p:cNvPr id="6" name="Slide Number Placeholder 5">
            <a:extLst>
              <a:ext uri="{FF2B5EF4-FFF2-40B4-BE49-F238E27FC236}">
                <a16:creationId xmlns:a16="http://schemas.microsoft.com/office/drawing/2014/main" id="{050BE10F-7C05-43DA-A147-54F54F07396E}"/>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0431842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8199-5FF6-43FF-AF2E-72E87EEB37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A6D47F-AD89-4BE6-B596-301CA89152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62EED6-C380-427B-9EBF-D01224FA67FD}"/>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5" name="Footer Placeholder 4">
            <a:extLst>
              <a:ext uri="{FF2B5EF4-FFF2-40B4-BE49-F238E27FC236}">
                <a16:creationId xmlns:a16="http://schemas.microsoft.com/office/drawing/2014/main" id="{B6B6C103-74E9-4F9E-A2AD-51CF71107579}"/>
              </a:ext>
            </a:extLst>
          </p:cNvPr>
          <p:cNvSpPr>
            <a:spLocks noGrp="1"/>
          </p:cNvSpPr>
          <p:nvPr>
            <p:ph type="ftr" sz="quarter" idx="11"/>
          </p:nvPr>
        </p:nvSpPr>
        <p:spPr/>
        <p:txBody>
          <a:bodyPr/>
          <a:lstStyle/>
          <a:p>
            <a:r>
              <a:rPr lang="en-US"/>
              <a:t>Sample Footer</a:t>
            </a:r>
            <a:endParaRPr lang="en-US" dirty="0"/>
          </a:p>
        </p:txBody>
      </p:sp>
      <p:sp>
        <p:nvSpPr>
          <p:cNvPr id="6" name="Slide Number Placeholder 5">
            <a:extLst>
              <a:ext uri="{FF2B5EF4-FFF2-40B4-BE49-F238E27FC236}">
                <a16:creationId xmlns:a16="http://schemas.microsoft.com/office/drawing/2014/main" id="{D0B9D087-B16F-45C3-A6D3-D7A6977FEC40}"/>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6155759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765E-0F10-46CB-A4D0-8137AF2D8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00171-A9CE-4B27-810A-B21041648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30979-73C0-4FD8-9A89-493E1EE6733A}"/>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5" name="Footer Placeholder 4">
            <a:extLst>
              <a:ext uri="{FF2B5EF4-FFF2-40B4-BE49-F238E27FC236}">
                <a16:creationId xmlns:a16="http://schemas.microsoft.com/office/drawing/2014/main" id="{C23F1404-685C-499F-A7D0-5732D58FB6B6}"/>
              </a:ext>
            </a:extLst>
          </p:cNvPr>
          <p:cNvSpPr>
            <a:spLocks noGrp="1"/>
          </p:cNvSpPr>
          <p:nvPr>
            <p:ph type="ftr" sz="quarter" idx="11"/>
          </p:nvPr>
        </p:nvSpPr>
        <p:spPr/>
        <p:txBody>
          <a:bodyPr/>
          <a:lstStyle/>
          <a:p>
            <a:r>
              <a:rPr lang="en-US"/>
              <a:t>Sample Footer</a:t>
            </a:r>
            <a:endParaRPr lang="en-US" dirty="0"/>
          </a:p>
        </p:txBody>
      </p:sp>
      <p:sp>
        <p:nvSpPr>
          <p:cNvPr id="6" name="Slide Number Placeholder 5">
            <a:extLst>
              <a:ext uri="{FF2B5EF4-FFF2-40B4-BE49-F238E27FC236}">
                <a16:creationId xmlns:a16="http://schemas.microsoft.com/office/drawing/2014/main" id="{E1A4388B-DE34-4616-973E-74DD9D8C8ABA}"/>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5741901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E870-9D00-4EEE-B9F7-1FDE8CE222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DDF30B-85D9-499C-B4D4-42B5DD38F9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B20525-F204-496D-9E39-6EDFAD776E57}"/>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5" name="Footer Placeholder 4">
            <a:extLst>
              <a:ext uri="{FF2B5EF4-FFF2-40B4-BE49-F238E27FC236}">
                <a16:creationId xmlns:a16="http://schemas.microsoft.com/office/drawing/2014/main" id="{20CCC440-FE3F-401A-823A-707FE7286C29}"/>
              </a:ext>
            </a:extLst>
          </p:cNvPr>
          <p:cNvSpPr>
            <a:spLocks noGrp="1"/>
          </p:cNvSpPr>
          <p:nvPr>
            <p:ph type="ftr" sz="quarter" idx="11"/>
          </p:nvPr>
        </p:nvSpPr>
        <p:spPr/>
        <p:txBody>
          <a:bodyPr/>
          <a:lstStyle/>
          <a:p>
            <a:r>
              <a:rPr lang="en-US"/>
              <a:t>Sample Footer</a:t>
            </a:r>
            <a:endParaRPr lang="en-US" dirty="0"/>
          </a:p>
        </p:txBody>
      </p:sp>
      <p:sp>
        <p:nvSpPr>
          <p:cNvPr id="6" name="Slide Number Placeholder 5">
            <a:extLst>
              <a:ext uri="{FF2B5EF4-FFF2-40B4-BE49-F238E27FC236}">
                <a16:creationId xmlns:a16="http://schemas.microsoft.com/office/drawing/2014/main" id="{094B4281-8540-4954-9A5C-A1779FEADA48}"/>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4090612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8347-3FE5-41C1-96D5-BFC326090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65854-4D85-4F2B-B1FA-AD0352FBAE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B03E0-38E0-4A78-BFFC-C047668842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D4D4EB-894B-41A5-A442-28EDCC2B672E}"/>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6" name="Footer Placeholder 5">
            <a:extLst>
              <a:ext uri="{FF2B5EF4-FFF2-40B4-BE49-F238E27FC236}">
                <a16:creationId xmlns:a16="http://schemas.microsoft.com/office/drawing/2014/main" id="{0FA6D841-2041-42C4-8B98-D4B60B185ACC}"/>
              </a:ext>
            </a:extLst>
          </p:cNvPr>
          <p:cNvSpPr>
            <a:spLocks noGrp="1"/>
          </p:cNvSpPr>
          <p:nvPr>
            <p:ph type="ftr" sz="quarter" idx="11"/>
          </p:nvPr>
        </p:nvSpPr>
        <p:spPr/>
        <p:txBody>
          <a:bodyPr/>
          <a:lstStyle/>
          <a:p>
            <a:r>
              <a:rPr lang="en-US"/>
              <a:t>Sample Footer</a:t>
            </a:r>
            <a:endParaRPr lang="en-US" dirty="0"/>
          </a:p>
        </p:txBody>
      </p:sp>
      <p:sp>
        <p:nvSpPr>
          <p:cNvPr id="7" name="Slide Number Placeholder 6">
            <a:extLst>
              <a:ext uri="{FF2B5EF4-FFF2-40B4-BE49-F238E27FC236}">
                <a16:creationId xmlns:a16="http://schemas.microsoft.com/office/drawing/2014/main" id="{3237FB6C-805B-48B1-A902-E8F4D9C498BA}"/>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8471668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B318-1277-41A8-8DE5-B35DE53BA7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E59685-41F9-4A03-B8F6-FB81CC8AAD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B33892-A113-496C-98D4-0F275082B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88E6F-6D11-4396-9165-58B190BA55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D9931-63FF-464D-9333-F1D3913C14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3B904A-A192-4D0A-9BE4-FCD38AA74A16}"/>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8" name="Footer Placeholder 7">
            <a:extLst>
              <a:ext uri="{FF2B5EF4-FFF2-40B4-BE49-F238E27FC236}">
                <a16:creationId xmlns:a16="http://schemas.microsoft.com/office/drawing/2014/main" id="{DE27E6C6-3924-485F-A85F-2F22BFD787F9}"/>
              </a:ext>
            </a:extLst>
          </p:cNvPr>
          <p:cNvSpPr>
            <a:spLocks noGrp="1"/>
          </p:cNvSpPr>
          <p:nvPr>
            <p:ph type="ftr" sz="quarter" idx="11"/>
          </p:nvPr>
        </p:nvSpPr>
        <p:spPr/>
        <p:txBody>
          <a:bodyPr/>
          <a:lstStyle/>
          <a:p>
            <a:r>
              <a:rPr lang="en-US"/>
              <a:t>Sample Footer</a:t>
            </a:r>
            <a:endParaRPr lang="en-US" dirty="0"/>
          </a:p>
        </p:txBody>
      </p:sp>
      <p:sp>
        <p:nvSpPr>
          <p:cNvPr id="9" name="Slide Number Placeholder 8">
            <a:extLst>
              <a:ext uri="{FF2B5EF4-FFF2-40B4-BE49-F238E27FC236}">
                <a16:creationId xmlns:a16="http://schemas.microsoft.com/office/drawing/2014/main" id="{602A3DB6-CAB1-4712-8B71-28E39285F029}"/>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4219772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663A-657A-4C74-8613-07B7987B38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A246DA-1779-407B-8ABF-62545E4DFEE8}"/>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4" name="Footer Placeholder 3">
            <a:extLst>
              <a:ext uri="{FF2B5EF4-FFF2-40B4-BE49-F238E27FC236}">
                <a16:creationId xmlns:a16="http://schemas.microsoft.com/office/drawing/2014/main" id="{741AA9BB-FD5C-4115-923E-7FD5200D44C7}"/>
              </a:ext>
            </a:extLst>
          </p:cNvPr>
          <p:cNvSpPr>
            <a:spLocks noGrp="1"/>
          </p:cNvSpPr>
          <p:nvPr>
            <p:ph type="ftr" sz="quarter" idx="11"/>
          </p:nvPr>
        </p:nvSpPr>
        <p:spPr/>
        <p:txBody>
          <a:bodyPr/>
          <a:lstStyle/>
          <a:p>
            <a:r>
              <a:rPr lang="en-US"/>
              <a:t>Sample Footer</a:t>
            </a:r>
            <a:endParaRPr lang="en-US" dirty="0"/>
          </a:p>
        </p:txBody>
      </p:sp>
      <p:sp>
        <p:nvSpPr>
          <p:cNvPr id="5" name="Slide Number Placeholder 4">
            <a:extLst>
              <a:ext uri="{FF2B5EF4-FFF2-40B4-BE49-F238E27FC236}">
                <a16:creationId xmlns:a16="http://schemas.microsoft.com/office/drawing/2014/main" id="{79ED81F3-76E7-48F0-B15B-9A15E716FE4C}"/>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819736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1C33EE-566C-4FEC-8F97-09F50BE7C701}"/>
              </a:ext>
            </a:extLst>
          </p:cNvPr>
          <p:cNvSpPr>
            <a:spLocks noGrp="1"/>
          </p:cNvSpPr>
          <p:nvPr>
            <p:ph type="dt" sz="half" idx="10"/>
          </p:nvPr>
        </p:nvSpPr>
        <p:spPr/>
        <p:txBody>
          <a:bodyPr/>
          <a:lstStyle/>
          <a:p>
            <a:fld id="{9EE9E0E3-ECF6-4CFE-8698-AEFEBCECC3C0}" type="datetime2">
              <a:rPr lang="en-US" smtClean="0"/>
              <a:t>Monday, January 17, 2022</a:t>
            </a:fld>
            <a:endParaRPr lang="en-US"/>
          </a:p>
        </p:txBody>
      </p:sp>
      <p:sp>
        <p:nvSpPr>
          <p:cNvPr id="3" name="Footer Placeholder 2">
            <a:extLst>
              <a:ext uri="{FF2B5EF4-FFF2-40B4-BE49-F238E27FC236}">
                <a16:creationId xmlns:a16="http://schemas.microsoft.com/office/drawing/2014/main" id="{797E3661-5776-4388-A49E-9674AC5B5390}"/>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9E587914-126E-4169-BA31-E9F9FD285DA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8028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7481-4641-49F3-87DA-1E0CDE5E0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E2A272-19AF-4184-8D67-CD186C4432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44B085-9F52-4370-B86C-7B52B125D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0551B-10F6-4CFE-B7BD-D50E236E6E86}"/>
              </a:ext>
            </a:extLst>
          </p:cNvPr>
          <p:cNvSpPr>
            <a:spLocks noGrp="1"/>
          </p:cNvSpPr>
          <p:nvPr>
            <p:ph type="dt" sz="half" idx="10"/>
          </p:nvPr>
        </p:nvSpPr>
        <p:spPr/>
        <p:txBody>
          <a:bodyPr/>
          <a:lstStyle/>
          <a:p>
            <a:fld id="{246CB39B-5F4C-4A7E-9BE3-AAFD45576D16}" type="datetime2">
              <a:rPr lang="en-US" smtClean="0"/>
              <a:t>Monday, January 17, 2022</a:t>
            </a:fld>
            <a:endParaRPr lang="en-US" dirty="0"/>
          </a:p>
        </p:txBody>
      </p:sp>
      <p:sp>
        <p:nvSpPr>
          <p:cNvPr id="6" name="Footer Placeholder 5">
            <a:extLst>
              <a:ext uri="{FF2B5EF4-FFF2-40B4-BE49-F238E27FC236}">
                <a16:creationId xmlns:a16="http://schemas.microsoft.com/office/drawing/2014/main" id="{3F7854C4-2BF6-4ABC-A598-E331C14C01FD}"/>
              </a:ext>
            </a:extLst>
          </p:cNvPr>
          <p:cNvSpPr>
            <a:spLocks noGrp="1"/>
          </p:cNvSpPr>
          <p:nvPr>
            <p:ph type="ftr" sz="quarter" idx="11"/>
          </p:nvPr>
        </p:nvSpPr>
        <p:spPr/>
        <p:txBody>
          <a:bodyPr/>
          <a:lstStyle/>
          <a:p>
            <a:r>
              <a:rPr lang="en-US"/>
              <a:t>Sample Footer</a:t>
            </a:r>
            <a:endParaRPr lang="en-US" dirty="0"/>
          </a:p>
        </p:txBody>
      </p:sp>
      <p:sp>
        <p:nvSpPr>
          <p:cNvPr id="7" name="Slide Number Placeholder 6">
            <a:extLst>
              <a:ext uri="{FF2B5EF4-FFF2-40B4-BE49-F238E27FC236}">
                <a16:creationId xmlns:a16="http://schemas.microsoft.com/office/drawing/2014/main" id="{DE3E843C-50ED-49FC-AA5E-B8CC2CBB0A4B}"/>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6410293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41198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05FC4-172B-409F-AF8E-A6F2A8820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4DC888-34B4-4B3C-B245-AF790D5CD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4CE10-4C24-4A4A-8750-0CD926184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4DAD1-B173-4545-B2BE-E22A89A7FD35}" type="datetimeFigureOut">
              <a:rPr lang="en-US" smtClean="0"/>
              <a:t>17-Jan-22</a:t>
            </a:fld>
            <a:endParaRPr lang="en-US"/>
          </a:p>
        </p:txBody>
      </p:sp>
      <p:sp>
        <p:nvSpPr>
          <p:cNvPr id="5" name="Footer Placeholder 4">
            <a:extLst>
              <a:ext uri="{FF2B5EF4-FFF2-40B4-BE49-F238E27FC236}">
                <a16:creationId xmlns:a16="http://schemas.microsoft.com/office/drawing/2014/main" id="{2D77B68F-D8DB-48AC-9382-DF73BED47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815A94-8381-4495-88A5-8F732243E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C3B8F-7153-4717-99F7-681483ECF8B4}" type="slidenum">
              <a:rPr lang="en-US" smtClean="0"/>
              <a:t>‹#›</a:t>
            </a:fld>
            <a:endParaRPr lang="en-US"/>
          </a:p>
        </p:txBody>
      </p:sp>
    </p:spTree>
    <p:extLst>
      <p:ext uri="{BB962C8B-B14F-4D97-AF65-F5344CB8AC3E}">
        <p14:creationId xmlns:p14="http://schemas.microsoft.com/office/powerpoint/2010/main" val="325389797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3964F6-D8E5-4069-9139-C82B89D5345D}"/>
              </a:ext>
            </a:extLst>
          </p:cNvPr>
          <p:cNvSpPr/>
          <p:nvPr/>
        </p:nvSpPr>
        <p:spPr>
          <a:xfrm>
            <a:off x="6634134" y="1396289"/>
            <a:ext cx="5006336"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dirty="0">
                <a:ln w="13462">
                  <a:solidFill>
                    <a:schemeClr val="bg1"/>
                  </a:solidFill>
                  <a:prstDash val="solid"/>
                </a:ln>
                <a:effectLst>
                  <a:outerShdw dist="38100" dir="2700000" algn="bl" rotWithShape="0">
                    <a:schemeClr val="accent5"/>
                  </a:outerShdw>
                </a:effectLst>
                <a:latin typeface="+mj-lt"/>
                <a:ea typeface="+mj-ea"/>
                <a:cs typeface="+mj-cs"/>
              </a:rPr>
              <a:t>STUDENT ACADEMIC   CALENDAR</a:t>
            </a:r>
            <a:endParaRPr lang="en-US" sz="4400" b="1" cap="none" spc="0" dirty="0">
              <a:ln w="13462">
                <a:solidFill>
                  <a:schemeClr val="bg1"/>
                </a:solidFill>
                <a:prstDash val="solid"/>
              </a:ln>
              <a:effectLst>
                <a:outerShdw dist="38100" dir="2700000" algn="bl" rotWithShape="0">
                  <a:schemeClr val="accent5"/>
                </a:outerShdw>
              </a:effectLst>
              <a:latin typeface="+mj-lt"/>
              <a:ea typeface="+mj-ea"/>
              <a:cs typeface="+mj-cs"/>
            </a:endParaRPr>
          </a:p>
        </p:txBody>
      </p:sp>
      <p:sp>
        <p:nvSpPr>
          <p:cNvPr id="30" name="Freeform: Shape 2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A close-up of a server room&#10;&#10;Description automatically generated with low confidence">
            <a:extLst>
              <a:ext uri="{FF2B5EF4-FFF2-40B4-BE49-F238E27FC236}">
                <a16:creationId xmlns:a16="http://schemas.microsoft.com/office/drawing/2014/main" id="{328FEA3E-C158-46E7-955E-77A2A80FFDCB}"/>
              </a:ext>
            </a:extLst>
          </p:cNvPr>
          <p:cNvPicPr>
            <a:picLocks noChangeAspect="1"/>
          </p:cNvPicPr>
          <p:nvPr/>
        </p:nvPicPr>
        <p:blipFill rotWithShape="1">
          <a:blip r:embed="rId2"/>
          <a:srcRect l="21072" r="20293"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graphicFrame>
        <p:nvGraphicFramePr>
          <p:cNvPr id="5" name="TextBox 2">
            <a:extLst>
              <a:ext uri="{FF2B5EF4-FFF2-40B4-BE49-F238E27FC236}">
                <a16:creationId xmlns:a16="http://schemas.microsoft.com/office/drawing/2014/main" id="{588704F5-379B-4B42-B81A-DAF31E72D76E}"/>
              </a:ext>
            </a:extLst>
          </p:cNvPr>
          <p:cNvGraphicFramePr/>
          <p:nvPr>
            <p:extLst>
              <p:ext uri="{D42A27DB-BD31-4B8C-83A1-F6EECF244321}">
                <p14:modId xmlns:p14="http://schemas.microsoft.com/office/powerpoint/2010/main" val="1293419863"/>
              </p:ext>
            </p:extLst>
          </p:nvPr>
        </p:nvGraphicFramePr>
        <p:xfrm>
          <a:off x="6638578" y="2871982"/>
          <a:ext cx="5004073" cy="3181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18954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extBox 2">
            <a:extLst>
              <a:ext uri="{FF2B5EF4-FFF2-40B4-BE49-F238E27FC236}">
                <a16:creationId xmlns:a16="http://schemas.microsoft.com/office/drawing/2014/main" id="{2EF1D6E5-69FC-4A90-91C1-5A195564F4C9}"/>
              </a:ext>
            </a:extLst>
          </p:cNvPr>
          <p:cNvGraphicFramePr/>
          <p:nvPr>
            <p:extLst>
              <p:ext uri="{D42A27DB-BD31-4B8C-83A1-F6EECF244321}">
                <p14:modId xmlns:p14="http://schemas.microsoft.com/office/powerpoint/2010/main" val="3755537688"/>
              </p:ext>
            </p:extLst>
          </p:nvPr>
        </p:nvGraphicFramePr>
        <p:xfrm>
          <a:off x="665922" y="536713"/>
          <a:ext cx="10873408" cy="5377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833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5742EFA-3DFE-4D16-8048-00AD7D3CE54E}"/>
              </a:ext>
            </a:extLst>
          </p:cNvPr>
          <p:cNvSpPr txBox="1"/>
          <p:nvPr/>
        </p:nvSpPr>
        <p:spPr>
          <a:xfrm>
            <a:off x="473042" y="722046"/>
            <a:ext cx="5966669" cy="5118446"/>
          </a:xfrm>
          <a:prstGeom prst="rect">
            <a:avLst/>
          </a:prstGeom>
        </p:spPr>
        <p:txBody>
          <a:bodyPr vert="horz" wrap="square" lIns="0" tIns="0" rIns="0" bIns="0" rtlCol="0" anchor="t">
            <a:normAutofit fontScale="92500" lnSpcReduction="10000"/>
          </a:bodyPr>
          <a:lstStyle/>
          <a:p>
            <a:pPr>
              <a:lnSpc>
                <a:spcPct val="110000"/>
              </a:lnSpc>
              <a:spcAft>
                <a:spcPts val="800"/>
              </a:spcAft>
            </a:pPr>
            <a:r>
              <a:rPr lang="en-US" sz="6600" dirty="0">
                <a:solidFill>
                  <a:schemeClr val="tx1">
                    <a:alpha val="60000"/>
                  </a:schemeClr>
                </a:solidFill>
                <a:latin typeface="Aldhabi" panose="01000000000000000000" pitchFamily="2" charset="-78"/>
                <a:cs typeface="Aldhabi" panose="01000000000000000000" pitchFamily="2" charset="-78"/>
              </a:rPr>
              <a:t>FUTURE SCOPE :</a:t>
            </a:r>
          </a:p>
          <a:p>
            <a:pPr>
              <a:lnSpc>
                <a:spcPct val="110000"/>
              </a:lnSpc>
              <a:spcAft>
                <a:spcPts val="800"/>
              </a:spcAft>
            </a:pPr>
            <a:r>
              <a:rPr lang="en-US" sz="3300" dirty="0">
                <a:solidFill>
                  <a:schemeClr val="tx1">
                    <a:alpha val="60000"/>
                  </a:schemeClr>
                </a:solidFill>
                <a:latin typeface="Bahnschrift" panose="020B0502040204020203" pitchFamily="34" charset="0"/>
              </a:rPr>
              <a:t>This project can be easily implemented. We can add new features as and when we require. We can also extend the same by helping students planning their day based on events .This project may pave a path and brighten lives of many students.</a:t>
            </a:r>
          </a:p>
        </p:txBody>
      </p:sp>
      <p:pic>
        <p:nvPicPr>
          <p:cNvPr id="11" name="Picture 10">
            <a:extLst>
              <a:ext uri="{FF2B5EF4-FFF2-40B4-BE49-F238E27FC236}">
                <a16:creationId xmlns:a16="http://schemas.microsoft.com/office/drawing/2014/main" id="{7D55348E-A02C-40B0-AB46-BFDD4A3EB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675" y="953653"/>
            <a:ext cx="4713922" cy="4950694"/>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88889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EC2D6DD8-FAD6-401D-9DE6-71DD04C980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1BAD33E9-3181-4B0F-B82D-384777D81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CF64871D-491F-4731-8BF2-391FF2F06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pic>
        <p:nvPicPr>
          <p:cNvPr id="3" name="Picture 2" descr="Graphical user interface&#10;&#10;Description automatically generated with medium confidence">
            <a:extLst>
              <a:ext uri="{FF2B5EF4-FFF2-40B4-BE49-F238E27FC236}">
                <a16:creationId xmlns:a16="http://schemas.microsoft.com/office/drawing/2014/main" id="{69143641-6D72-4DA0-804D-A6080B31B3BD}"/>
              </a:ext>
            </a:extLst>
          </p:cNvPr>
          <p:cNvPicPr>
            <a:picLocks noChangeAspect="1"/>
          </p:cNvPicPr>
          <p:nvPr/>
        </p:nvPicPr>
        <p:blipFill rotWithShape="1">
          <a:blip r:embed="rId2">
            <a:extLst>
              <a:ext uri="{28A0092B-C50C-407E-A947-70E740481C1C}">
                <a14:useLocalDpi xmlns:a14="http://schemas.microsoft.com/office/drawing/2010/main" val="0"/>
              </a:ext>
            </a:extLst>
          </a:blip>
          <a:srcRect t="4271" r="1" b="2988"/>
          <a:stretch/>
        </p:blipFill>
        <p:spPr>
          <a:xfrm>
            <a:off x="643130" y="598259"/>
            <a:ext cx="10889442" cy="5680742"/>
          </a:xfrm>
          <a:prstGeom prst="rect">
            <a:avLst/>
          </a:prstGeom>
        </p:spPr>
      </p:pic>
    </p:spTree>
    <p:extLst>
      <p:ext uri="{BB962C8B-B14F-4D97-AF65-F5344CB8AC3E}">
        <p14:creationId xmlns:p14="http://schemas.microsoft.com/office/powerpoint/2010/main" val="262109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Shape 20">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Icon&#10;&#10;Description automatically generated">
            <a:extLst>
              <a:ext uri="{FF2B5EF4-FFF2-40B4-BE49-F238E27FC236}">
                <a16:creationId xmlns:a16="http://schemas.microsoft.com/office/drawing/2014/main" id="{8D45C44C-A6F6-4FEA-81AA-92A54F6AC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76" y="1308853"/>
            <a:ext cx="3343202" cy="3343202"/>
          </a:xfrm>
          <a:prstGeom prst="rect">
            <a:avLst/>
          </a:prstGeom>
        </p:spPr>
      </p:pic>
      <p:sp>
        <p:nvSpPr>
          <p:cNvPr id="23" name="Freeform: Shape 22">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ext&#10;&#10;Description automatically generated">
            <a:extLst>
              <a:ext uri="{FF2B5EF4-FFF2-40B4-BE49-F238E27FC236}">
                <a16:creationId xmlns:a16="http://schemas.microsoft.com/office/drawing/2014/main" id="{FD1B0122-5C87-42AF-AC75-45A852EC6CC6}"/>
              </a:ext>
            </a:extLst>
          </p:cNvPr>
          <p:cNvPicPr>
            <a:picLocks noChangeAspect="1"/>
          </p:cNvPicPr>
          <p:nvPr/>
        </p:nvPicPr>
        <p:blipFill rotWithShape="1">
          <a:blip r:embed="rId3">
            <a:extLst>
              <a:ext uri="{28A0092B-C50C-407E-A947-70E740481C1C}">
                <a14:useLocalDpi xmlns:a14="http://schemas.microsoft.com/office/drawing/2010/main" val="0"/>
              </a:ext>
            </a:extLst>
          </a:blip>
          <a:srcRect t="8099" r="1" b="1"/>
          <a:stretch/>
        </p:blipFill>
        <p:spPr>
          <a:xfrm>
            <a:off x="5674082" y="1715030"/>
            <a:ext cx="5763053" cy="3967112"/>
          </a:xfrm>
          <a:prstGeom prst="rect">
            <a:avLst/>
          </a:prstGeom>
        </p:spPr>
      </p:pic>
    </p:spTree>
    <p:extLst>
      <p:ext uri="{BB962C8B-B14F-4D97-AF65-F5344CB8AC3E}">
        <p14:creationId xmlns:p14="http://schemas.microsoft.com/office/powerpoint/2010/main" val="194648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D0D9-E7A0-48D2-B69F-CA0FE0213F1E}"/>
              </a:ext>
            </a:extLst>
          </p:cNvPr>
          <p:cNvSpPr>
            <a:spLocks noGrp="1"/>
          </p:cNvSpPr>
          <p:nvPr>
            <p:ph type="ctrTitle"/>
          </p:nvPr>
        </p:nvSpPr>
        <p:spPr>
          <a:xfrm>
            <a:off x="6746628" y="1783959"/>
            <a:ext cx="4645250" cy="2889114"/>
          </a:xfrm>
        </p:spPr>
        <p:txBody>
          <a:bodyPr anchor="b">
            <a:normAutofit/>
          </a:bodyPr>
          <a:lstStyle/>
          <a:p>
            <a:pPr algn="l"/>
            <a:r>
              <a:rPr lang="en-US"/>
              <a:t>Don’t Worry</a:t>
            </a:r>
          </a:p>
        </p:txBody>
      </p:sp>
      <p:sp>
        <p:nvSpPr>
          <p:cNvPr id="3" name="Subtitle 2">
            <a:extLst>
              <a:ext uri="{FF2B5EF4-FFF2-40B4-BE49-F238E27FC236}">
                <a16:creationId xmlns:a16="http://schemas.microsoft.com/office/drawing/2014/main" id="{CC6133C6-20B7-46C7-832B-09692988CD05}"/>
              </a:ext>
            </a:extLst>
          </p:cNvPr>
          <p:cNvSpPr>
            <a:spLocks noGrp="1"/>
          </p:cNvSpPr>
          <p:nvPr>
            <p:ph type="subTitle" idx="1"/>
          </p:nvPr>
        </p:nvSpPr>
        <p:spPr>
          <a:xfrm>
            <a:off x="6746627" y="4750893"/>
            <a:ext cx="4645250" cy="1147863"/>
          </a:xfrm>
        </p:spPr>
        <p:txBody>
          <a:bodyPr anchor="t">
            <a:normAutofit/>
          </a:bodyPr>
          <a:lstStyle/>
          <a:p>
            <a:pPr algn="l"/>
            <a:r>
              <a:rPr lang="en-US" sz="2000"/>
              <a:t>We are here</a:t>
            </a:r>
          </a:p>
        </p:txBody>
      </p:sp>
      <p:sp>
        <p:nvSpPr>
          <p:cNvPr id="43" name="Freeform: Shape 3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Graphical user interface, application&#10;&#10;Description automatically generated">
            <a:extLst>
              <a:ext uri="{FF2B5EF4-FFF2-40B4-BE49-F238E27FC236}">
                <a16:creationId xmlns:a16="http://schemas.microsoft.com/office/drawing/2014/main" id="{2D633B36-5711-4062-9FB4-41D84F2F80BA}"/>
              </a:ext>
            </a:extLst>
          </p:cNvPr>
          <p:cNvPicPr>
            <a:picLocks noChangeAspect="1"/>
          </p:cNvPicPr>
          <p:nvPr/>
        </p:nvPicPr>
        <p:blipFill rotWithShape="1">
          <a:blip r:embed="rId2">
            <a:extLst>
              <a:ext uri="{28A0092B-C50C-407E-A947-70E740481C1C}">
                <a14:useLocalDpi xmlns:a14="http://schemas.microsoft.com/office/drawing/2010/main" val="0"/>
              </a:ext>
            </a:extLst>
          </a:blip>
          <a:srcRect l="2396" r="6980"/>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599994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useBgFill="1">
        <p:nvSpPr>
          <p:cNvPr id="50" name="Rectangle 38">
            <a:extLst>
              <a:ext uri="{FF2B5EF4-FFF2-40B4-BE49-F238E27FC236}">
                <a16:creationId xmlns:a16="http://schemas.microsoft.com/office/drawing/2014/main" id="{3C5974B6-3353-4781-B620-BC5168DAE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8">
            <a:extLst>
              <a:ext uri="{FF2B5EF4-FFF2-40B4-BE49-F238E27FC236}">
                <a16:creationId xmlns:a16="http://schemas.microsoft.com/office/drawing/2014/main" id="{0A2C0FD4-452B-439A-A978-C37BC16F5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588F9DC-6414-4A36-85D2-F92925932274}"/>
              </a:ext>
            </a:extLst>
          </p:cNvPr>
          <p:cNvSpPr>
            <a:spLocks noGrp="1"/>
          </p:cNvSpPr>
          <p:nvPr>
            <p:ph type="ctrTitle"/>
          </p:nvPr>
        </p:nvSpPr>
        <p:spPr>
          <a:xfrm>
            <a:off x="7559812" y="2723322"/>
            <a:ext cx="3510355" cy="2236738"/>
          </a:xfrm>
        </p:spPr>
        <p:txBody>
          <a:bodyPr>
            <a:normAutofit fontScale="90000"/>
          </a:bodyPr>
          <a:lstStyle/>
          <a:p>
            <a:r>
              <a:rPr lang="en-US" sz="4400" dirty="0">
                <a:solidFill>
                  <a:srgbClr val="FFFFFF"/>
                </a:solidFill>
                <a:latin typeface="Algerian" panose="04020705040A02060702" pitchFamily="82" charset="0"/>
              </a:rPr>
              <a:t>Student Academic </a:t>
            </a:r>
            <a:r>
              <a:rPr lang="en-US" sz="4400" dirty="0" err="1">
                <a:solidFill>
                  <a:srgbClr val="FFFFFF"/>
                </a:solidFill>
                <a:latin typeface="Algerian" panose="04020705040A02060702" pitchFamily="82" charset="0"/>
              </a:rPr>
              <a:t>CaLENDAR</a:t>
            </a:r>
            <a:br>
              <a:rPr lang="en-US" sz="4400" dirty="0">
                <a:solidFill>
                  <a:srgbClr val="FFFFFF"/>
                </a:solidFill>
                <a:latin typeface="Algerian" panose="04020705040A02060702" pitchFamily="82" charset="0"/>
              </a:rPr>
            </a:br>
            <a:r>
              <a:rPr lang="en-US" sz="4400" dirty="0">
                <a:solidFill>
                  <a:srgbClr val="FFFFFF"/>
                </a:solidFill>
                <a:latin typeface="Algerian" panose="04020705040A02060702" pitchFamily="82" charset="0"/>
              </a:rPr>
              <a:t>(SAC)</a:t>
            </a:r>
          </a:p>
        </p:txBody>
      </p:sp>
      <p:sp>
        <p:nvSpPr>
          <p:cNvPr id="3" name="Subtitle 2">
            <a:extLst>
              <a:ext uri="{FF2B5EF4-FFF2-40B4-BE49-F238E27FC236}">
                <a16:creationId xmlns:a16="http://schemas.microsoft.com/office/drawing/2014/main" id="{85DD0D90-86ED-4482-90FD-21E959064288}"/>
              </a:ext>
            </a:extLst>
          </p:cNvPr>
          <p:cNvSpPr>
            <a:spLocks noGrp="1"/>
          </p:cNvSpPr>
          <p:nvPr>
            <p:ph type="subTitle" idx="1"/>
          </p:nvPr>
        </p:nvSpPr>
        <p:spPr>
          <a:xfrm>
            <a:off x="7559812" y="4963425"/>
            <a:ext cx="3510355" cy="758843"/>
          </a:xfrm>
        </p:spPr>
        <p:txBody>
          <a:bodyPr anchor="t">
            <a:normAutofit/>
          </a:bodyPr>
          <a:lstStyle/>
          <a:p>
            <a:pPr algn="l"/>
            <a:r>
              <a:rPr lang="en-US" sz="2000" dirty="0">
                <a:solidFill>
                  <a:srgbClr val="FEFFFF"/>
                </a:solidFill>
              </a:rPr>
              <a:t>                                                                             </a:t>
            </a:r>
          </a:p>
        </p:txBody>
      </p:sp>
      <p:sp>
        <p:nvSpPr>
          <p:cNvPr id="52" name="Freeform 5">
            <a:extLst>
              <a:ext uri="{FF2B5EF4-FFF2-40B4-BE49-F238E27FC236}">
                <a16:creationId xmlns:a16="http://schemas.microsoft.com/office/drawing/2014/main" id="{16929AE4-43B6-494E-B7D6-F778AB2F22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
            <a:extLst>
              <a:ext uri="{FF2B5EF4-FFF2-40B4-BE49-F238E27FC236}">
                <a16:creationId xmlns:a16="http://schemas.microsoft.com/office/drawing/2014/main" id="{8CEE0D70-D5EB-4589-819D-77F64EC4F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
            <a:extLst>
              <a:ext uri="{FF2B5EF4-FFF2-40B4-BE49-F238E27FC236}">
                <a16:creationId xmlns:a16="http://schemas.microsoft.com/office/drawing/2014/main" id="{2A701B99-D75A-4647-9635-9858D3BA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48">
            <a:extLst>
              <a:ext uri="{FF2B5EF4-FFF2-40B4-BE49-F238E27FC236}">
                <a16:creationId xmlns:a16="http://schemas.microsoft.com/office/drawing/2014/main" id="{884DEADC-5415-4FC6-93F0-89769392A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859" y="1120020"/>
            <a:ext cx="5632862"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sign on a road&#10;&#10;Description automatically generated with low confidence">
            <a:extLst>
              <a:ext uri="{FF2B5EF4-FFF2-40B4-BE49-F238E27FC236}">
                <a16:creationId xmlns:a16="http://schemas.microsoft.com/office/drawing/2014/main" id="{A670A5A4-BC60-435E-AFBD-51199C24E42F}"/>
              </a:ext>
            </a:extLst>
          </p:cNvPr>
          <p:cNvPicPr>
            <a:picLocks noChangeAspect="1"/>
          </p:cNvPicPr>
          <p:nvPr/>
        </p:nvPicPr>
        <p:blipFill rotWithShape="1">
          <a:blip r:embed="rId2">
            <a:extLst>
              <a:ext uri="{28A0092B-C50C-407E-A947-70E740481C1C}">
                <a14:useLocalDpi xmlns:a14="http://schemas.microsoft.com/office/drawing/2010/main" val="0"/>
              </a:ext>
            </a:extLst>
          </a:blip>
          <a:srcRect l="17398" r="-1" b="-1"/>
          <a:stretch/>
        </p:blipFill>
        <p:spPr>
          <a:xfrm>
            <a:off x="1501201" y="1271406"/>
            <a:ext cx="5165490" cy="3216633"/>
          </a:xfrm>
          <a:prstGeom prst="rect">
            <a:avLst/>
          </a:prstGeom>
        </p:spPr>
      </p:pic>
    </p:spTree>
    <p:extLst>
      <p:ext uri="{BB962C8B-B14F-4D97-AF65-F5344CB8AC3E}">
        <p14:creationId xmlns:p14="http://schemas.microsoft.com/office/powerpoint/2010/main" val="227394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7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73" name="Freeform: Shape 7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75" name="Freeform: Shape 7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DCE542-C0E3-40F7-A99A-8EB738FC82D5}"/>
              </a:ext>
            </a:extLst>
          </p:cNvPr>
          <p:cNvSpPr>
            <a:spLocks noGrp="1"/>
          </p:cNvSpPr>
          <p:nvPr>
            <p:ph type="ctrTitle"/>
          </p:nvPr>
        </p:nvSpPr>
        <p:spPr>
          <a:xfrm>
            <a:off x="457201" y="723406"/>
            <a:ext cx="3234018" cy="3826728"/>
          </a:xfrm>
        </p:spPr>
        <p:txBody>
          <a:bodyPr anchor="b">
            <a:normAutofit/>
          </a:bodyPr>
          <a:lstStyle/>
          <a:p>
            <a:r>
              <a:rPr lang="en-US" sz="3000" b="1" kern="1200" dirty="0">
                <a:latin typeface="Algerian" panose="04020705040A02060702" pitchFamily="82" charset="0"/>
              </a:rPr>
              <a:t>Objective </a:t>
            </a:r>
            <a:br>
              <a:rPr lang="en-US" sz="3000" kern="1200" dirty="0">
                <a:latin typeface="+mj-lt"/>
                <a:ea typeface="+mj-ea"/>
                <a:cs typeface="+mj-cs"/>
              </a:rPr>
            </a:br>
            <a:r>
              <a:rPr lang="en-US" sz="3000" dirty="0"/>
              <a:t>To make student prioritize their activities and assure them that they will not miss any of the activities they enjoy</a:t>
            </a:r>
            <a:endParaRPr lang="en-US" sz="3000" dirty="0">
              <a:latin typeface="Aldhabi" panose="020B0604020202020204" pitchFamily="2" charset="-78"/>
              <a:cs typeface="Aldhabi" panose="020B0604020202020204" pitchFamily="2" charset="-78"/>
            </a:endParaRPr>
          </a:p>
        </p:txBody>
      </p:sp>
      <p:sp>
        <p:nvSpPr>
          <p:cNvPr id="3" name="Subtitle 2">
            <a:extLst>
              <a:ext uri="{FF2B5EF4-FFF2-40B4-BE49-F238E27FC236}">
                <a16:creationId xmlns:a16="http://schemas.microsoft.com/office/drawing/2014/main" id="{FC21458E-2C77-4E9A-B4F5-0EBD45E1BFBF}"/>
              </a:ext>
            </a:extLst>
          </p:cNvPr>
          <p:cNvSpPr>
            <a:spLocks noGrp="1"/>
          </p:cNvSpPr>
          <p:nvPr>
            <p:ph type="subTitle" idx="1"/>
          </p:nvPr>
        </p:nvSpPr>
        <p:spPr>
          <a:xfrm>
            <a:off x="458454" y="4778734"/>
            <a:ext cx="3220917" cy="1452160"/>
          </a:xfrm>
        </p:spPr>
        <p:txBody>
          <a:bodyPr anchor="t">
            <a:normAutofit/>
          </a:bodyPr>
          <a:lstStyle/>
          <a:p>
            <a:r>
              <a:rPr lang="en-US" sz="2000">
                <a:solidFill>
                  <a:schemeClr val="tx1">
                    <a:alpha val="60000"/>
                  </a:schemeClr>
                </a:solidFill>
              </a:rPr>
              <a:t>……</a:t>
            </a:r>
          </a:p>
        </p:txBody>
      </p:sp>
      <p:pic>
        <p:nvPicPr>
          <p:cNvPr id="5" name="Picture 4" descr="Diagram&#10;&#10;Description automatically generated with medium confidence">
            <a:extLst>
              <a:ext uri="{FF2B5EF4-FFF2-40B4-BE49-F238E27FC236}">
                <a16:creationId xmlns:a16="http://schemas.microsoft.com/office/drawing/2014/main" id="{2E3EEA06-2749-421C-8C48-78A7DED96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251" y="1423019"/>
            <a:ext cx="6631341" cy="4011961"/>
          </a:xfrm>
          <a:prstGeom prst="rect">
            <a:avLst/>
          </a:prstGeom>
        </p:spPr>
      </p:pic>
    </p:spTree>
    <p:extLst>
      <p:ext uri="{BB962C8B-B14F-4D97-AF65-F5344CB8AC3E}">
        <p14:creationId xmlns:p14="http://schemas.microsoft.com/office/powerpoint/2010/main" val="13617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3E11390B-FA18-4E82-8863-DBBDB759E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26" y="965201"/>
            <a:ext cx="6557196" cy="4911568"/>
          </a:xfrm>
          <a:prstGeom prst="rect">
            <a:avLst/>
          </a:prstGeom>
        </p:spPr>
      </p:pic>
    </p:spTree>
    <p:extLst>
      <p:ext uri="{BB962C8B-B14F-4D97-AF65-F5344CB8AC3E}">
        <p14:creationId xmlns:p14="http://schemas.microsoft.com/office/powerpoint/2010/main" val="158809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DD9C56-7286-49ED-A4FC-D705FF821D7A}"/>
              </a:ext>
            </a:extLst>
          </p:cNvPr>
          <p:cNvSpPr/>
          <p:nvPr/>
        </p:nvSpPr>
        <p:spPr>
          <a:xfrm>
            <a:off x="1653363" y="365760"/>
            <a:ext cx="9367203" cy="11887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cap="none" spc="0">
                <a:ln w="13462">
                  <a:solidFill>
                    <a:schemeClr val="bg1"/>
                  </a:solidFill>
                  <a:prstDash val="solid"/>
                </a:ln>
                <a:solidFill>
                  <a:schemeClr val="tx1"/>
                </a:solidFill>
                <a:effectLst>
                  <a:outerShdw dist="38100" dir="2700000" algn="bl" rotWithShape="0">
                    <a:schemeClr val="accent5"/>
                  </a:outerShdw>
                </a:effectLst>
                <a:latin typeface="+mj-lt"/>
                <a:ea typeface="+mj-ea"/>
                <a:cs typeface="+mj-cs"/>
              </a:rPr>
              <a:t>ABSTRACT</a:t>
            </a:r>
          </a:p>
        </p:txBody>
      </p:sp>
      <p:sp>
        <p:nvSpPr>
          <p:cNvPr id="24" name="Freeform: Shape 2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6C3C1B13-1A12-4510-9874-EC97EE188D6E}"/>
              </a:ext>
            </a:extLst>
          </p:cNvPr>
          <p:cNvSpPr txBox="1"/>
          <p:nvPr/>
        </p:nvSpPr>
        <p:spPr>
          <a:xfrm>
            <a:off x="1653363" y="2176271"/>
            <a:ext cx="9027206" cy="4563893"/>
          </a:xfrm>
          <a:prstGeom prst="rect">
            <a:avLst/>
          </a:prstGeom>
        </p:spPr>
        <p:txBody>
          <a:bodyPr vert="horz" lIns="91440" tIns="45720" rIns="91440" bIns="45720" rtlCol="0" anchor="t">
            <a:normAutofit lnSpcReduction="10000"/>
          </a:bodyPr>
          <a:lstStyle/>
          <a:p>
            <a:pPr marR="0">
              <a:lnSpc>
                <a:spcPct val="90000"/>
              </a:lnSpc>
              <a:spcBef>
                <a:spcPts val="0"/>
              </a:spcBef>
              <a:spcAft>
                <a:spcPts val="800"/>
              </a:spcAft>
            </a:pPr>
            <a:r>
              <a:rPr lang="en-US" sz="2000" dirty="0">
                <a:latin typeface="Amasis MT Pro Medium" panose="02040604050005020304" pitchFamily="18" charset="0"/>
              </a:rPr>
              <a:t>                                                     </a:t>
            </a:r>
            <a:r>
              <a:rPr lang="en-US" sz="2000" dirty="0">
                <a:latin typeface="Bahnschrift" panose="020B0502040204020203" pitchFamily="34" charset="0"/>
              </a:rPr>
              <a:t>A Student’s academic year will be filled various activities, events, exams and many more. So, it is important to manage things along with time because all time management starts with planning. So, it is important for any student to make an organized and proper schedule to get the best out of their time. Student Academic Calendar will be powerful tool for the students which helps in their planning and make sure that students are aware of all the activities and events that are taking place in the college so that they can enjoy every bit of it.</a:t>
            </a:r>
          </a:p>
          <a:p>
            <a:pPr marR="0">
              <a:lnSpc>
                <a:spcPct val="90000"/>
              </a:lnSpc>
              <a:spcBef>
                <a:spcPts val="0"/>
              </a:spcBef>
              <a:spcAft>
                <a:spcPts val="800"/>
              </a:spcAft>
            </a:pPr>
            <a:r>
              <a:rPr lang="en-US" sz="2000" dirty="0">
                <a:latin typeface="Bahnschrift" panose="020B0502040204020203" pitchFamily="34" charset="0"/>
              </a:rPr>
              <a:t>	</a:t>
            </a:r>
          </a:p>
          <a:p>
            <a:pPr marR="0">
              <a:lnSpc>
                <a:spcPct val="90000"/>
              </a:lnSpc>
              <a:spcBef>
                <a:spcPts val="0"/>
              </a:spcBef>
              <a:spcAft>
                <a:spcPts val="800"/>
              </a:spcAft>
            </a:pPr>
            <a:r>
              <a:rPr lang="en-US" sz="2000" dirty="0">
                <a:latin typeface="Bahnschrift" panose="020B0502040204020203" pitchFamily="34" charset="0"/>
              </a:rPr>
              <a:t>   		                        The main objective of this project is to make student prioritize their activities and assure them that they will not miss any of the activities they enjoy. SAC gives students freedom to plan, organize and keep track of their work to the best of their abilities and requirements. This has a dual benefit in that it increases the student's accountability to the commitments planned as well as provides them with a structure that contributes to their success. This project can be easily developed using python due to its vast library and easy implementation</a:t>
            </a:r>
            <a:r>
              <a:rPr lang="en-US" sz="2000" dirty="0">
                <a:latin typeface="Amasis MT Pro Medium" panose="02040604050005020304" pitchFamily="18" charset="0"/>
              </a:rPr>
              <a:t>.</a:t>
            </a:r>
          </a:p>
        </p:txBody>
      </p:sp>
    </p:spTree>
    <p:extLst>
      <p:ext uri="{BB962C8B-B14F-4D97-AF65-F5344CB8AC3E}">
        <p14:creationId xmlns:p14="http://schemas.microsoft.com/office/powerpoint/2010/main" val="2042711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1A99D21F-98B1-40FC-8CB2-9106FB9768EE}"/>
              </a:ext>
            </a:extLst>
          </p:cNvPr>
          <p:cNvPicPr>
            <a:picLocks noChangeAspect="1"/>
          </p:cNvPicPr>
          <p:nvPr/>
        </p:nvPicPr>
        <p:blipFill rotWithShape="1">
          <a:blip r:embed="rId2"/>
          <a:srcRect l="33248" r="2519"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7" name="TextBox 2">
            <a:extLst>
              <a:ext uri="{FF2B5EF4-FFF2-40B4-BE49-F238E27FC236}">
                <a16:creationId xmlns:a16="http://schemas.microsoft.com/office/drawing/2014/main" id="{90D63C6C-A1F4-4A71-B40E-43E6230A25EA}"/>
              </a:ext>
            </a:extLst>
          </p:cNvPr>
          <p:cNvGraphicFramePr/>
          <p:nvPr>
            <p:extLst>
              <p:ext uri="{D42A27DB-BD31-4B8C-83A1-F6EECF244321}">
                <p14:modId xmlns:p14="http://schemas.microsoft.com/office/powerpoint/2010/main" val="2348935955"/>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57213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F44F1884-494C-4332-A5D5-9A6024D98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012" y="643466"/>
            <a:ext cx="5566833" cy="5566833"/>
          </a:xfrm>
          <a:prstGeom prst="rect">
            <a:avLst/>
          </a:prstGeom>
        </p:spPr>
      </p:pic>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1285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344</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Aldhabi</vt:lpstr>
      <vt:lpstr>Algerian</vt:lpstr>
      <vt:lpstr>Amasis MT Pro Medium</vt:lpstr>
      <vt:lpstr>Arial</vt:lpstr>
      <vt:lpstr>Bahnschrift</vt:lpstr>
      <vt:lpstr>Calibri</vt:lpstr>
      <vt:lpstr>Calibri Light</vt:lpstr>
      <vt:lpstr>Office Theme</vt:lpstr>
      <vt:lpstr>1_Office Theme</vt:lpstr>
      <vt:lpstr>PowerPoint Presentation</vt:lpstr>
      <vt:lpstr>PowerPoint Presentation</vt:lpstr>
      <vt:lpstr>Don’t Worry</vt:lpstr>
      <vt:lpstr>Student Academic CaLENDAR (SAC)</vt:lpstr>
      <vt:lpstr>Objective  To make student prioritize their activities and assure them that they will not miss any of the activities they enjoy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Next</dc:title>
  <dc:creator>Snehith Bashetty</dc:creator>
  <cp:lastModifiedBy>Snehith Bashetty</cp:lastModifiedBy>
  <cp:revision>22</cp:revision>
  <dcterms:created xsi:type="dcterms:W3CDTF">2021-10-28T09:19:28Z</dcterms:created>
  <dcterms:modified xsi:type="dcterms:W3CDTF">2022-01-17T11:12:17Z</dcterms:modified>
</cp:coreProperties>
</file>