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027" autoAdjust="0"/>
    <p:restoredTop sz="94660"/>
  </p:normalViewPr>
  <p:slideViewPr>
    <p:cSldViewPr snapToGrid="0">
      <p:cViewPr varScale="1">
        <p:scale>
          <a:sx n="87" d="100"/>
          <a:sy n="87" d="100"/>
        </p:scale>
        <p:origin x="-389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pPr/>
              <a:t>23-03-2024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21532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pPr/>
              <a:t>23-03-2024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44000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pPr/>
              <a:t>23-03-2024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6022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pPr/>
              <a:t>23-03-2024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95766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pPr/>
              <a:t>23-03-2024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32731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pPr/>
              <a:t>23-03-2024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7433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pPr/>
              <a:t>23-03-2024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9968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pPr/>
              <a:t>23-03-2024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81461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pPr/>
              <a:t>23-03-2024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8691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pPr/>
              <a:t>23-03-2024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78642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pPr/>
              <a:t>23-03-2024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52677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899B0-C8F7-40A8-93F8-C38478978FBD}" type="datetimeFigureOut">
              <a:rPr lang="en-IN" smtClean="0"/>
              <a:pPr/>
              <a:t>23-03-2024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8CD1A-1A15-49E2-97B2-8C9BEE2186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8320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65194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323786" y="1880316"/>
            <a:ext cx="486821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Name: </a:t>
            </a:r>
            <a:r>
              <a:rPr lang="en-US" sz="3000" b="1" dirty="0" smtClean="0"/>
              <a:t>ABBURI SNEHITH</a:t>
            </a:r>
            <a:endParaRPr lang="en-US" sz="3000" dirty="0" smtClean="0"/>
          </a:p>
          <a:p>
            <a:endParaRPr lang="en-US" sz="3000" dirty="0" smtClean="0"/>
          </a:p>
          <a:p>
            <a:r>
              <a:rPr lang="en-US" sz="3000" b="1" dirty="0" smtClean="0"/>
              <a:t>Roll no</a:t>
            </a:r>
            <a:r>
              <a:rPr lang="en-US" sz="3000" b="1" smtClean="0"/>
              <a:t>: </a:t>
            </a:r>
            <a:r>
              <a:rPr lang="en-US" sz="3000" smtClean="0"/>
              <a:t>21471A05J8</a:t>
            </a:r>
            <a:endParaRPr lang="en-US" sz="3000" dirty="0" smtClean="0"/>
          </a:p>
          <a:p>
            <a:endParaRPr lang="en-US" sz="3000" dirty="0" smtClean="0"/>
          </a:p>
          <a:p>
            <a:r>
              <a:rPr lang="en-US" sz="3000" b="1" dirty="0" smtClean="0"/>
              <a:t>College: </a:t>
            </a:r>
            <a:r>
              <a:rPr lang="en-US" sz="3000" dirty="0" smtClean="0"/>
              <a:t>Narasaraopeta Engineering College</a:t>
            </a:r>
          </a:p>
          <a:p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xmlns="" val="1712295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14477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62487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60320" y="2518117"/>
            <a:ext cx="67874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latin typeface="Algerian" panose="04020705040A02060702" pitchFamily="82" charset="0"/>
              </a:rPr>
              <a:t>THANK YOU</a:t>
            </a:r>
            <a:endParaRPr lang="en-IN" sz="9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6039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2951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56135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52044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678"/>
            <a:ext cx="12192000" cy="671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24438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44" y="1252539"/>
            <a:ext cx="10516511" cy="43529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44" y="1404939"/>
            <a:ext cx="10516511" cy="43529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3936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61910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91863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82880"/>
            <a:ext cx="12365502" cy="704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56607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38276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69395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15</Words>
  <Application>Microsoft Office PowerPoint</Application>
  <PresentationFormat>Custom</PresentationFormat>
  <Paragraphs>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seshagirirao k</cp:lastModifiedBy>
  <cp:revision>4</cp:revision>
  <dcterms:created xsi:type="dcterms:W3CDTF">2024-03-20T04:36:31Z</dcterms:created>
  <dcterms:modified xsi:type="dcterms:W3CDTF">2024-03-23T03:57:52Z</dcterms:modified>
</cp:coreProperties>
</file>