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314" r:id="rId2"/>
    <p:sldId id="318" r:id="rId3"/>
    <p:sldId id="320" r:id="rId4"/>
    <p:sldId id="322" r:id="rId5"/>
    <p:sldId id="309" r:id="rId6"/>
    <p:sldId id="313" r:id="rId7"/>
    <p:sldId id="295" r:id="rId8"/>
    <p:sldId id="296" r:id="rId9"/>
    <p:sldId id="302" r:id="rId10"/>
    <p:sldId id="317" r:id="rId11"/>
    <p:sldId id="304" r:id="rId12"/>
    <p:sldId id="326" r:id="rId13"/>
    <p:sldId id="316" r:id="rId14"/>
    <p:sldId id="327" r:id="rId15"/>
    <p:sldId id="328" r:id="rId16"/>
    <p:sldId id="331" r:id="rId17"/>
    <p:sldId id="330"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662" autoAdjust="0"/>
    <p:restoredTop sz="99334" autoAdjust="0"/>
  </p:normalViewPr>
  <p:slideViewPr>
    <p:cSldViewPr>
      <p:cViewPr>
        <p:scale>
          <a:sx n="77" d="100"/>
          <a:sy n="77" d="100"/>
        </p:scale>
        <p:origin x="-966" y="0"/>
      </p:cViewPr>
      <p:guideLst>
        <p:guide orient="horz" pos="2160"/>
        <p:guide pos="2880"/>
      </p:guideLst>
    </p:cSldViewPr>
  </p:slideViewPr>
  <p:outlineViewPr>
    <p:cViewPr>
      <p:scale>
        <a:sx n="33" d="100"/>
        <a:sy n="33" d="100"/>
      </p:scale>
      <p:origin x="42"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79C77-D650-475A-A418-1B160090D465}"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IN"/>
        </a:p>
      </dgm:t>
    </dgm:pt>
    <dgm:pt modelId="{A98373C2-0DE0-4A88-88CC-BF48E4D22472}">
      <dgm:prSet phldrT="[Text]"/>
      <dgm:spPr/>
      <dgm:t>
        <a:bodyPr/>
        <a:lstStyle/>
        <a:p>
          <a:r>
            <a:rPr lang="en-IN" b="1" dirty="0" smtClean="0"/>
            <a:t>Brain </a:t>
          </a:r>
          <a:r>
            <a:rPr lang="en-IN" dirty="0" smtClean="0"/>
            <a:t>MRI</a:t>
          </a:r>
          <a:r>
            <a:rPr lang="en-IN" baseline="0" dirty="0" smtClean="0"/>
            <a:t> Data set Collection</a:t>
          </a:r>
          <a:endParaRPr lang="en-IN" dirty="0"/>
        </a:p>
      </dgm:t>
    </dgm:pt>
    <dgm:pt modelId="{D700DE5D-88D8-4BD7-91F7-875D564A15CF}" type="parTrans" cxnId="{B85EED49-63D5-4EC1-8E79-E33E47A9E3C5}">
      <dgm:prSet/>
      <dgm:spPr/>
      <dgm:t>
        <a:bodyPr/>
        <a:lstStyle/>
        <a:p>
          <a:endParaRPr lang="en-IN"/>
        </a:p>
      </dgm:t>
    </dgm:pt>
    <dgm:pt modelId="{65FD55CC-06AC-42F4-AFCD-F894B5B24280}" type="sibTrans" cxnId="{B85EED49-63D5-4EC1-8E79-E33E47A9E3C5}">
      <dgm:prSet/>
      <dgm:spPr/>
      <dgm:t>
        <a:bodyPr/>
        <a:lstStyle/>
        <a:p>
          <a:endParaRPr lang="en-IN" dirty="0"/>
        </a:p>
      </dgm:t>
    </dgm:pt>
    <dgm:pt modelId="{2F64AF98-C0D9-4989-8741-E32FBCBBB52F}">
      <dgm:prSet phldrT="[Text]"/>
      <dgm:spPr/>
      <dgm:t>
        <a:bodyPr/>
        <a:lstStyle/>
        <a:p>
          <a:r>
            <a:rPr lang="en-IN" dirty="0" smtClean="0"/>
            <a:t>Designing the Model</a:t>
          </a:r>
          <a:endParaRPr lang="en-IN" dirty="0"/>
        </a:p>
      </dgm:t>
    </dgm:pt>
    <dgm:pt modelId="{9C1DECAB-04A7-42B4-BE6D-8E023C18FEDE}" type="parTrans" cxnId="{A09FF5B7-3A06-4C7F-A647-727037C9E602}">
      <dgm:prSet/>
      <dgm:spPr/>
      <dgm:t>
        <a:bodyPr/>
        <a:lstStyle/>
        <a:p>
          <a:endParaRPr lang="en-IN"/>
        </a:p>
      </dgm:t>
    </dgm:pt>
    <dgm:pt modelId="{FBFF375D-585D-42A5-91C2-3254540CD28F}" type="sibTrans" cxnId="{A09FF5B7-3A06-4C7F-A647-727037C9E602}">
      <dgm:prSet/>
      <dgm:spPr/>
      <dgm:t>
        <a:bodyPr/>
        <a:lstStyle/>
        <a:p>
          <a:endParaRPr lang="en-IN" dirty="0"/>
        </a:p>
      </dgm:t>
    </dgm:pt>
    <dgm:pt modelId="{6D39E226-9008-493B-A8F6-C08CE9C8E6E6}">
      <dgm:prSet phldrT="[Text]"/>
      <dgm:spPr/>
      <dgm:t>
        <a:bodyPr/>
        <a:lstStyle/>
        <a:p>
          <a:r>
            <a:rPr lang="en-IN" dirty="0" smtClean="0"/>
            <a:t>Training the  ResNet Model</a:t>
          </a:r>
          <a:endParaRPr lang="en-IN" dirty="0"/>
        </a:p>
      </dgm:t>
    </dgm:pt>
    <dgm:pt modelId="{6DD5F43C-1C37-417A-98BC-6030A0AF585B}" type="parTrans" cxnId="{C5997139-B35C-4142-B693-A45E27C27A4B}">
      <dgm:prSet/>
      <dgm:spPr/>
      <dgm:t>
        <a:bodyPr/>
        <a:lstStyle/>
        <a:p>
          <a:endParaRPr lang="en-IN"/>
        </a:p>
      </dgm:t>
    </dgm:pt>
    <dgm:pt modelId="{3DF21EDF-AAAB-4ED6-9261-DAA4647F51CF}" type="sibTrans" cxnId="{C5997139-B35C-4142-B693-A45E27C27A4B}">
      <dgm:prSet/>
      <dgm:spPr/>
      <dgm:t>
        <a:bodyPr/>
        <a:lstStyle/>
        <a:p>
          <a:endParaRPr lang="en-IN" dirty="0"/>
        </a:p>
      </dgm:t>
    </dgm:pt>
    <dgm:pt modelId="{04D74FA4-F0BA-43D7-95C3-0C31F1264B86}">
      <dgm:prSet phldrT="[Text]"/>
      <dgm:spPr/>
      <dgm:t>
        <a:bodyPr/>
        <a:lstStyle/>
        <a:p>
          <a:r>
            <a:rPr lang="en-IN" dirty="0" smtClean="0"/>
            <a:t>Testing the Model</a:t>
          </a:r>
          <a:endParaRPr lang="en-IN" dirty="0"/>
        </a:p>
      </dgm:t>
    </dgm:pt>
    <dgm:pt modelId="{F3DFC0AA-14B9-4B57-8A6C-2E848EFD45C8}" type="parTrans" cxnId="{F37F68A8-9AE0-4206-8184-32B415273A71}">
      <dgm:prSet/>
      <dgm:spPr/>
      <dgm:t>
        <a:bodyPr/>
        <a:lstStyle/>
        <a:p>
          <a:endParaRPr lang="en-IN"/>
        </a:p>
      </dgm:t>
    </dgm:pt>
    <dgm:pt modelId="{716A93F8-D6ED-4A94-87AA-E4061CA3E605}" type="sibTrans" cxnId="{F37F68A8-9AE0-4206-8184-32B415273A71}">
      <dgm:prSet/>
      <dgm:spPr/>
      <dgm:t>
        <a:bodyPr/>
        <a:lstStyle/>
        <a:p>
          <a:endParaRPr lang="en-IN" dirty="0"/>
        </a:p>
      </dgm:t>
    </dgm:pt>
    <dgm:pt modelId="{E740D21A-0512-4143-B47D-BB914B0A59F6}">
      <dgm:prSet phldrT="[Text]"/>
      <dgm:spPr/>
      <dgm:t>
        <a:bodyPr/>
        <a:lstStyle/>
        <a:p>
          <a:r>
            <a:rPr lang="en-IN" dirty="0" smtClean="0"/>
            <a:t>Improving the accuracy of the model</a:t>
          </a:r>
          <a:endParaRPr lang="en-IN" dirty="0"/>
        </a:p>
      </dgm:t>
    </dgm:pt>
    <dgm:pt modelId="{C23DD679-2180-475C-8BBF-2138565BA4B7}" type="parTrans" cxnId="{59ACBB89-17F3-43ED-BA9E-9832EE90534F}">
      <dgm:prSet/>
      <dgm:spPr/>
      <dgm:t>
        <a:bodyPr/>
        <a:lstStyle/>
        <a:p>
          <a:endParaRPr lang="en-IN"/>
        </a:p>
      </dgm:t>
    </dgm:pt>
    <dgm:pt modelId="{F905384F-C483-4C2E-AC01-7461DD202DB9}" type="sibTrans" cxnId="{59ACBB89-17F3-43ED-BA9E-9832EE90534F}">
      <dgm:prSet/>
      <dgm:spPr/>
      <dgm:t>
        <a:bodyPr/>
        <a:lstStyle/>
        <a:p>
          <a:endParaRPr lang="en-IN"/>
        </a:p>
      </dgm:t>
    </dgm:pt>
    <dgm:pt modelId="{69E43B29-E397-4C24-A3C7-703977EED92B}">
      <dgm:prSet phldrT="[Text]"/>
      <dgm:spPr/>
      <dgm:t>
        <a:bodyPr/>
        <a:lstStyle/>
        <a:p>
          <a:r>
            <a:rPr lang="en-IN" smtClean="0"/>
            <a:t>Analysing </a:t>
          </a:r>
          <a:r>
            <a:rPr lang="en-IN" baseline="0" dirty="0" smtClean="0"/>
            <a:t>and Pre-processing </a:t>
          </a:r>
          <a:endParaRPr lang="en-IN" dirty="0"/>
        </a:p>
      </dgm:t>
    </dgm:pt>
    <dgm:pt modelId="{8773CD88-945B-4233-8F8C-3C328CB57AE9}" type="parTrans" cxnId="{910D49A1-6F44-401D-9FF2-ADCD258AF91C}">
      <dgm:prSet/>
      <dgm:spPr/>
      <dgm:t>
        <a:bodyPr/>
        <a:lstStyle/>
        <a:p>
          <a:endParaRPr lang="en-IN"/>
        </a:p>
      </dgm:t>
    </dgm:pt>
    <dgm:pt modelId="{B38C1439-B76A-4B71-94E9-F7B2041E8FA0}" type="sibTrans" cxnId="{910D49A1-6F44-401D-9FF2-ADCD258AF91C}">
      <dgm:prSet/>
      <dgm:spPr/>
      <dgm:t>
        <a:bodyPr/>
        <a:lstStyle/>
        <a:p>
          <a:endParaRPr lang="en-IN"/>
        </a:p>
      </dgm:t>
    </dgm:pt>
    <dgm:pt modelId="{FD3E336F-DFBB-45BB-B956-218B28FBB291}" type="pres">
      <dgm:prSet presAssocID="{48E79C77-D650-475A-A418-1B160090D465}" presName="Name0" presStyleCnt="0">
        <dgm:presLayoutVars>
          <dgm:dir/>
          <dgm:resizeHandles val="exact"/>
        </dgm:presLayoutVars>
      </dgm:prSet>
      <dgm:spPr/>
      <dgm:t>
        <a:bodyPr/>
        <a:lstStyle/>
        <a:p>
          <a:endParaRPr lang="en-IN"/>
        </a:p>
      </dgm:t>
    </dgm:pt>
    <dgm:pt modelId="{0A51285C-2B41-4CF8-BAE5-1A56DD17ECF4}" type="pres">
      <dgm:prSet presAssocID="{A98373C2-0DE0-4A88-88CC-BF48E4D22472}" presName="node" presStyleLbl="node1" presStyleIdx="0" presStyleCnt="6">
        <dgm:presLayoutVars>
          <dgm:bulletEnabled val="1"/>
        </dgm:presLayoutVars>
      </dgm:prSet>
      <dgm:spPr/>
      <dgm:t>
        <a:bodyPr/>
        <a:lstStyle/>
        <a:p>
          <a:endParaRPr lang="en-IN"/>
        </a:p>
      </dgm:t>
    </dgm:pt>
    <dgm:pt modelId="{73EB10AD-BAF5-4D87-AC50-C7E082E5BED0}" type="pres">
      <dgm:prSet presAssocID="{65FD55CC-06AC-42F4-AFCD-F894B5B24280}" presName="sibTrans" presStyleLbl="sibTrans2D1" presStyleIdx="0" presStyleCnt="5"/>
      <dgm:spPr/>
      <dgm:t>
        <a:bodyPr/>
        <a:lstStyle/>
        <a:p>
          <a:endParaRPr lang="en-IN"/>
        </a:p>
      </dgm:t>
    </dgm:pt>
    <dgm:pt modelId="{E27A894F-339D-4B5D-93A4-55025214B5EA}" type="pres">
      <dgm:prSet presAssocID="{65FD55CC-06AC-42F4-AFCD-F894B5B24280}" presName="connectorText" presStyleLbl="sibTrans2D1" presStyleIdx="0" presStyleCnt="5"/>
      <dgm:spPr/>
      <dgm:t>
        <a:bodyPr/>
        <a:lstStyle/>
        <a:p>
          <a:endParaRPr lang="en-IN"/>
        </a:p>
      </dgm:t>
    </dgm:pt>
    <dgm:pt modelId="{C601C98A-543C-4ED5-BCD6-03FC5D3899AD}" type="pres">
      <dgm:prSet presAssocID="{69E43B29-E397-4C24-A3C7-703977EED92B}" presName="node" presStyleLbl="node1" presStyleIdx="1" presStyleCnt="6">
        <dgm:presLayoutVars>
          <dgm:bulletEnabled val="1"/>
        </dgm:presLayoutVars>
      </dgm:prSet>
      <dgm:spPr/>
      <dgm:t>
        <a:bodyPr/>
        <a:lstStyle/>
        <a:p>
          <a:endParaRPr lang="en-IN"/>
        </a:p>
      </dgm:t>
    </dgm:pt>
    <dgm:pt modelId="{E31B403E-34A5-4FE7-986F-0E849943C549}" type="pres">
      <dgm:prSet presAssocID="{B38C1439-B76A-4B71-94E9-F7B2041E8FA0}" presName="sibTrans" presStyleLbl="sibTrans2D1" presStyleIdx="1" presStyleCnt="5"/>
      <dgm:spPr/>
      <dgm:t>
        <a:bodyPr/>
        <a:lstStyle/>
        <a:p>
          <a:endParaRPr lang="en-IN"/>
        </a:p>
      </dgm:t>
    </dgm:pt>
    <dgm:pt modelId="{BC4304E6-74B5-4BD1-B838-C8C319C1996E}" type="pres">
      <dgm:prSet presAssocID="{B38C1439-B76A-4B71-94E9-F7B2041E8FA0}" presName="connectorText" presStyleLbl="sibTrans2D1" presStyleIdx="1" presStyleCnt="5"/>
      <dgm:spPr/>
      <dgm:t>
        <a:bodyPr/>
        <a:lstStyle/>
        <a:p>
          <a:endParaRPr lang="en-IN"/>
        </a:p>
      </dgm:t>
    </dgm:pt>
    <dgm:pt modelId="{3C6E7C11-42EC-49AF-BFE2-EC3E7B25FF19}" type="pres">
      <dgm:prSet presAssocID="{2F64AF98-C0D9-4989-8741-E32FBCBBB52F}" presName="node" presStyleLbl="node1" presStyleIdx="2" presStyleCnt="6">
        <dgm:presLayoutVars>
          <dgm:bulletEnabled val="1"/>
        </dgm:presLayoutVars>
      </dgm:prSet>
      <dgm:spPr/>
      <dgm:t>
        <a:bodyPr/>
        <a:lstStyle/>
        <a:p>
          <a:endParaRPr lang="en-IN"/>
        </a:p>
      </dgm:t>
    </dgm:pt>
    <dgm:pt modelId="{6FB3A4D5-C58F-45F7-AEF2-485AAB03D741}" type="pres">
      <dgm:prSet presAssocID="{FBFF375D-585D-42A5-91C2-3254540CD28F}" presName="sibTrans" presStyleLbl="sibTrans2D1" presStyleIdx="2" presStyleCnt="5"/>
      <dgm:spPr/>
      <dgm:t>
        <a:bodyPr/>
        <a:lstStyle/>
        <a:p>
          <a:endParaRPr lang="en-IN"/>
        </a:p>
      </dgm:t>
    </dgm:pt>
    <dgm:pt modelId="{818C43A2-96E8-4579-9408-2AABB157D224}" type="pres">
      <dgm:prSet presAssocID="{FBFF375D-585D-42A5-91C2-3254540CD28F}" presName="connectorText" presStyleLbl="sibTrans2D1" presStyleIdx="2" presStyleCnt="5"/>
      <dgm:spPr/>
      <dgm:t>
        <a:bodyPr/>
        <a:lstStyle/>
        <a:p>
          <a:endParaRPr lang="en-IN"/>
        </a:p>
      </dgm:t>
    </dgm:pt>
    <dgm:pt modelId="{38697515-6122-4136-946B-0882E341D073}" type="pres">
      <dgm:prSet presAssocID="{6D39E226-9008-493B-A8F6-C08CE9C8E6E6}" presName="node" presStyleLbl="node1" presStyleIdx="3" presStyleCnt="6">
        <dgm:presLayoutVars>
          <dgm:bulletEnabled val="1"/>
        </dgm:presLayoutVars>
      </dgm:prSet>
      <dgm:spPr/>
      <dgm:t>
        <a:bodyPr/>
        <a:lstStyle/>
        <a:p>
          <a:endParaRPr lang="en-IN"/>
        </a:p>
      </dgm:t>
    </dgm:pt>
    <dgm:pt modelId="{4192721D-2470-4C7E-BCD9-6C9B73DE1D96}" type="pres">
      <dgm:prSet presAssocID="{3DF21EDF-AAAB-4ED6-9261-DAA4647F51CF}" presName="sibTrans" presStyleLbl="sibTrans2D1" presStyleIdx="3" presStyleCnt="5"/>
      <dgm:spPr/>
      <dgm:t>
        <a:bodyPr/>
        <a:lstStyle/>
        <a:p>
          <a:endParaRPr lang="en-IN"/>
        </a:p>
      </dgm:t>
    </dgm:pt>
    <dgm:pt modelId="{0E26F146-C5F2-4C97-88CE-BF6D6C2908F7}" type="pres">
      <dgm:prSet presAssocID="{3DF21EDF-AAAB-4ED6-9261-DAA4647F51CF}" presName="connectorText" presStyleLbl="sibTrans2D1" presStyleIdx="3" presStyleCnt="5"/>
      <dgm:spPr/>
      <dgm:t>
        <a:bodyPr/>
        <a:lstStyle/>
        <a:p>
          <a:endParaRPr lang="en-IN"/>
        </a:p>
      </dgm:t>
    </dgm:pt>
    <dgm:pt modelId="{964FE63A-DA0A-4901-B37F-D244CE8D3171}" type="pres">
      <dgm:prSet presAssocID="{04D74FA4-F0BA-43D7-95C3-0C31F1264B86}" presName="node" presStyleLbl="node1" presStyleIdx="4" presStyleCnt="6">
        <dgm:presLayoutVars>
          <dgm:bulletEnabled val="1"/>
        </dgm:presLayoutVars>
      </dgm:prSet>
      <dgm:spPr/>
      <dgm:t>
        <a:bodyPr/>
        <a:lstStyle/>
        <a:p>
          <a:endParaRPr lang="en-IN"/>
        </a:p>
      </dgm:t>
    </dgm:pt>
    <dgm:pt modelId="{D338CC5F-696D-4E49-8985-05D4683D5C1F}" type="pres">
      <dgm:prSet presAssocID="{716A93F8-D6ED-4A94-87AA-E4061CA3E605}" presName="sibTrans" presStyleLbl="sibTrans2D1" presStyleIdx="4" presStyleCnt="5"/>
      <dgm:spPr/>
      <dgm:t>
        <a:bodyPr/>
        <a:lstStyle/>
        <a:p>
          <a:endParaRPr lang="en-IN"/>
        </a:p>
      </dgm:t>
    </dgm:pt>
    <dgm:pt modelId="{5CF11A7A-D746-4DC7-8A24-BFF78FFCA107}" type="pres">
      <dgm:prSet presAssocID="{716A93F8-D6ED-4A94-87AA-E4061CA3E605}" presName="connectorText" presStyleLbl="sibTrans2D1" presStyleIdx="4" presStyleCnt="5"/>
      <dgm:spPr/>
      <dgm:t>
        <a:bodyPr/>
        <a:lstStyle/>
        <a:p>
          <a:endParaRPr lang="en-IN"/>
        </a:p>
      </dgm:t>
    </dgm:pt>
    <dgm:pt modelId="{709EC5D0-B52B-46E8-8208-5E0A78499A94}" type="pres">
      <dgm:prSet presAssocID="{E740D21A-0512-4143-B47D-BB914B0A59F6}" presName="node" presStyleLbl="node1" presStyleIdx="5" presStyleCnt="6">
        <dgm:presLayoutVars>
          <dgm:bulletEnabled val="1"/>
        </dgm:presLayoutVars>
      </dgm:prSet>
      <dgm:spPr/>
      <dgm:t>
        <a:bodyPr/>
        <a:lstStyle/>
        <a:p>
          <a:endParaRPr lang="en-IN"/>
        </a:p>
      </dgm:t>
    </dgm:pt>
  </dgm:ptLst>
  <dgm:cxnLst>
    <dgm:cxn modelId="{B4827B6E-D5BC-4A7E-90EF-BD194228AF0D}" type="presOf" srcId="{6D39E226-9008-493B-A8F6-C08CE9C8E6E6}" destId="{38697515-6122-4136-946B-0882E341D073}" srcOrd="0" destOrd="0" presId="urn:microsoft.com/office/officeart/2005/8/layout/process1"/>
    <dgm:cxn modelId="{C5997139-B35C-4142-B693-A45E27C27A4B}" srcId="{48E79C77-D650-475A-A418-1B160090D465}" destId="{6D39E226-9008-493B-A8F6-C08CE9C8E6E6}" srcOrd="3" destOrd="0" parTransId="{6DD5F43C-1C37-417A-98BC-6030A0AF585B}" sibTransId="{3DF21EDF-AAAB-4ED6-9261-DAA4647F51CF}"/>
    <dgm:cxn modelId="{910D49A1-6F44-401D-9FF2-ADCD258AF91C}" srcId="{48E79C77-D650-475A-A418-1B160090D465}" destId="{69E43B29-E397-4C24-A3C7-703977EED92B}" srcOrd="1" destOrd="0" parTransId="{8773CD88-945B-4233-8F8C-3C328CB57AE9}" sibTransId="{B38C1439-B76A-4B71-94E9-F7B2041E8FA0}"/>
    <dgm:cxn modelId="{F37F68A8-9AE0-4206-8184-32B415273A71}" srcId="{48E79C77-D650-475A-A418-1B160090D465}" destId="{04D74FA4-F0BA-43D7-95C3-0C31F1264B86}" srcOrd="4" destOrd="0" parTransId="{F3DFC0AA-14B9-4B57-8A6C-2E848EFD45C8}" sibTransId="{716A93F8-D6ED-4A94-87AA-E4061CA3E605}"/>
    <dgm:cxn modelId="{CD112305-4CBA-4CE4-BE43-2EE1D87F02D3}" type="presOf" srcId="{FBFF375D-585D-42A5-91C2-3254540CD28F}" destId="{6FB3A4D5-C58F-45F7-AEF2-485AAB03D741}" srcOrd="0" destOrd="0" presId="urn:microsoft.com/office/officeart/2005/8/layout/process1"/>
    <dgm:cxn modelId="{59ACBB89-17F3-43ED-BA9E-9832EE90534F}" srcId="{48E79C77-D650-475A-A418-1B160090D465}" destId="{E740D21A-0512-4143-B47D-BB914B0A59F6}" srcOrd="5" destOrd="0" parTransId="{C23DD679-2180-475C-8BBF-2138565BA4B7}" sibTransId="{F905384F-C483-4C2E-AC01-7461DD202DB9}"/>
    <dgm:cxn modelId="{F6540CDE-7E46-4ADC-B9DD-DEBCACE20582}" type="presOf" srcId="{FBFF375D-585D-42A5-91C2-3254540CD28F}" destId="{818C43A2-96E8-4579-9408-2AABB157D224}" srcOrd="1" destOrd="0" presId="urn:microsoft.com/office/officeart/2005/8/layout/process1"/>
    <dgm:cxn modelId="{28A9079A-4023-4308-A32C-292AD2F951E6}" type="presOf" srcId="{A98373C2-0DE0-4A88-88CC-BF48E4D22472}" destId="{0A51285C-2B41-4CF8-BAE5-1A56DD17ECF4}" srcOrd="0" destOrd="0" presId="urn:microsoft.com/office/officeart/2005/8/layout/process1"/>
    <dgm:cxn modelId="{64B73E9B-2B59-4F3D-A14E-BFD7E4B06401}" type="presOf" srcId="{B38C1439-B76A-4B71-94E9-F7B2041E8FA0}" destId="{BC4304E6-74B5-4BD1-B838-C8C319C1996E}" srcOrd="1" destOrd="0" presId="urn:microsoft.com/office/officeart/2005/8/layout/process1"/>
    <dgm:cxn modelId="{17F98516-7D36-4BDF-BABF-D5005F07F209}" type="presOf" srcId="{716A93F8-D6ED-4A94-87AA-E4061CA3E605}" destId="{D338CC5F-696D-4E49-8985-05D4683D5C1F}" srcOrd="0" destOrd="0" presId="urn:microsoft.com/office/officeart/2005/8/layout/process1"/>
    <dgm:cxn modelId="{5003981E-5444-4F3A-92DB-8B4417410D8D}" type="presOf" srcId="{48E79C77-D650-475A-A418-1B160090D465}" destId="{FD3E336F-DFBB-45BB-B956-218B28FBB291}" srcOrd="0" destOrd="0" presId="urn:microsoft.com/office/officeart/2005/8/layout/process1"/>
    <dgm:cxn modelId="{9213CF41-1C94-4140-80F7-0D2C9BDC6A85}" type="presOf" srcId="{04D74FA4-F0BA-43D7-95C3-0C31F1264B86}" destId="{964FE63A-DA0A-4901-B37F-D244CE8D3171}" srcOrd="0" destOrd="0" presId="urn:microsoft.com/office/officeart/2005/8/layout/process1"/>
    <dgm:cxn modelId="{BC9002B2-CC92-4D5E-857E-63DE413F175D}" type="presOf" srcId="{3DF21EDF-AAAB-4ED6-9261-DAA4647F51CF}" destId="{4192721D-2470-4C7E-BCD9-6C9B73DE1D96}" srcOrd="0" destOrd="0" presId="urn:microsoft.com/office/officeart/2005/8/layout/process1"/>
    <dgm:cxn modelId="{065D131A-4D9A-47C2-9A32-1B364DF07273}" type="presOf" srcId="{B38C1439-B76A-4B71-94E9-F7B2041E8FA0}" destId="{E31B403E-34A5-4FE7-986F-0E849943C549}" srcOrd="0" destOrd="0" presId="urn:microsoft.com/office/officeart/2005/8/layout/process1"/>
    <dgm:cxn modelId="{93765420-5E9C-4931-82A0-0342E7ABBD68}" type="presOf" srcId="{E740D21A-0512-4143-B47D-BB914B0A59F6}" destId="{709EC5D0-B52B-46E8-8208-5E0A78499A94}" srcOrd="0" destOrd="0" presId="urn:microsoft.com/office/officeart/2005/8/layout/process1"/>
    <dgm:cxn modelId="{A09FF5B7-3A06-4C7F-A647-727037C9E602}" srcId="{48E79C77-D650-475A-A418-1B160090D465}" destId="{2F64AF98-C0D9-4989-8741-E32FBCBBB52F}" srcOrd="2" destOrd="0" parTransId="{9C1DECAB-04A7-42B4-BE6D-8E023C18FEDE}" sibTransId="{FBFF375D-585D-42A5-91C2-3254540CD28F}"/>
    <dgm:cxn modelId="{1331F07D-5E36-46B9-878E-A0E446F6CD09}" type="presOf" srcId="{69E43B29-E397-4C24-A3C7-703977EED92B}" destId="{C601C98A-543C-4ED5-BCD6-03FC5D3899AD}" srcOrd="0" destOrd="0" presId="urn:microsoft.com/office/officeart/2005/8/layout/process1"/>
    <dgm:cxn modelId="{B85EED49-63D5-4EC1-8E79-E33E47A9E3C5}" srcId="{48E79C77-D650-475A-A418-1B160090D465}" destId="{A98373C2-0DE0-4A88-88CC-BF48E4D22472}" srcOrd="0" destOrd="0" parTransId="{D700DE5D-88D8-4BD7-91F7-875D564A15CF}" sibTransId="{65FD55CC-06AC-42F4-AFCD-F894B5B24280}"/>
    <dgm:cxn modelId="{D9958909-2B90-46CF-A011-7C73DD2187CA}" type="presOf" srcId="{2F64AF98-C0D9-4989-8741-E32FBCBBB52F}" destId="{3C6E7C11-42EC-49AF-BFE2-EC3E7B25FF19}" srcOrd="0" destOrd="0" presId="urn:microsoft.com/office/officeart/2005/8/layout/process1"/>
    <dgm:cxn modelId="{C7A0C389-908C-4D87-8B40-CD14D1B57848}" type="presOf" srcId="{716A93F8-D6ED-4A94-87AA-E4061CA3E605}" destId="{5CF11A7A-D746-4DC7-8A24-BFF78FFCA107}" srcOrd="1" destOrd="0" presId="urn:microsoft.com/office/officeart/2005/8/layout/process1"/>
    <dgm:cxn modelId="{B1391661-4564-4BED-A9E6-E46B8EA358C2}" type="presOf" srcId="{3DF21EDF-AAAB-4ED6-9261-DAA4647F51CF}" destId="{0E26F146-C5F2-4C97-88CE-BF6D6C2908F7}" srcOrd="1" destOrd="0" presId="urn:microsoft.com/office/officeart/2005/8/layout/process1"/>
    <dgm:cxn modelId="{A2667092-CFB3-473C-A400-A6CB347C62D1}" type="presOf" srcId="{65FD55CC-06AC-42F4-AFCD-F894B5B24280}" destId="{73EB10AD-BAF5-4D87-AC50-C7E082E5BED0}" srcOrd="0" destOrd="0" presId="urn:microsoft.com/office/officeart/2005/8/layout/process1"/>
    <dgm:cxn modelId="{9BA40F74-EDDA-4BC2-951D-66F48A8DB73E}" type="presOf" srcId="{65FD55CC-06AC-42F4-AFCD-F894B5B24280}" destId="{E27A894F-339D-4B5D-93A4-55025214B5EA}" srcOrd="1" destOrd="0" presId="urn:microsoft.com/office/officeart/2005/8/layout/process1"/>
    <dgm:cxn modelId="{A934EF24-1F75-4EB4-8376-8D97A80AC9E8}" type="presParOf" srcId="{FD3E336F-DFBB-45BB-B956-218B28FBB291}" destId="{0A51285C-2B41-4CF8-BAE5-1A56DD17ECF4}" srcOrd="0" destOrd="0" presId="urn:microsoft.com/office/officeart/2005/8/layout/process1"/>
    <dgm:cxn modelId="{2EA67F29-F3CB-49AF-8474-69BD9FD114DA}" type="presParOf" srcId="{FD3E336F-DFBB-45BB-B956-218B28FBB291}" destId="{73EB10AD-BAF5-4D87-AC50-C7E082E5BED0}" srcOrd="1" destOrd="0" presId="urn:microsoft.com/office/officeart/2005/8/layout/process1"/>
    <dgm:cxn modelId="{7F6831B9-BCA1-45D9-9322-985641A05C7D}" type="presParOf" srcId="{73EB10AD-BAF5-4D87-AC50-C7E082E5BED0}" destId="{E27A894F-339D-4B5D-93A4-55025214B5EA}" srcOrd="0" destOrd="0" presId="urn:microsoft.com/office/officeart/2005/8/layout/process1"/>
    <dgm:cxn modelId="{593DB368-C4CD-4EEC-A32B-CBB06143A6FF}" type="presParOf" srcId="{FD3E336F-DFBB-45BB-B956-218B28FBB291}" destId="{C601C98A-543C-4ED5-BCD6-03FC5D3899AD}" srcOrd="2" destOrd="0" presId="urn:microsoft.com/office/officeart/2005/8/layout/process1"/>
    <dgm:cxn modelId="{A5C67CC4-3924-48E1-ADF6-2E2B6CB46A39}" type="presParOf" srcId="{FD3E336F-DFBB-45BB-B956-218B28FBB291}" destId="{E31B403E-34A5-4FE7-986F-0E849943C549}" srcOrd="3" destOrd="0" presId="urn:microsoft.com/office/officeart/2005/8/layout/process1"/>
    <dgm:cxn modelId="{E319E9A4-B285-4B4B-AEE2-82EA2FE6D713}" type="presParOf" srcId="{E31B403E-34A5-4FE7-986F-0E849943C549}" destId="{BC4304E6-74B5-4BD1-B838-C8C319C1996E}" srcOrd="0" destOrd="0" presId="urn:microsoft.com/office/officeart/2005/8/layout/process1"/>
    <dgm:cxn modelId="{66149219-F264-4865-BE4A-35882B753406}" type="presParOf" srcId="{FD3E336F-DFBB-45BB-B956-218B28FBB291}" destId="{3C6E7C11-42EC-49AF-BFE2-EC3E7B25FF19}" srcOrd="4" destOrd="0" presId="urn:microsoft.com/office/officeart/2005/8/layout/process1"/>
    <dgm:cxn modelId="{4B680DD3-0D86-436B-97D8-178B62E33777}" type="presParOf" srcId="{FD3E336F-DFBB-45BB-B956-218B28FBB291}" destId="{6FB3A4D5-C58F-45F7-AEF2-485AAB03D741}" srcOrd="5" destOrd="0" presId="urn:microsoft.com/office/officeart/2005/8/layout/process1"/>
    <dgm:cxn modelId="{63F90AD6-C8E3-41DF-9934-A9A72693878A}" type="presParOf" srcId="{6FB3A4D5-C58F-45F7-AEF2-485AAB03D741}" destId="{818C43A2-96E8-4579-9408-2AABB157D224}" srcOrd="0" destOrd="0" presId="urn:microsoft.com/office/officeart/2005/8/layout/process1"/>
    <dgm:cxn modelId="{2F3297EB-B134-4205-A97E-4C4D6B3BECF0}" type="presParOf" srcId="{FD3E336F-DFBB-45BB-B956-218B28FBB291}" destId="{38697515-6122-4136-946B-0882E341D073}" srcOrd="6" destOrd="0" presId="urn:microsoft.com/office/officeart/2005/8/layout/process1"/>
    <dgm:cxn modelId="{0A2451DE-20B4-4611-BB78-6B9C0D19C567}" type="presParOf" srcId="{FD3E336F-DFBB-45BB-B956-218B28FBB291}" destId="{4192721D-2470-4C7E-BCD9-6C9B73DE1D96}" srcOrd="7" destOrd="0" presId="urn:microsoft.com/office/officeart/2005/8/layout/process1"/>
    <dgm:cxn modelId="{9D225166-19B5-4AA0-AE34-6BCD22988A8E}" type="presParOf" srcId="{4192721D-2470-4C7E-BCD9-6C9B73DE1D96}" destId="{0E26F146-C5F2-4C97-88CE-BF6D6C2908F7}" srcOrd="0" destOrd="0" presId="urn:microsoft.com/office/officeart/2005/8/layout/process1"/>
    <dgm:cxn modelId="{591AFA23-A96E-4865-ADFC-80D31B77278E}" type="presParOf" srcId="{FD3E336F-DFBB-45BB-B956-218B28FBB291}" destId="{964FE63A-DA0A-4901-B37F-D244CE8D3171}" srcOrd="8" destOrd="0" presId="urn:microsoft.com/office/officeart/2005/8/layout/process1"/>
    <dgm:cxn modelId="{F82ADE5D-3EC9-4453-81C6-0DA43E857506}" type="presParOf" srcId="{FD3E336F-DFBB-45BB-B956-218B28FBB291}" destId="{D338CC5F-696D-4E49-8985-05D4683D5C1F}" srcOrd="9" destOrd="0" presId="urn:microsoft.com/office/officeart/2005/8/layout/process1"/>
    <dgm:cxn modelId="{06C835EB-300E-40BF-9060-E6FE5A7F5768}" type="presParOf" srcId="{D338CC5F-696D-4E49-8985-05D4683D5C1F}" destId="{5CF11A7A-D746-4DC7-8A24-BFF78FFCA107}" srcOrd="0" destOrd="0" presId="urn:microsoft.com/office/officeart/2005/8/layout/process1"/>
    <dgm:cxn modelId="{948C00FF-7279-40A3-AD0B-FC6B39FE51E1}" type="presParOf" srcId="{FD3E336F-DFBB-45BB-B956-218B28FBB291}" destId="{709EC5D0-B52B-46E8-8208-5E0A78499A94}" srcOrd="10" destOrd="0" presId="urn:microsoft.com/office/officeart/2005/8/layout/process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886649-9FBB-48B9-8E8C-FF6079B5973A}" type="doc">
      <dgm:prSet loTypeId="urn:microsoft.com/office/officeart/2005/8/layout/process1" loCatId="process" qsTypeId="urn:microsoft.com/office/officeart/2005/8/quickstyle/simple1" qsCatId="simple" csTypeId="urn:microsoft.com/office/officeart/2005/8/colors/accent1_2" csCatId="accent1" phldr="1"/>
      <dgm:spPr/>
    </dgm:pt>
    <dgm:pt modelId="{1FB93BFC-960F-470D-A928-4A3697406AEC}">
      <dgm:prSet phldrT="[Text]"/>
      <dgm:spPr/>
      <dgm:t>
        <a:bodyPr/>
        <a:lstStyle/>
        <a:p>
          <a:r>
            <a:rPr lang="en-IN" dirty="0" smtClean="0"/>
            <a:t>Brain MRI Images of 255x255 size</a:t>
          </a:r>
          <a:endParaRPr lang="en-IN" dirty="0"/>
        </a:p>
      </dgm:t>
    </dgm:pt>
    <dgm:pt modelId="{FC290446-8266-4A7F-96F8-4F35068F18C0}" type="parTrans" cxnId="{33993C46-F912-4129-843F-9575CAF2D0AA}">
      <dgm:prSet/>
      <dgm:spPr/>
      <dgm:t>
        <a:bodyPr/>
        <a:lstStyle/>
        <a:p>
          <a:endParaRPr lang="en-IN"/>
        </a:p>
      </dgm:t>
    </dgm:pt>
    <dgm:pt modelId="{6C56FEE4-A4E6-44B3-8B80-E65BAF01391D}" type="sibTrans" cxnId="{33993C46-F912-4129-843F-9575CAF2D0AA}">
      <dgm:prSet/>
      <dgm:spPr/>
      <dgm:t>
        <a:bodyPr/>
        <a:lstStyle/>
        <a:p>
          <a:endParaRPr lang="en-IN"/>
        </a:p>
      </dgm:t>
    </dgm:pt>
    <dgm:pt modelId="{4CC085E8-4AB5-445A-81F9-D98FDF0D3274}">
      <dgm:prSet phldrT="[Text]"/>
      <dgm:spPr/>
      <dgm:t>
        <a:bodyPr/>
        <a:lstStyle/>
        <a:p>
          <a:r>
            <a:rPr lang="en-IN" dirty="0" smtClean="0"/>
            <a:t>Normalizing the Images</a:t>
          </a:r>
          <a:endParaRPr lang="en-IN" dirty="0"/>
        </a:p>
      </dgm:t>
    </dgm:pt>
    <dgm:pt modelId="{7F86DD96-C05B-4A5D-87B3-D72AB51CC30C}" type="parTrans" cxnId="{5DB9EA02-4BC2-4783-A9E9-4F3884DC6D0C}">
      <dgm:prSet/>
      <dgm:spPr/>
      <dgm:t>
        <a:bodyPr/>
        <a:lstStyle/>
        <a:p>
          <a:endParaRPr lang="en-IN"/>
        </a:p>
      </dgm:t>
    </dgm:pt>
    <dgm:pt modelId="{6280B132-4C37-427E-BABD-EB3B8C7B726E}" type="sibTrans" cxnId="{5DB9EA02-4BC2-4783-A9E9-4F3884DC6D0C}">
      <dgm:prSet/>
      <dgm:spPr/>
      <dgm:t>
        <a:bodyPr/>
        <a:lstStyle/>
        <a:p>
          <a:endParaRPr lang="en-IN"/>
        </a:p>
      </dgm:t>
    </dgm:pt>
    <dgm:pt modelId="{1BFDE235-9F98-4811-8054-0A20BE016F33}">
      <dgm:prSet phldrT="[Text]"/>
      <dgm:spPr/>
      <dgm:t>
        <a:bodyPr/>
        <a:lstStyle/>
        <a:p>
          <a:r>
            <a:rPr lang="en-IN" dirty="0" smtClean="0"/>
            <a:t>Rescaled Images</a:t>
          </a:r>
          <a:endParaRPr lang="en-IN" dirty="0"/>
        </a:p>
      </dgm:t>
    </dgm:pt>
    <dgm:pt modelId="{BB1BC111-5706-402D-9A58-B46436951ECF}" type="parTrans" cxnId="{6F38EE85-E4C8-459F-8241-B33B979E4BE7}">
      <dgm:prSet/>
      <dgm:spPr/>
      <dgm:t>
        <a:bodyPr/>
        <a:lstStyle/>
        <a:p>
          <a:endParaRPr lang="en-IN"/>
        </a:p>
      </dgm:t>
    </dgm:pt>
    <dgm:pt modelId="{98675C38-4700-4EC2-BB87-1C86D094EDCE}" type="sibTrans" cxnId="{6F38EE85-E4C8-459F-8241-B33B979E4BE7}">
      <dgm:prSet/>
      <dgm:spPr/>
      <dgm:t>
        <a:bodyPr/>
        <a:lstStyle/>
        <a:p>
          <a:endParaRPr lang="en-IN"/>
        </a:p>
      </dgm:t>
    </dgm:pt>
    <dgm:pt modelId="{1564EA82-5798-427B-ABC1-D0B6C8C99356}" type="pres">
      <dgm:prSet presAssocID="{4D886649-9FBB-48B9-8E8C-FF6079B5973A}" presName="Name0" presStyleCnt="0">
        <dgm:presLayoutVars>
          <dgm:dir/>
          <dgm:resizeHandles val="exact"/>
        </dgm:presLayoutVars>
      </dgm:prSet>
      <dgm:spPr/>
    </dgm:pt>
    <dgm:pt modelId="{F9F0316B-6E1A-4A96-9700-E501B00E5589}" type="pres">
      <dgm:prSet presAssocID="{1FB93BFC-960F-470D-A928-4A3697406AEC}" presName="node" presStyleLbl="node1" presStyleIdx="0" presStyleCnt="3">
        <dgm:presLayoutVars>
          <dgm:bulletEnabled val="1"/>
        </dgm:presLayoutVars>
      </dgm:prSet>
      <dgm:spPr/>
      <dgm:t>
        <a:bodyPr/>
        <a:lstStyle/>
        <a:p>
          <a:endParaRPr lang="en-IN"/>
        </a:p>
      </dgm:t>
    </dgm:pt>
    <dgm:pt modelId="{65105CF2-1DC8-481E-9EA5-EC1917B07360}" type="pres">
      <dgm:prSet presAssocID="{6C56FEE4-A4E6-44B3-8B80-E65BAF01391D}" presName="sibTrans" presStyleLbl="sibTrans2D1" presStyleIdx="0" presStyleCnt="2"/>
      <dgm:spPr/>
      <dgm:t>
        <a:bodyPr/>
        <a:lstStyle/>
        <a:p>
          <a:endParaRPr lang="en-IN"/>
        </a:p>
      </dgm:t>
    </dgm:pt>
    <dgm:pt modelId="{4C395EEC-0B4E-4A5C-AB5E-B7459E519B35}" type="pres">
      <dgm:prSet presAssocID="{6C56FEE4-A4E6-44B3-8B80-E65BAF01391D}" presName="connectorText" presStyleLbl="sibTrans2D1" presStyleIdx="0" presStyleCnt="2"/>
      <dgm:spPr/>
      <dgm:t>
        <a:bodyPr/>
        <a:lstStyle/>
        <a:p>
          <a:endParaRPr lang="en-IN"/>
        </a:p>
      </dgm:t>
    </dgm:pt>
    <dgm:pt modelId="{31BDB384-DE7F-498E-AC9B-4F54210D7792}" type="pres">
      <dgm:prSet presAssocID="{4CC085E8-4AB5-445A-81F9-D98FDF0D3274}" presName="node" presStyleLbl="node1" presStyleIdx="1" presStyleCnt="3">
        <dgm:presLayoutVars>
          <dgm:bulletEnabled val="1"/>
        </dgm:presLayoutVars>
      </dgm:prSet>
      <dgm:spPr/>
      <dgm:t>
        <a:bodyPr/>
        <a:lstStyle/>
        <a:p>
          <a:endParaRPr lang="en-IN"/>
        </a:p>
      </dgm:t>
    </dgm:pt>
    <dgm:pt modelId="{ABDC8A4D-F670-4226-B172-006C84520B9E}" type="pres">
      <dgm:prSet presAssocID="{6280B132-4C37-427E-BABD-EB3B8C7B726E}" presName="sibTrans" presStyleLbl="sibTrans2D1" presStyleIdx="1" presStyleCnt="2"/>
      <dgm:spPr/>
      <dgm:t>
        <a:bodyPr/>
        <a:lstStyle/>
        <a:p>
          <a:endParaRPr lang="en-IN"/>
        </a:p>
      </dgm:t>
    </dgm:pt>
    <dgm:pt modelId="{1B949AE8-C1BD-484F-8A37-7BA123FC0B57}" type="pres">
      <dgm:prSet presAssocID="{6280B132-4C37-427E-BABD-EB3B8C7B726E}" presName="connectorText" presStyleLbl="sibTrans2D1" presStyleIdx="1" presStyleCnt="2"/>
      <dgm:spPr/>
      <dgm:t>
        <a:bodyPr/>
        <a:lstStyle/>
        <a:p>
          <a:endParaRPr lang="en-IN"/>
        </a:p>
      </dgm:t>
    </dgm:pt>
    <dgm:pt modelId="{520EC3C3-5236-44FF-AFD3-1C45015EE684}" type="pres">
      <dgm:prSet presAssocID="{1BFDE235-9F98-4811-8054-0A20BE016F33}" presName="node" presStyleLbl="node1" presStyleIdx="2" presStyleCnt="3">
        <dgm:presLayoutVars>
          <dgm:bulletEnabled val="1"/>
        </dgm:presLayoutVars>
      </dgm:prSet>
      <dgm:spPr/>
      <dgm:t>
        <a:bodyPr/>
        <a:lstStyle/>
        <a:p>
          <a:endParaRPr lang="en-IN"/>
        </a:p>
      </dgm:t>
    </dgm:pt>
  </dgm:ptLst>
  <dgm:cxnLst>
    <dgm:cxn modelId="{6824FBA4-1B2A-46CE-BC21-F9A9AD576B65}" type="presOf" srcId="{6280B132-4C37-427E-BABD-EB3B8C7B726E}" destId="{1B949AE8-C1BD-484F-8A37-7BA123FC0B57}" srcOrd="1" destOrd="0" presId="urn:microsoft.com/office/officeart/2005/8/layout/process1"/>
    <dgm:cxn modelId="{6F38EE85-E4C8-459F-8241-B33B979E4BE7}" srcId="{4D886649-9FBB-48B9-8E8C-FF6079B5973A}" destId="{1BFDE235-9F98-4811-8054-0A20BE016F33}" srcOrd="2" destOrd="0" parTransId="{BB1BC111-5706-402D-9A58-B46436951ECF}" sibTransId="{98675C38-4700-4EC2-BB87-1C86D094EDCE}"/>
    <dgm:cxn modelId="{E3F4330A-F6CF-4358-AA88-6E9F250414C3}" type="presOf" srcId="{1BFDE235-9F98-4811-8054-0A20BE016F33}" destId="{520EC3C3-5236-44FF-AFD3-1C45015EE684}" srcOrd="0" destOrd="0" presId="urn:microsoft.com/office/officeart/2005/8/layout/process1"/>
    <dgm:cxn modelId="{7E648D6C-DEAF-4D93-AF72-C3AB4FC4AC37}" type="presOf" srcId="{6C56FEE4-A4E6-44B3-8B80-E65BAF01391D}" destId="{65105CF2-1DC8-481E-9EA5-EC1917B07360}" srcOrd="0" destOrd="0" presId="urn:microsoft.com/office/officeart/2005/8/layout/process1"/>
    <dgm:cxn modelId="{5DB9EA02-4BC2-4783-A9E9-4F3884DC6D0C}" srcId="{4D886649-9FBB-48B9-8E8C-FF6079B5973A}" destId="{4CC085E8-4AB5-445A-81F9-D98FDF0D3274}" srcOrd="1" destOrd="0" parTransId="{7F86DD96-C05B-4A5D-87B3-D72AB51CC30C}" sibTransId="{6280B132-4C37-427E-BABD-EB3B8C7B726E}"/>
    <dgm:cxn modelId="{2EB21F0B-37D4-47E8-AF05-EE2330AC3E7B}" type="presOf" srcId="{6C56FEE4-A4E6-44B3-8B80-E65BAF01391D}" destId="{4C395EEC-0B4E-4A5C-AB5E-B7459E519B35}" srcOrd="1" destOrd="0" presId="urn:microsoft.com/office/officeart/2005/8/layout/process1"/>
    <dgm:cxn modelId="{5604815C-CD43-417A-AE40-9010B706A5AA}" type="presOf" srcId="{1FB93BFC-960F-470D-A928-4A3697406AEC}" destId="{F9F0316B-6E1A-4A96-9700-E501B00E5589}" srcOrd="0" destOrd="0" presId="urn:microsoft.com/office/officeart/2005/8/layout/process1"/>
    <dgm:cxn modelId="{33993C46-F912-4129-843F-9575CAF2D0AA}" srcId="{4D886649-9FBB-48B9-8E8C-FF6079B5973A}" destId="{1FB93BFC-960F-470D-A928-4A3697406AEC}" srcOrd="0" destOrd="0" parTransId="{FC290446-8266-4A7F-96F8-4F35068F18C0}" sibTransId="{6C56FEE4-A4E6-44B3-8B80-E65BAF01391D}"/>
    <dgm:cxn modelId="{4169945B-9218-414B-A14E-704B4DC36A71}" type="presOf" srcId="{4D886649-9FBB-48B9-8E8C-FF6079B5973A}" destId="{1564EA82-5798-427B-ABC1-D0B6C8C99356}" srcOrd="0" destOrd="0" presId="urn:microsoft.com/office/officeart/2005/8/layout/process1"/>
    <dgm:cxn modelId="{CB7BC130-977B-4599-BA4D-4B063A354049}" type="presOf" srcId="{6280B132-4C37-427E-BABD-EB3B8C7B726E}" destId="{ABDC8A4D-F670-4226-B172-006C84520B9E}" srcOrd="0" destOrd="0" presId="urn:microsoft.com/office/officeart/2005/8/layout/process1"/>
    <dgm:cxn modelId="{CEC6FAE2-F586-40D9-B4F7-B55E92830C95}" type="presOf" srcId="{4CC085E8-4AB5-445A-81F9-D98FDF0D3274}" destId="{31BDB384-DE7F-498E-AC9B-4F54210D7792}" srcOrd="0" destOrd="0" presId="urn:microsoft.com/office/officeart/2005/8/layout/process1"/>
    <dgm:cxn modelId="{F557423E-FBEF-490D-BA68-DC0E4DAD3B05}" type="presParOf" srcId="{1564EA82-5798-427B-ABC1-D0B6C8C99356}" destId="{F9F0316B-6E1A-4A96-9700-E501B00E5589}" srcOrd="0" destOrd="0" presId="urn:microsoft.com/office/officeart/2005/8/layout/process1"/>
    <dgm:cxn modelId="{2D80716A-540F-46A9-9DCA-30F7270500E1}" type="presParOf" srcId="{1564EA82-5798-427B-ABC1-D0B6C8C99356}" destId="{65105CF2-1DC8-481E-9EA5-EC1917B07360}" srcOrd="1" destOrd="0" presId="urn:microsoft.com/office/officeart/2005/8/layout/process1"/>
    <dgm:cxn modelId="{D476A818-31C2-4CDF-AD90-691481912BDA}" type="presParOf" srcId="{65105CF2-1DC8-481E-9EA5-EC1917B07360}" destId="{4C395EEC-0B4E-4A5C-AB5E-B7459E519B35}" srcOrd="0" destOrd="0" presId="urn:microsoft.com/office/officeart/2005/8/layout/process1"/>
    <dgm:cxn modelId="{B9BD1B9E-13E2-4DA8-A66B-F228EB68D66C}" type="presParOf" srcId="{1564EA82-5798-427B-ABC1-D0B6C8C99356}" destId="{31BDB384-DE7F-498E-AC9B-4F54210D7792}" srcOrd="2" destOrd="0" presId="urn:microsoft.com/office/officeart/2005/8/layout/process1"/>
    <dgm:cxn modelId="{2632EB98-FACF-48F0-BC04-14F88415D546}" type="presParOf" srcId="{1564EA82-5798-427B-ABC1-D0B6C8C99356}" destId="{ABDC8A4D-F670-4226-B172-006C84520B9E}" srcOrd="3" destOrd="0" presId="urn:microsoft.com/office/officeart/2005/8/layout/process1"/>
    <dgm:cxn modelId="{61449016-8ED9-48AE-A673-D812373A5BAB}" type="presParOf" srcId="{ABDC8A4D-F670-4226-B172-006C84520B9E}" destId="{1B949AE8-C1BD-484F-8A37-7BA123FC0B57}" srcOrd="0" destOrd="0" presId="urn:microsoft.com/office/officeart/2005/8/layout/process1"/>
    <dgm:cxn modelId="{9AFF9549-C285-4A1D-B04C-FB800D4DF47C}" type="presParOf" srcId="{1564EA82-5798-427B-ABC1-D0B6C8C99356}" destId="{520EC3C3-5236-44FF-AFD3-1C45015EE684}" srcOrd="4" destOrd="0" presId="urn:microsoft.com/office/officeart/2005/8/layout/process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FC4F1-099C-4BD3-848E-ED1DA6CFD5A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F728C9B8-90CC-441C-AF17-F0210A997E72}">
      <dgm:prSet phldrT="[Text]"/>
      <dgm:spPr/>
      <dgm:t>
        <a:bodyPr/>
        <a:lstStyle/>
        <a:p>
          <a:r>
            <a:rPr lang="en-IN" dirty="0" smtClean="0"/>
            <a:t>Brain MRI Images</a:t>
          </a:r>
          <a:endParaRPr lang="en-IN" dirty="0"/>
        </a:p>
      </dgm:t>
    </dgm:pt>
    <dgm:pt modelId="{E2775B8B-2E93-4C4E-B05B-D0EB63F2313F}" type="parTrans" cxnId="{09A4B684-EF80-4219-B045-ACEFDBAD0EF0}">
      <dgm:prSet/>
      <dgm:spPr/>
      <dgm:t>
        <a:bodyPr/>
        <a:lstStyle/>
        <a:p>
          <a:endParaRPr lang="en-IN"/>
        </a:p>
      </dgm:t>
    </dgm:pt>
    <dgm:pt modelId="{034B54D7-3CE6-4C69-8543-633C641C1568}" type="sibTrans" cxnId="{09A4B684-EF80-4219-B045-ACEFDBAD0EF0}">
      <dgm:prSet/>
      <dgm:spPr/>
      <dgm:t>
        <a:bodyPr/>
        <a:lstStyle/>
        <a:p>
          <a:endParaRPr lang="en-IN"/>
        </a:p>
      </dgm:t>
    </dgm:pt>
    <dgm:pt modelId="{81A285A0-799F-498C-8EB5-0C6A657D176F}">
      <dgm:prSet phldrT="[Text]"/>
      <dgm:spPr/>
      <dgm:t>
        <a:bodyPr/>
        <a:lstStyle/>
        <a:p>
          <a:r>
            <a:rPr lang="en-IN" dirty="0" smtClean="0"/>
            <a:t>Training set</a:t>
          </a:r>
          <a:endParaRPr lang="en-IN" dirty="0"/>
        </a:p>
      </dgm:t>
    </dgm:pt>
    <dgm:pt modelId="{C306AB9F-7096-41EF-9008-B746CE571351}" type="parTrans" cxnId="{ED607AC4-01AC-4BB0-9C35-A5A52CA80044}">
      <dgm:prSet/>
      <dgm:spPr/>
      <dgm:t>
        <a:bodyPr/>
        <a:lstStyle/>
        <a:p>
          <a:endParaRPr lang="en-IN"/>
        </a:p>
      </dgm:t>
    </dgm:pt>
    <dgm:pt modelId="{45F90B06-E85F-4125-BFA0-6D56F55FB1E5}" type="sibTrans" cxnId="{ED607AC4-01AC-4BB0-9C35-A5A52CA80044}">
      <dgm:prSet/>
      <dgm:spPr/>
      <dgm:t>
        <a:bodyPr/>
        <a:lstStyle/>
        <a:p>
          <a:endParaRPr lang="en-IN"/>
        </a:p>
      </dgm:t>
    </dgm:pt>
    <dgm:pt modelId="{E1478979-B289-432B-AF3A-66399B9CA0CC}">
      <dgm:prSet phldrT="[Text]"/>
      <dgm:spPr/>
      <dgm:t>
        <a:bodyPr/>
        <a:lstStyle/>
        <a:p>
          <a:r>
            <a:rPr lang="en-IN" dirty="0" smtClean="0"/>
            <a:t>Validation set</a:t>
          </a:r>
          <a:endParaRPr lang="en-IN" dirty="0"/>
        </a:p>
      </dgm:t>
    </dgm:pt>
    <dgm:pt modelId="{CA65C846-C2BF-4C21-AA26-608F87038127}" type="parTrans" cxnId="{EB3699C1-0518-4839-9C71-DFAA033DDE90}">
      <dgm:prSet/>
      <dgm:spPr/>
      <dgm:t>
        <a:bodyPr/>
        <a:lstStyle/>
        <a:p>
          <a:endParaRPr lang="en-IN"/>
        </a:p>
      </dgm:t>
    </dgm:pt>
    <dgm:pt modelId="{2E52F796-44B3-46C0-A4DC-AD9B4B5FD735}" type="sibTrans" cxnId="{EB3699C1-0518-4839-9C71-DFAA033DDE90}">
      <dgm:prSet/>
      <dgm:spPr/>
      <dgm:t>
        <a:bodyPr/>
        <a:lstStyle/>
        <a:p>
          <a:endParaRPr lang="en-IN"/>
        </a:p>
      </dgm:t>
    </dgm:pt>
    <dgm:pt modelId="{9CAA5CA2-B37F-42EB-AD1A-11714AF733C0}">
      <dgm:prSet phldrT="[Text]"/>
      <dgm:spPr/>
      <dgm:t>
        <a:bodyPr/>
        <a:lstStyle/>
        <a:p>
          <a:r>
            <a:rPr lang="en-IN" dirty="0" smtClean="0"/>
            <a:t>Testing set</a:t>
          </a:r>
          <a:endParaRPr lang="en-IN" dirty="0"/>
        </a:p>
      </dgm:t>
    </dgm:pt>
    <dgm:pt modelId="{EBC882B1-15F8-40DF-958B-6F2D51AB886E}" type="parTrans" cxnId="{4A3B7157-6038-43B2-BE03-B106FDB7BF79}">
      <dgm:prSet/>
      <dgm:spPr/>
      <dgm:t>
        <a:bodyPr/>
        <a:lstStyle/>
        <a:p>
          <a:endParaRPr lang="en-IN"/>
        </a:p>
      </dgm:t>
    </dgm:pt>
    <dgm:pt modelId="{D19C5D9D-512A-4FA5-B8D2-DD0E50D7B7E3}" type="sibTrans" cxnId="{4A3B7157-6038-43B2-BE03-B106FDB7BF79}">
      <dgm:prSet/>
      <dgm:spPr/>
      <dgm:t>
        <a:bodyPr/>
        <a:lstStyle/>
        <a:p>
          <a:endParaRPr lang="en-IN"/>
        </a:p>
      </dgm:t>
    </dgm:pt>
    <dgm:pt modelId="{120CFCB3-3BC7-4A08-B4F6-735AEC3CE287}" type="pres">
      <dgm:prSet presAssocID="{812FC4F1-099C-4BD3-848E-ED1DA6CFD5AB}" presName="diagram" presStyleCnt="0">
        <dgm:presLayoutVars>
          <dgm:chPref val="1"/>
          <dgm:dir/>
          <dgm:animOne val="branch"/>
          <dgm:animLvl val="lvl"/>
          <dgm:resizeHandles val="exact"/>
        </dgm:presLayoutVars>
      </dgm:prSet>
      <dgm:spPr/>
      <dgm:t>
        <a:bodyPr/>
        <a:lstStyle/>
        <a:p>
          <a:endParaRPr lang="en-IN"/>
        </a:p>
      </dgm:t>
    </dgm:pt>
    <dgm:pt modelId="{95A554F2-11F3-4C8D-BDC7-86F46B168E45}" type="pres">
      <dgm:prSet presAssocID="{F728C9B8-90CC-441C-AF17-F0210A997E72}" presName="root1" presStyleCnt="0"/>
      <dgm:spPr/>
    </dgm:pt>
    <dgm:pt modelId="{A203AC69-1001-4C59-A261-42EDCB324C16}" type="pres">
      <dgm:prSet presAssocID="{F728C9B8-90CC-441C-AF17-F0210A997E72}" presName="LevelOneTextNode" presStyleLbl="node0" presStyleIdx="0" presStyleCnt="1">
        <dgm:presLayoutVars>
          <dgm:chPref val="3"/>
        </dgm:presLayoutVars>
      </dgm:prSet>
      <dgm:spPr/>
      <dgm:t>
        <a:bodyPr/>
        <a:lstStyle/>
        <a:p>
          <a:endParaRPr lang="en-IN"/>
        </a:p>
      </dgm:t>
    </dgm:pt>
    <dgm:pt modelId="{9E264302-77E1-48B9-B570-303DA03DE335}" type="pres">
      <dgm:prSet presAssocID="{F728C9B8-90CC-441C-AF17-F0210A997E72}" presName="level2hierChild" presStyleCnt="0"/>
      <dgm:spPr/>
    </dgm:pt>
    <dgm:pt modelId="{74D10BF7-073F-445D-9F7D-6A32A690A44B}" type="pres">
      <dgm:prSet presAssocID="{C306AB9F-7096-41EF-9008-B746CE571351}" presName="conn2-1" presStyleLbl="parChTrans1D2" presStyleIdx="0" presStyleCnt="3"/>
      <dgm:spPr/>
      <dgm:t>
        <a:bodyPr/>
        <a:lstStyle/>
        <a:p>
          <a:endParaRPr lang="en-IN"/>
        </a:p>
      </dgm:t>
    </dgm:pt>
    <dgm:pt modelId="{39BCF814-149E-4323-9F86-5855C777A18A}" type="pres">
      <dgm:prSet presAssocID="{C306AB9F-7096-41EF-9008-B746CE571351}" presName="connTx" presStyleLbl="parChTrans1D2" presStyleIdx="0" presStyleCnt="3"/>
      <dgm:spPr/>
      <dgm:t>
        <a:bodyPr/>
        <a:lstStyle/>
        <a:p>
          <a:endParaRPr lang="en-IN"/>
        </a:p>
      </dgm:t>
    </dgm:pt>
    <dgm:pt modelId="{8674D4AC-08C6-49A4-9E8A-F56DC594A9B0}" type="pres">
      <dgm:prSet presAssocID="{81A285A0-799F-498C-8EB5-0C6A657D176F}" presName="root2" presStyleCnt="0"/>
      <dgm:spPr/>
    </dgm:pt>
    <dgm:pt modelId="{2A04E14D-007D-433B-AC70-835D0D9022D3}" type="pres">
      <dgm:prSet presAssocID="{81A285A0-799F-498C-8EB5-0C6A657D176F}" presName="LevelTwoTextNode" presStyleLbl="node2" presStyleIdx="0" presStyleCnt="3">
        <dgm:presLayoutVars>
          <dgm:chPref val="3"/>
        </dgm:presLayoutVars>
      </dgm:prSet>
      <dgm:spPr/>
      <dgm:t>
        <a:bodyPr/>
        <a:lstStyle/>
        <a:p>
          <a:endParaRPr lang="en-IN"/>
        </a:p>
      </dgm:t>
    </dgm:pt>
    <dgm:pt modelId="{761D85CE-33B2-4ED4-BE32-5CE2349B8E77}" type="pres">
      <dgm:prSet presAssocID="{81A285A0-799F-498C-8EB5-0C6A657D176F}" presName="level3hierChild" presStyleCnt="0"/>
      <dgm:spPr/>
    </dgm:pt>
    <dgm:pt modelId="{DE9FDA08-10B5-460B-BA70-6D9A991205D4}" type="pres">
      <dgm:prSet presAssocID="{CA65C846-C2BF-4C21-AA26-608F87038127}" presName="conn2-1" presStyleLbl="parChTrans1D2" presStyleIdx="1" presStyleCnt="3"/>
      <dgm:spPr/>
      <dgm:t>
        <a:bodyPr/>
        <a:lstStyle/>
        <a:p>
          <a:endParaRPr lang="en-IN"/>
        </a:p>
      </dgm:t>
    </dgm:pt>
    <dgm:pt modelId="{5815E657-9CF7-440F-96B4-8E9275BE3920}" type="pres">
      <dgm:prSet presAssocID="{CA65C846-C2BF-4C21-AA26-608F87038127}" presName="connTx" presStyleLbl="parChTrans1D2" presStyleIdx="1" presStyleCnt="3"/>
      <dgm:spPr/>
      <dgm:t>
        <a:bodyPr/>
        <a:lstStyle/>
        <a:p>
          <a:endParaRPr lang="en-IN"/>
        </a:p>
      </dgm:t>
    </dgm:pt>
    <dgm:pt modelId="{9A5F000A-034B-47BC-8C09-DBE06FB00E3B}" type="pres">
      <dgm:prSet presAssocID="{E1478979-B289-432B-AF3A-66399B9CA0CC}" presName="root2" presStyleCnt="0"/>
      <dgm:spPr/>
    </dgm:pt>
    <dgm:pt modelId="{07422F26-D1D3-45ED-B4D5-9C78B99829A4}" type="pres">
      <dgm:prSet presAssocID="{E1478979-B289-432B-AF3A-66399B9CA0CC}" presName="LevelTwoTextNode" presStyleLbl="node2" presStyleIdx="1" presStyleCnt="3">
        <dgm:presLayoutVars>
          <dgm:chPref val="3"/>
        </dgm:presLayoutVars>
      </dgm:prSet>
      <dgm:spPr/>
      <dgm:t>
        <a:bodyPr/>
        <a:lstStyle/>
        <a:p>
          <a:endParaRPr lang="en-IN"/>
        </a:p>
      </dgm:t>
    </dgm:pt>
    <dgm:pt modelId="{8EBD6630-F3C0-4031-9784-C381B66741BD}" type="pres">
      <dgm:prSet presAssocID="{E1478979-B289-432B-AF3A-66399B9CA0CC}" presName="level3hierChild" presStyleCnt="0"/>
      <dgm:spPr/>
    </dgm:pt>
    <dgm:pt modelId="{3B6CC544-4237-4075-884F-B3FC4C5C8069}" type="pres">
      <dgm:prSet presAssocID="{EBC882B1-15F8-40DF-958B-6F2D51AB886E}" presName="conn2-1" presStyleLbl="parChTrans1D2" presStyleIdx="2" presStyleCnt="3"/>
      <dgm:spPr/>
      <dgm:t>
        <a:bodyPr/>
        <a:lstStyle/>
        <a:p>
          <a:endParaRPr lang="en-IN"/>
        </a:p>
      </dgm:t>
    </dgm:pt>
    <dgm:pt modelId="{9BA8CD51-C242-4E63-838A-57F16C76C51A}" type="pres">
      <dgm:prSet presAssocID="{EBC882B1-15F8-40DF-958B-6F2D51AB886E}" presName="connTx" presStyleLbl="parChTrans1D2" presStyleIdx="2" presStyleCnt="3"/>
      <dgm:spPr/>
      <dgm:t>
        <a:bodyPr/>
        <a:lstStyle/>
        <a:p>
          <a:endParaRPr lang="en-IN"/>
        </a:p>
      </dgm:t>
    </dgm:pt>
    <dgm:pt modelId="{72682300-8403-4163-8149-577C1828B920}" type="pres">
      <dgm:prSet presAssocID="{9CAA5CA2-B37F-42EB-AD1A-11714AF733C0}" presName="root2" presStyleCnt="0"/>
      <dgm:spPr/>
    </dgm:pt>
    <dgm:pt modelId="{5341E4F4-A7A7-41ED-9740-6C0F5599C752}" type="pres">
      <dgm:prSet presAssocID="{9CAA5CA2-B37F-42EB-AD1A-11714AF733C0}" presName="LevelTwoTextNode" presStyleLbl="node2" presStyleIdx="2" presStyleCnt="3">
        <dgm:presLayoutVars>
          <dgm:chPref val="3"/>
        </dgm:presLayoutVars>
      </dgm:prSet>
      <dgm:spPr/>
      <dgm:t>
        <a:bodyPr/>
        <a:lstStyle/>
        <a:p>
          <a:endParaRPr lang="en-IN"/>
        </a:p>
      </dgm:t>
    </dgm:pt>
    <dgm:pt modelId="{3BEA13A1-CA93-41E1-98EC-4839744C0649}" type="pres">
      <dgm:prSet presAssocID="{9CAA5CA2-B37F-42EB-AD1A-11714AF733C0}" presName="level3hierChild" presStyleCnt="0"/>
      <dgm:spPr/>
    </dgm:pt>
  </dgm:ptLst>
  <dgm:cxnLst>
    <dgm:cxn modelId="{43B82342-E394-4442-B64E-3B876DE1933D}" type="presOf" srcId="{CA65C846-C2BF-4C21-AA26-608F87038127}" destId="{DE9FDA08-10B5-460B-BA70-6D9A991205D4}" srcOrd="0" destOrd="0" presId="urn:microsoft.com/office/officeart/2005/8/layout/hierarchy2"/>
    <dgm:cxn modelId="{370F4F48-6F80-4390-96B6-3C82A26AA3F8}" type="presOf" srcId="{9CAA5CA2-B37F-42EB-AD1A-11714AF733C0}" destId="{5341E4F4-A7A7-41ED-9740-6C0F5599C752}" srcOrd="0" destOrd="0" presId="urn:microsoft.com/office/officeart/2005/8/layout/hierarchy2"/>
    <dgm:cxn modelId="{C254682E-589C-40A8-9DDE-93D19F532C20}" type="presOf" srcId="{EBC882B1-15F8-40DF-958B-6F2D51AB886E}" destId="{3B6CC544-4237-4075-884F-B3FC4C5C8069}" srcOrd="0" destOrd="0" presId="urn:microsoft.com/office/officeart/2005/8/layout/hierarchy2"/>
    <dgm:cxn modelId="{09A4B684-EF80-4219-B045-ACEFDBAD0EF0}" srcId="{812FC4F1-099C-4BD3-848E-ED1DA6CFD5AB}" destId="{F728C9B8-90CC-441C-AF17-F0210A997E72}" srcOrd="0" destOrd="0" parTransId="{E2775B8B-2E93-4C4E-B05B-D0EB63F2313F}" sibTransId="{034B54D7-3CE6-4C69-8543-633C641C1568}"/>
    <dgm:cxn modelId="{AE3B35DE-6F14-4B47-B490-459F5EBF61EC}" type="presOf" srcId="{812FC4F1-099C-4BD3-848E-ED1DA6CFD5AB}" destId="{120CFCB3-3BC7-4A08-B4F6-735AEC3CE287}" srcOrd="0" destOrd="0" presId="urn:microsoft.com/office/officeart/2005/8/layout/hierarchy2"/>
    <dgm:cxn modelId="{ED607AC4-01AC-4BB0-9C35-A5A52CA80044}" srcId="{F728C9B8-90CC-441C-AF17-F0210A997E72}" destId="{81A285A0-799F-498C-8EB5-0C6A657D176F}" srcOrd="0" destOrd="0" parTransId="{C306AB9F-7096-41EF-9008-B746CE571351}" sibTransId="{45F90B06-E85F-4125-BFA0-6D56F55FB1E5}"/>
    <dgm:cxn modelId="{B7C2CB59-80FF-4470-B25C-1F086ECFD1C8}" type="presOf" srcId="{C306AB9F-7096-41EF-9008-B746CE571351}" destId="{74D10BF7-073F-445D-9F7D-6A32A690A44B}" srcOrd="0" destOrd="0" presId="urn:microsoft.com/office/officeart/2005/8/layout/hierarchy2"/>
    <dgm:cxn modelId="{B839D7FA-3297-469D-B07A-B9554A113933}" type="presOf" srcId="{EBC882B1-15F8-40DF-958B-6F2D51AB886E}" destId="{9BA8CD51-C242-4E63-838A-57F16C76C51A}" srcOrd="1" destOrd="0" presId="urn:microsoft.com/office/officeart/2005/8/layout/hierarchy2"/>
    <dgm:cxn modelId="{EB3699C1-0518-4839-9C71-DFAA033DDE90}" srcId="{F728C9B8-90CC-441C-AF17-F0210A997E72}" destId="{E1478979-B289-432B-AF3A-66399B9CA0CC}" srcOrd="1" destOrd="0" parTransId="{CA65C846-C2BF-4C21-AA26-608F87038127}" sibTransId="{2E52F796-44B3-46C0-A4DC-AD9B4B5FD735}"/>
    <dgm:cxn modelId="{4A3B7157-6038-43B2-BE03-B106FDB7BF79}" srcId="{F728C9B8-90CC-441C-AF17-F0210A997E72}" destId="{9CAA5CA2-B37F-42EB-AD1A-11714AF733C0}" srcOrd="2" destOrd="0" parTransId="{EBC882B1-15F8-40DF-958B-6F2D51AB886E}" sibTransId="{D19C5D9D-512A-4FA5-B8D2-DD0E50D7B7E3}"/>
    <dgm:cxn modelId="{9861974D-19E5-44E2-9B40-CA9663CD7AF3}" type="presOf" srcId="{CA65C846-C2BF-4C21-AA26-608F87038127}" destId="{5815E657-9CF7-440F-96B4-8E9275BE3920}" srcOrd="1" destOrd="0" presId="urn:microsoft.com/office/officeart/2005/8/layout/hierarchy2"/>
    <dgm:cxn modelId="{2D598EB2-07E8-4E18-A967-B59E5A79053C}" type="presOf" srcId="{81A285A0-799F-498C-8EB5-0C6A657D176F}" destId="{2A04E14D-007D-433B-AC70-835D0D9022D3}" srcOrd="0" destOrd="0" presId="urn:microsoft.com/office/officeart/2005/8/layout/hierarchy2"/>
    <dgm:cxn modelId="{4AD2C11F-3D06-4D8B-B248-38518ACD1447}" type="presOf" srcId="{E1478979-B289-432B-AF3A-66399B9CA0CC}" destId="{07422F26-D1D3-45ED-B4D5-9C78B99829A4}" srcOrd="0" destOrd="0" presId="urn:microsoft.com/office/officeart/2005/8/layout/hierarchy2"/>
    <dgm:cxn modelId="{05F3E259-52E6-4467-AF6F-73DA375FD77B}" type="presOf" srcId="{C306AB9F-7096-41EF-9008-B746CE571351}" destId="{39BCF814-149E-4323-9F86-5855C777A18A}" srcOrd="1" destOrd="0" presId="urn:microsoft.com/office/officeart/2005/8/layout/hierarchy2"/>
    <dgm:cxn modelId="{A0522B02-6D14-422D-9A27-B4110FA05F34}" type="presOf" srcId="{F728C9B8-90CC-441C-AF17-F0210A997E72}" destId="{A203AC69-1001-4C59-A261-42EDCB324C16}" srcOrd="0" destOrd="0" presId="urn:microsoft.com/office/officeart/2005/8/layout/hierarchy2"/>
    <dgm:cxn modelId="{7914E189-4FD8-4364-BBB6-99EEC8C683D8}" type="presParOf" srcId="{120CFCB3-3BC7-4A08-B4F6-735AEC3CE287}" destId="{95A554F2-11F3-4C8D-BDC7-86F46B168E45}" srcOrd="0" destOrd="0" presId="urn:microsoft.com/office/officeart/2005/8/layout/hierarchy2"/>
    <dgm:cxn modelId="{82572E6A-3A07-4393-9675-F84F43319F75}" type="presParOf" srcId="{95A554F2-11F3-4C8D-BDC7-86F46B168E45}" destId="{A203AC69-1001-4C59-A261-42EDCB324C16}" srcOrd="0" destOrd="0" presId="urn:microsoft.com/office/officeart/2005/8/layout/hierarchy2"/>
    <dgm:cxn modelId="{B78E07A6-4656-4CB5-8647-B4463F773D43}" type="presParOf" srcId="{95A554F2-11F3-4C8D-BDC7-86F46B168E45}" destId="{9E264302-77E1-48B9-B570-303DA03DE335}" srcOrd="1" destOrd="0" presId="urn:microsoft.com/office/officeart/2005/8/layout/hierarchy2"/>
    <dgm:cxn modelId="{A20C092B-7149-4BFD-A564-CACABDC53D28}" type="presParOf" srcId="{9E264302-77E1-48B9-B570-303DA03DE335}" destId="{74D10BF7-073F-445D-9F7D-6A32A690A44B}" srcOrd="0" destOrd="0" presId="urn:microsoft.com/office/officeart/2005/8/layout/hierarchy2"/>
    <dgm:cxn modelId="{ED6815E7-1511-427B-B6A9-186D04E64741}" type="presParOf" srcId="{74D10BF7-073F-445D-9F7D-6A32A690A44B}" destId="{39BCF814-149E-4323-9F86-5855C777A18A}" srcOrd="0" destOrd="0" presId="urn:microsoft.com/office/officeart/2005/8/layout/hierarchy2"/>
    <dgm:cxn modelId="{61DE1BB8-44D0-44F4-99A7-6224A53D35A0}" type="presParOf" srcId="{9E264302-77E1-48B9-B570-303DA03DE335}" destId="{8674D4AC-08C6-49A4-9E8A-F56DC594A9B0}" srcOrd="1" destOrd="0" presId="urn:microsoft.com/office/officeart/2005/8/layout/hierarchy2"/>
    <dgm:cxn modelId="{17C3A2C8-7D6E-48C8-BE2F-12B9C8D19613}" type="presParOf" srcId="{8674D4AC-08C6-49A4-9E8A-F56DC594A9B0}" destId="{2A04E14D-007D-433B-AC70-835D0D9022D3}" srcOrd="0" destOrd="0" presId="urn:microsoft.com/office/officeart/2005/8/layout/hierarchy2"/>
    <dgm:cxn modelId="{F81207AB-9076-4D68-A4A4-8541A580E19E}" type="presParOf" srcId="{8674D4AC-08C6-49A4-9E8A-F56DC594A9B0}" destId="{761D85CE-33B2-4ED4-BE32-5CE2349B8E77}" srcOrd="1" destOrd="0" presId="urn:microsoft.com/office/officeart/2005/8/layout/hierarchy2"/>
    <dgm:cxn modelId="{47E6B80F-595E-47A4-9A8A-F7091073392A}" type="presParOf" srcId="{9E264302-77E1-48B9-B570-303DA03DE335}" destId="{DE9FDA08-10B5-460B-BA70-6D9A991205D4}" srcOrd="2" destOrd="0" presId="urn:microsoft.com/office/officeart/2005/8/layout/hierarchy2"/>
    <dgm:cxn modelId="{40DA55A8-9A0B-4259-9859-573C2C0F9F59}" type="presParOf" srcId="{DE9FDA08-10B5-460B-BA70-6D9A991205D4}" destId="{5815E657-9CF7-440F-96B4-8E9275BE3920}" srcOrd="0" destOrd="0" presId="urn:microsoft.com/office/officeart/2005/8/layout/hierarchy2"/>
    <dgm:cxn modelId="{7BA81798-E071-49D0-8ED1-261D27520B33}" type="presParOf" srcId="{9E264302-77E1-48B9-B570-303DA03DE335}" destId="{9A5F000A-034B-47BC-8C09-DBE06FB00E3B}" srcOrd="3" destOrd="0" presId="urn:microsoft.com/office/officeart/2005/8/layout/hierarchy2"/>
    <dgm:cxn modelId="{03B703C3-CF50-4432-B9C9-A28E7F3D1B84}" type="presParOf" srcId="{9A5F000A-034B-47BC-8C09-DBE06FB00E3B}" destId="{07422F26-D1D3-45ED-B4D5-9C78B99829A4}" srcOrd="0" destOrd="0" presId="urn:microsoft.com/office/officeart/2005/8/layout/hierarchy2"/>
    <dgm:cxn modelId="{4849161D-BF39-4BE1-A812-57BEB994B60B}" type="presParOf" srcId="{9A5F000A-034B-47BC-8C09-DBE06FB00E3B}" destId="{8EBD6630-F3C0-4031-9784-C381B66741BD}" srcOrd="1" destOrd="0" presId="urn:microsoft.com/office/officeart/2005/8/layout/hierarchy2"/>
    <dgm:cxn modelId="{9775A8DE-95A3-4B6E-967C-AA07C74704CF}" type="presParOf" srcId="{9E264302-77E1-48B9-B570-303DA03DE335}" destId="{3B6CC544-4237-4075-884F-B3FC4C5C8069}" srcOrd="4" destOrd="0" presId="urn:microsoft.com/office/officeart/2005/8/layout/hierarchy2"/>
    <dgm:cxn modelId="{4B2DD803-3F4E-4796-A13B-DD13B03C256E}" type="presParOf" srcId="{3B6CC544-4237-4075-884F-B3FC4C5C8069}" destId="{9BA8CD51-C242-4E63-838A-57F16C76C51A}" srcOrd="0" destOrd="0" presId="urn:microsoft.com/office/officeart/2005/8/layout/hierarchy2"/>
    <dgm:cxn modelId="{36E16CA8-9A5F-421E-A650-97AAE15DA71A}" type="presParOf" srcId="{9E264302-77E1-48B9-B570-303DA03DE335}" destId="{72682300-8403-4163-8149-577C1828B920}" srcOrd="5" destOrd="0" presId="urn:microsoft.com/office/officeart/2005/8/layout/hierarchy2"/>
    <dgm:cxn modelId="{645E7740-10A3-4843-AEFD-3B1724195F51}" type="presParOf" srcId="{72682300-8403-4163-8149-577C1828B920}" destId="{5341E4F4-A7A7-41ED-9740-6C0F5599C752}" srcOrd="0" destOrd="0" presId="urn:microsoft.com/office/officeart/2005/8/layout/hierarchy2"/>
    <dgm:cxn modelId="{B2343FA8-73C5-4F66-AEF8-7006322A6B0E}" type="presParOf" srcId="{72682300-8403-4163-8149-577C1828B920}" destId="{3BEA13A1-CA93-41E1-98EC-4839744C0649}" srcOrd="1" destOrd="0" presId="urn:microsoft.com/office/officeart/2005/8/layout/hierarchy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886649-9FBB-48B9-8E8C-FF6079B5973A}" type="doc">
      <dgm:prSet loTypeId="urn:microsoft.com/office/officeart/2005/8/layout/process1" loCatId="process" qsTypeId="urn:microsoft.com/office/officeart/2005/8/quickstyle/simple1" qsCatId="simple" csTypeId="urn:microsoft.com/office/officeart/2005/8/colors/accent1_2" csCatId="accent1" phldr="1"/>
      <dgm:spPr/>
    </dgm:pt>
    <dgm:pt modelId="{1FB93BFC-960F-470D-A928-4A3697406AEC}">
      <dgm:prSet phldrT="[Text]"/>
      <dgm:spPr/>
      <dgm:t>
        <a:bodyPr/>
        <a:lstStyle/>
        <a:p>
          <a:r>
            <a:rPr lang="en-IN" dirty="0" smtClean="0"/>
            <a:t>Normalized Brain MRI Images </a:t>
          </a:r>
          <a:endParaRPr lang="en-IN" dirty="0"/>
        </a:p>
      </dgm:t>
    </dgm:pt>
    <dgm:pt modelId="{FC290446-8266-4A7F-96F8-4F35068F18C0}" type="parTrans" cxnId="{33993C46-F912-4129-843F-9575CAF2D0AA}">
      <dgm:prSet/>
      <dgm:spPr/>
      <dgm:t>
        <a:bodyPr/>
        <a:lstStyle/>
        <a:p>
          <a:endParaRPr lang="en-IN"/>
        </a:p>
      </dgm:t>
    </dgm:pt>
    <dgm:pt modelId="{6C56FEE4-A4E6-44B3-8B80-E65BAF01391D}" type="sibTrans" cxnId="{33993C46-F912-4129-843F-9575CAF2D0AA}">
      <dgm:prSet/>
      <dgm:spPr/>
      <dgm:t>
        <a:bodyPr/>
        <a:lstStyle/>
        <a:p>
          <a:endParaRPr lang="en-IN"/>
        </a:p>
      </dgm:t>
    </dgm:pt>
    <dgm:pt modelId="{4CC085E8-4AB5-445A-81F9-D98FDF0D3274}">
      <dgm:prSet phldrT="[Text]"/>
      <dgm:spPr/>
      <dgm:t>
        <a:bodyPr/>
        <a:lstStyle/>
        <a:p>
          <a:r>
            <a:rPr lang="en-IN" dirty="0" smtClean="0"/>
            <a:t>ResNet50</a:t>
          </a:r>
          <a:endParaRPr lang="en-IN" dirty="0"/>
        </a:p>
      </dgm:t>
    </dgm:pt>
    <dgm:pt modelId="{7F86DD96-C05B-4A5D-87B3-D72AB51CC30C}" type="parTrans" cxnId="{5DB9EA02-4BC2-4783-A9E9-4F3884DC6D0C}">
      <dgm:prSet/>
      <dgm:spPr/>
      <dgm:t>
        <a:bodyPr/>
        <a:lstStyle/>
        <a:p>
          <a:endParaRPr lang="en-IN"/>
        </a:p>
      </dgm:t>
    </dgm:pt>
    <dgm:pt modelId="{6280B132-4C37-427E-BABD-EB3B8C7B726E}" type="sibTrans" cxnId="{5DB9EA02-4BC2-4783-A9E9-4F3884DC6D0C}">
      <dgm:prSet/>
      <dgm:spPr/>
      <dgm:t>
        <a:bodyPr/>
        <a:lstStyle/>
        <a:p>
          <a:endParaRPr lang="en-IN"/>
        </a:p>
      </dgm:t>
    </dgm:pt>
    <dgm:pt modelId="{1BFDE235-9F98-4811-8054-0A20BE016F33}">
      <dgm:prSet phldrT="[Text]"/>
      <dgm:spPr/>
      <dgm:t>
        <a:bodyPr/>
        <a:lstStyle/>
        <a:p>
          <a:r>
            <a:rPr lang="en-IN" dirty="0" smtClean="0"/>
            <a:t>Feature Vectors</a:t>
          </a:r>
          <a:endParaRPr lang="en-IN" dirty="0"/>
        </a:p>
      </dgm:t>
    </dgm:pt>
    <dgm:pt modelId="{BB1BC111-5706-402D-9A58-B46436951ECF}" type="parTrans" cxnId="{6F38EE85-E4C8-459F-8241-B33B979E4BE7}">
      <dgm:prSet/>
      <dgm:spPr/>
      <dgm:t>
        <a:bodyPr/>
        <a:lstStyle/>
        <a:p>
          <a:endParaRPr lang="en-IN"/>
        </a:p>
      </dgm:t>
    </dgm:pt>
    <dgm:pt modelId="{98675C38-4700-4EC2-BB87-1C86D094EDCE}" type="sibTrans" cxnId="{6F38EE85-E4C8-459F-8241-B33B979E4BE7}">
      <dgm:prSet/>
      <dgm:spPr/>
      <dgm:t>
        <a:bodyPr/>
        <a:lstStyle/>
        <a:p>
          <a:endParaRPr lang="en-IN"/>
        </a:p>
      </dgm:t>
    </dgm:pt>
    <dgm:pt modelId="{755716CA-7D19-4569-A699-D838DF91F2FF}">
      <dgm:prSet phldrT="[Text]"/>
      <dgm:spPr/>
      <dgm:t>
        <a:bodyPr/>
        <a:lstStyle/>
        <a:p>
          <a:r>
            <a:rPr lang="en-IN" dirty="0" smtClean="0"/>
            <a:t>Detection of tumor</a:t>
          </a:r>
          <a:endParaRPr lang="en-IN" dirty="0"/>
        </a:p>
      </dgm:t>
    </dgm:pt>
    <dgm:pt modelId="{598330E5-91C4-4E33-8A88-57A078253094}" type="parTrans" cxnId="{3C48CE01-D4C0-496B-8918-3F4C00E31D55}">
      <dgm:prSet/>
      <dgm:spPr/>
      <dgm:t>
        <a:bodyPr/>
        <a:lstStyle/>
        <a:p>
          <a:endParaRPr lang="en-IN"/>
        </a:p>
      </dgm:t>
    </dgm:pt>
    <dgm:pt modelId="{4E1A49FF-C75F-4E08-9672-1DDFE4647D65}" type="sibTrans" cxnId="{3C48CE01-D4C0-496B-8918-3F4C00E31D55}">
      <dgm:prSet/>
      <dgm:spPr/>
      <dgm:t>
        <a:bodyPr/>
        <a:lstStyle/>
        <a:p>
          <a:endParaRPr lang="en-IN"/>
        </a:p>
      </dgm:t>
    </dgm:pt>
    <dgm:pt modelId="{1564EA82-5798-427B-ABC1-D0B6C8C99356}" type="pres">
      <dgm:prSet presAssocID="{4D886649-9FBB-48B9-8E8C-FF6079B5973A}" presName="Name0" presStyleCnt="0">
        <dgm:presLayoutVars>
          <dgm:dir/>
          <dgm:resizeHandles val="exact"/>
        </dgm:presLayoutVars>
      </dgm:prSet>
      <dgm:spPr/>
    </dgm:pt>
    <dgm:pt modelId="{F9F0316B-6E1A-4A96-9700-E501B00E5589}" type="pres">
      <dgm:prSet presAssocID="{1FB93BFC-960F-470D-A928-4A3697406AEC}" presName="node" presStyleLbl="node1" presStyleIdx="0" presStyleCnt="4">
        <dgm:presLayoutVars>
          <dgm:bulletEnabled val="1"/>
        </dgm:presLayoutVars>
      </dgm:prSet>
      <dgm:spPr/>
      <dgm:t>
        <a:bodyPr/>
        <a:lstStyle/>
        <a:p>
          <a:endParaRPr lang="en-IN"/>
        </a:p>
      </dgm:t>
    </dgm:pt>
    <dgm:pt modelId="{65105CF2-1DC8-481E-9EA5-EC1917B07360}" type="pres">
      <dgm:prSet presAssocID="{6C56FEE4-A4E6-44B3-8B80-E65BAF01391D}" presName="sibTrans" presStyleLbl="sibTrans2D1" presStyleIdx="0" presStyleCnt="3"/>
      <dgm:spPr/>
      <dgm:t>
        <a:bodyPr/>
        <a:lstStyle/>
        <a:p>
          <a:endParaRPr lang="en-IN"/>
        </a:p>
      </dgm:t>
    </dgm:pt>
    <dgm:pt modelId="{4C395EEC-0B4E-4A5C-AB5E-B7459E519B35}" type="pres">
      <dgm:prSet presAssocID="{6C56FEE4-A4E6-44B3-8B80-E65BAF01391D}" presName="connectorText" presStyleLbl="sibTrans2D1" presStyleIdx="0" presStyleCnt="3"/>
      <dgm:spPr/>
      <dgm:t>
        <a:bodyPr/>
        <a:lstStyle/>
        <a:p>
          <a:endParaRPr lang="en-IN"/>
        </a:p>
      </dgm:t>
    </dgm:pt>
    <dgm:pt modelId="{31BDB384-DE7F-498E-AC9B-4F54210D7792}" type="pres">
      <dgm:prSet presAssocID="{4CC085E8-4AB5-445A-81F9-D98FDF0D3274}" presName="node" presStyleLbl="node1" presStyleIdx="1" presStyleCnt="4">
        <dgm:presLayoutVars>
          <dgm:bulletEnabled val="1"/>
        </dgm:presLayoutVars>
      </dgm:prSet>
      <dgm:spPr/>
      <dgm:t>
        <a:bodyPr/>
        <a:lstStyle/>
        <a:p>
          <a:endParaRPr lang="en-IN"/>
        </a:p>
      </dgm:t>
    </dgm:pt>
    <dgm:pt modelId="{ABDC8A4D-F670-4226-B172-006C84520B9E}" type="pres">
      <dgm:prSet presAssocID="{6280B132-4C37-427E-BABD-EB3B8C7B726E}" presName="sibTrans" presStyleLbl="sibTrans2D1" presStyleIdx="1" presStyleCnt="3"/>
      <dgm:spPr/>
      <dgm:t>
        <a:bodyPr/>
        <a:lstStyle/>
        <a:p>
          <a:endParaRPr lang="en-IN"/>
        </a:p>
      </dgm:t>
    </dgm:pt>
    <dgm:pt modelId="{1B949AE8-C1BD-484F-8A37-7BA123FC0B57}" type="pres">
      <dgm:prSet presAssocID="{6280B132-4C37-427E-BABD-EB3B8C7B726E}" presName="connectorText" presStyleLbl="sibTrans2D1" presStyleIdx="1" presStyleCnt="3"/>
      <dgm:spPr/>
      <dgm:t>
        <a:bodyPr/>
        <a:lstStyle/>
        <a:p>
          <a:endParaRPr lang="en-IN"/>
        </a:p>
      </dgm:t>
    </dgm:pt>
    <dgm:pt modelId="{520EC3C3-5236-44FF-AFD3-1C45015EE684}" type="pres">
      <dgm:prSet presAssocID="{1BFDE235-9F98-4811-8054-0A20BE016F33}" presName="node" presStyleLbl="node1" presStyleIdx="2" presStyleCnt="4">
        <dgm:presLayoutVars>
          <dgm:bulletEnabled val="1"/>
        </dgm:presLayoutVars>
      </dgm:prSet>
      <dgm:spPr/>
      <dgm:t>
        <a:bodyPr/>
        <a:lstStyle/>
        <a:p>
          <a:endParaRPr lang="en-IN"/>
        </a:p>
      </dgm:t>
    </dgm:pt>
    <dgm:pt modelId="{0569AC8B-57BC-4944-966E-29AE7F181F78}" type="pres">
      <dgm:prSet presAssocID="{98675C38-4700-4EC2-BB87-1C86D094EDCE}" presName="sibTrans" presStyleLbl="sibTrans2D1" presStyleIdx="2" presStyleCnt="3"/>
      <dgm:spPr/>
      <dgm:t>
        <a:bodyPr/>
        <a:lstStyle/>
        <a:p>
          <a:endParaRPr lang="en-IN"/>
        </a:p>
      </dgm:t>
    </dgm:pt>
    <dgm:pt modelId="{89C26D67-109A-46BF-B864-943B8A2CE0DC}" type="pres">
      <dgm:prSet presAssocID="{98675C38-4700-4EC2-BB87-1C86D094EDCE}" presName="connectorText" presStyleLbl="sibTrans2D1" presStyleIdx="2" presStyleCnt="3"/>
      <dgm:spPr/>
      <dgm:t>
        <a:bodyPr/>
        <a:lstStyle/>
        <a:p>
          <a:endParaRPr lang="en-IN"/>
        </a:p>
      </dgm:t>
    </dgm:pt>
    <dgm:pt modelId="{45B269F0-14B6-4859-AE37-C68AAD002F49}" type="pres">
      <dgm:prSet presAssocID="{755716CA-7D19-4569-A699-D838DF91F2FF}" presName="node" presStyleLbl="node1" presStyleIdx="3" presStyleCnt="4">
        <dgm:presLayoutVars>
          <dgm:bulletEnabled val="1"/>
        </dgm:presLayoutVars>
      </dgm:prSet>
      <dgm:spPr/>
      <dgm:t>
        <a:bodyPr/>
        <a:lstStyle/>
        <a:p>
          <a:endParaRPr lang="en-IN"/>
        </a:p>
      </dgm:t>
    </dgm:pt>
  </dgm:ptLst>
  <dgm:cxnLst>
    <dgm:cxn modelId="{6DD090F7-F4C4-4215-9D58-3559D4E3E3BC}" type="presOf" srcId="{6C56FEE4-A4E6-44B3-8B80-E65BAF01391D}" destId="{4C395EEC-0B4E-4A5C-AB5E-B7459E519B35}" srcOrd="1" destOrd="0" presId="urn:microsoft.com/office/officeart/2005/8/layout/process1"/>
    <dgm:cxn modelId="{6C39CB0F-AC22-4F7C-9C5E-89D7038405CE}" type="presOf" srcId="{4D886649-9FBB-48B9-8E8C-FF6079B5973A}" destId="{1564EA82-5798-427B-ABC1-D0B6C8C99356}" srcOrd="0" destOrd="0" presId="urn:microsoft.com/office/officeart/2005/8/layout/process1"/>
    <dgm:cxn modelId="{499209AF-8D17-4577-90EA-5D0F08751690}" type="presOf" srcId="{6280B132-4C37-427E-BABD-EB3B8C7B726E}" destId="{1B949AE8-C1BD-484F-8A37-7BA123FC0B57}" srcOrd="1" destOrd="0" presId="urn:microsoft.com/office/officeart/2005/8/layout/process1"/>
    <dgm:cxn modelId="{2A9378A2-3D62-4890-9476-4BF626BDFF22}" type="presOf" srcId="{6C56FEE4-A4E6-44B3-8B80-E65BAF01391D}" destId="{65105CF2-1DC8-481E-9EA5-EC1917B07360}" srcOrd="0" destOrd="0" presId="urn:microsoft.com/office/officeart/2005/8/layout/process1"/>
    <dgm:cxn modelId="{6F38EE85-E4C8-459F-8241-B33B979E4BE7}" srcId="{4D886649-9FBB-48B9-8E8C-FF6079B5973A}" destId="{1BFDE235-9F98-4811-8054-0A20BE016F33}" srcOrd="2" destOrd="0" parTransId="{BB1BC111-5706-402D-9A58-B46436951ECF}" sibTransId="{98675C38-4700-4EC2-BB87-1C86D094EDCE}"/>
    <dgm:cxn modelId="{209D5837-95C2-43CC-A150-3BA2F1F6F064}" type="presOf" srcId="{4CC085E8-4AB5-445A-81F9-D98FDF0D3274}" destId="{31BDB384-DE7F-498E-AC9B-4F54210D7792}" srcOrd="0" destOrd="0" presId="urn:microsoft.com/office/officeart/2005/8/layout/process1"/>
    <dgm:cxn modelId="{3C48CE01-D4C0-496B-8918-3F4C00E31D55}" srcId="{4D886649-9FBB-48B9-8E8C-FF6079B5973A}" destId="{755716CA-7D19-4569-A699-D838DF91F2FF}" srcOrd="3" destOrd="0" parTransId="{598330E5-91C4-4E33-8A88-57A078253094}" sibTransId="{4E1A49FF-C75F-4E08-9672-1DDFE4647D65}"/>
    <dgm:cxn modelId="{21DD507A-8D14-49FF-9AE9-8B9E77448D20}" type="presOf" srcId="{755716CA-7D19-4569-A699-D838DF91F2FF}" destId="{45B269F0-14B6-4859-AE37-C68AAD002F49}" srcOrd="0" destOrd="0" presId="urn:microsoft.com/office/officeart/2005/8/layout/process1"/>
    <dgm:cxn modelId="{33993C46-F912-4129-843F-9575CAF2D0AA}" srcId="{4D886649-9FBB-48B9-8E8C-FF6079B5973A}" destId="{1FB93BFC-960F-470D-A928-4A3697406AEC}" srcOrd="0" destOrd="0" parTransId="{FC290446-8266-4A7F-96F8-4F35068F18C0}" sibTransId="{6C56FEE4-A4E6-44B3-8B80-E65BAF01391D}"/>
    <dgm:cxn modelId="{577EC3E7-696F-4E01-B86E-46A04DE74216}" type="presOf" srcId="{1FB93BFC-960F-470D-A928-4A3697406AEC}" destId="{F9F0316B-6E1A-4A96-9700-E501B00E5589}" srcOrd="0" destOrd="0" presId="urn:microsoft.com/office/officeart/2005/8/layout/process1"/>
    <dgm:cxn modelId="{88EB1F72-015B-4907-802C-0AE32E4DAF01}" type="presOf" srcId="{1BFDE235-9F98-4811-8054-0A20BE016F33}" destId="{520EC3C3-5236-44FF-AFD3-1C45015EE684}" srcOrd="0" destOrd="0" presId="urn:microsoft.com/office/officeart/2005/8/layout/process1"/>
    <dgm:cxn modelId="{FF02FC9A-20C1-4085-86D5-58FFE1F763BD}" type="presOf" srcId="{98675C38-4700-4EC2-BB87-1C86D094EDCE}" destId="{0569AC8B-57BC-4944-966E-29AE7F181F78}" srcOrd="0" destOrd="0" presId="urn:microsoft.com/office/officeart/2005/8/layout/process1"/>
    <dgm:cxn modelId="{5DB9EA02-4BC2-4783-A9E9-4F3884DC6D0C}" srcId="{4D886649-9FBB-48B9-8E8C-FF6079B5973A}" destId="{4CC085E8-4AB5-445A-81F9-D98FDF0D3274}" srcOrd="1" destOrd="0" parTransId="{7F86DD96-C05B-4A5D-87B3-D72AB51CC30C}" sibTransId="{6280B132-4C37-427E-BABD-EB3B8C7B726E}"/>
    <dgm:cxn modelId="{DC4E4D7A-BF1C-4E67-BC00-3D33944C02C1}" type="presOf" srcId="{6280B132-4C37-427E-BABD-EB3B8C7B726E}" destId="{ABDC8A4D-F670-4226-B172-006C84520B9E}" srcOrd="0" destOrd="0" presId="urn:microsoft.com/office/officeart/2005/8/layout/process1"/>
    <dgm:cxn modelId="{0A213FAA-202A-4498-84D2-AB5351B526A0}" type="presOf" srcId="{98675C38-4700-4EC2-BB87-1C86D094EDCE}" destId="{89C26D67-109A-46BF-B864-943B8A2CE0DC}" srcOrd="1" destOrd="0" presId="urn:microsoft.com/office/officeart/2005/8/layout/process1"/>
    <dgm:cxn modelId="{46A27FFD-B5DB-4EB4-90C9-6B6CFD84F414}" type="presParOf" srcId="{1564EA82-5798-427B-ABC1-D0B6C8C99356}" destId="{F9F0316B-6E1A-4A96-9700-E501B00E5589}" srcOrd="0" destOrd="0" presId="urn:microsoft.com/office/officeart/2005/8/layout/process1"/>
    <dgm:cxn modelId="{D445AAFF-A3E1-45B7-B872-1A106FAA2DB8}" type="presParOf" srcId="{1564EA82-5798-427B-ABC1-D0B6C8C99356}" destId="{65105CF2-1DC8-481E-9EA5-EC1917B07360}" srcOrd="1" destOrd="0" presId="urn:microsoft.com/office/officeart/2005/8/layout/process1"/>
    <dgm:cxn modelId="{81FE28E8-F64B-4008-805A-73B2B5642113}" type="presParOf" srcId="{65105CF2-1DC8-481E-9EA5-EC1917B07360}" destId="{4C395EEC-0B4E-4A5C-AB5E-B7459E519B35}" srcOrd="0" destOrd="0" presId="urn:microsoft.com/office/officeart/2005/8/layout/process1"/>
    <dgm:cxn modelId="{60564FB7-CB81-4BA6-8EE5-DE0087D84BCD}" type="presParOf" srcId="{1564EA82-5798-427B-ABC1-D0B6C8C99356}" destId="{31BDB384-DE7F-498E-AC9B-4F54210D7792}" srcOrd="2" destOrd="0" presId="urn:microsoft.com/office/officeart/2005/8/layout/process1"/>
    <dgm:cxn modelId="{B3CF9D4D-6C43-495C-905B-DF19AD84F61B}" type="presParOf" srcId="{1564EA82-5798-427B-ABC1-D0B6C8C99356}" destId="{ABDC8A4D-F670-4226-B172-006C84520B9E}" srcOrd="3" destOrd="0" presId="urn:microsoft.com/office/officeart/2005/8/layout/process1"/>
    <dgm:cxn modelId="{DC757A05-6753-4DFD-9A59-14A8895290C8}" type="presParOf" srcId="{ABDC8A4D-F670-4226-B172-006C84520B9E}" destId="{1B949AE8-C1BD-484F-8A37-7BA123FC0B57}" srcOrd="0" destOrd="0" presId="urn:microsoft.com/office/officeart/2005/8/layout/process1"/>
    <dgm:cxn modelId="{2FD2965D-4428-43AF-B56B-613DD5B1EF61}" type="presParOf" srcId="{1564EA82-5798-427B-ABC1-D0B6C8C99356}" destId="{520EC3C3-5236-44FF-AFD3-1C45015EE684}" srcOrd="4" destOrd="0" presId="urn:microsoft.com/office/officeart/2005/8/layout/process1"/>
    <dgm:cxn modelId="{F352CD80-1385-4723-B29E-12EE66ADFE46}" type="presParOf" srcId="{1564EA82-5798-427B-ABC1-D0B6C8C99356}" destId="{0569AC8B-57BC-4944-966E-29AE7F181F78}" srcOrd="5" destOrd="0" presId="urn:microsoft.com/office/officeart/2005/8/layout/process1"/>
    <dgm:cxn modelId="{3EAC5146-D201-4F15-9AC2-777EB17D4EF6}" type="presParOf" srcId="{0569AC8B-57BC-4944-966E-29AE7F181F78}" destId="{89C26D67-109A-46BF-B864-943B8A2CE0DC}" srcOrd="0" destOrd="0" presId="urn:microsoft.com/office/officeart/2005/8/layout/process1"/>
    <dgm:cxn modelId="{63E36593-0227-4101-B56F-7B0228AED375}" type="presParOf" srcId="{1564EA82-5798-427B-ABC1-D0B6C8C99356}" destId="{45B269F0-14B6-4859-AE37-C68AAD002F49}" srcOrd="6" destOrd="0" presId="urn:microsoft.com/office/officeart/2005/8/layout/process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1285C-2B41-4CF8-BAE5-1A56DD17ECF4}">
      <dsp:nvSpPr>
        <dsp:cNvPr id="0" name=""/>
        <dsp:cNvSpPr/>
      </dsp:nvSpPr>
      <dsp:spPr>
        <a:xfrm>
          <a:off x="0" y="1385278"/>
          <a:ext cx="1085850" cy="134992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1" kern="1200" dirty="0" smtClean="0"/>
            <a:t>Brain </a:t>
          </a:r>
          <a:r>
            <a:rPr lang="en-IN" sz="1500" kern="1200" dirty="0" smtClean="0"/>
            <a:t>MRI</a:t>
          </a:r>
          <a:r>
            <a:rPr lang="en-IN" sz="1500" kern="1200" baseline="0" dirty="0" smtClean="0"/>
            <a:t> Data set Collection</a:t>
          </a:r>
          <a:endParaRPr lang="en-IN" sz="1500" kern="1200" dirty="0"/>
        </a:p>
      </dsp:txBody>
      <dsp:txXfrm>
        <a:off x="31803" y="1417081"/>
        <a:ext cx="1022244" cy="1286316"/>
      </dsp:txXfrm>
    </dsp:sp>
    <dsp:sp modelId="{73EB10AD-BAF5-4D87-AC50-C7E082E5BED0}">
      <dsp:nvSpPr>
        <dsp:cNvPr id="0" name=""/>
        <dsp:cNvSpPr/>
      </dsp:nvSpPr>
      <dsp:spPr>
        <a:xfrm>
          <a:off x="1194435" y="1925594"/>
          <a:ext cx="230200" cy="26929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dirty="0"/>
        </a:p>
      </dsp:txBody>
      <dsp:txXfrm>
        <a:off x="1194435" y="1979452"/>
        <a:ext cx="161140" cy="161574"/>
      </dsp:txXfrm>
    </dsp:sp>
    <dsp:sp modelId="{C601C98A-543C-4ED5-BCD6-03FC5D3899AD}">
      <dsp:nvSpPr>
        <dsp:cNvPr id="0" name=""/>
        <dsp:cNvSpPr/>
      </dsp:nvSpPr>
      <dsp:spPr>
        <a:xfrm>
          <a:off x="1520190" y="1385278"/>
          <a:ext cx="1085850" cy="134992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smtClean="0"/>
            <a:t>Analysing </a:t>
          </a:r>
          <a:r>
            <a:rPr lang="en-IN" sz="1500" kern="1200" baseline="0" dirty="0" smtClean="0"/>
            <a:t>and Pre-processing </a:t>
          </a:r>
          <a:endParaRPr lang="en-IN" sz="1500" kern="1200" dirty="0"/>
        </a:p>
      </dsp:txBody>
      <dsp:txXfrm>
        <a:off x="1551993" y="1417081"/>
        <a:ext cx="1022244" cy="1286316"/>
      </dsp:txXfrm>
    </dsp:sp>
    <dsp:sp modelId="{E31B403E-34A5-4FE7-986F-0E849943C549}">
      <dsp:nvSpPr>
        <dsp:cNvPr id="0" name=""/>
        <dsp:cNvSpPr/>
      </dsp:nvSpPr>
      <dsp:spPr>
        <a:xfrm>
          <a:off x="2714625" y="1925594"/>
          <a:ext cx="230200" cy="26929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2714625" y="1979452"/>
        <a:ext cx="161140" cy="161574"/>
      </dsp:txXfrm>
    </dsp:sp>
    <dsp:sp modelId="{3C6E7C11-42EC-49AF-BFE2-EC3E7B25FF19}">
      <dsp:nvSpPr>
        <dsp:cNvPr id="0" name=""/>
        <dsp:cNvSpPr/>
      </dsp:nvSpPr>
      <dsp:spPr>
        <a:xfrm>
          <a:off x="3040380" y="1385278"/>
          <a:ext cx="1085850" cy="134992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Designing the Model</a:t>
          </a:r>
          <a:endParaRPr lang="en-IN" sz="1500" kern="1200" dirty="0"/>
        </a:p>
      </dsp:txBody>
      <dsp:txXfrm>
        <a:off x="3072183" y="1417081"/>
        <a:ext cx="1022244" cy="1286316"/>
      </dsp:txXfrm>
    </dsp:sp>
    <dsp:sp modelId="{6FB3A4D5-C58F-45F7-AEF2-485AAB03D741}">
      <dsp:nvSpPr>
        <dsp:cNvPr id="0" name=""/>
        <dsp:cNvSpPr/>
      </dsp:nvSpPr>
      <dsp:spPr>
        <a:xfrm>
          <a:off x="4234815" y="1925594"/>
          <a:ext cx="230200" cy="26929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dirty="0"/>
        </a:p>
      </dsp:txBody>
      <dsp:txXfrm>
        <a:off x="4234815" y="1979452"/>
        <a:ext cx="161140" cy="161574"/>
      </dsp:txXfrm>
    </dsp:sp>
    <dsp:sp modelId="{38697515-6122-4136-946B-0882E341D073}">
      <dsp:nvSpPr>
        <dsp:cNvPr id="0" name=""/>
        <dsp:cNvSpPr/>
      </dsp:nvSpPr>
      <dsp:spPr>
        <a:xfrm>
          <a:off x="4560570" y="1385278"/>
          <a:ext cx="1085850" cy="134992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Training the  ResNet Model</a:t>
          </a:r>
          <a:endParaRPr lang="en-IN" sz="1500" kern="1200" dirty="0"/>
        </a:p>
      </dsp:txBody>
      <dsp:txXfrm>
        <a:off x="4592373" y="1417081"/>
        <a:ext cx="1022244" cy="1286316"/>
      </dsp:txXfrm>
    </dsp:sp>
    <dsp:sp modelId="{4192721D-2470-4C7E-BCD9-6C9B73DE1D96}">
      <dsp:nvSpPr>
        <dsp:cNvPr id="0" name=""/>
        <dsp:cNvSpPr/>
      </dsp:nvSpPr>
      <dsp:spPr>
        <a:xfrm>
          <a:off x="5755005" y="1925594"/>
          <a:ext cx="230200" cy="26929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dirty="0"/>
        </a:p>
      </dsp:txBody>
      <dsp:txXfrm>
        <a:off x="5755005" y="1979452"/>
        <a:ext cx="161140" cy="161574"/>
      </dsp:txXfrm>
    </dsp:sp>
    <dsp:sp modelId="{964FE63A-DA0A-4901-B37F-D244CE8D3171}">
      <dsp:nvSpPr>
        <dsp:cNvPr id="0" name=""/>
        <dsp:cNvSpPr/>
      </dsp:nvSpPr>
      <dsp:spPr>
        <a:xfrm>
          <a:off x="6080760" y="1385278"/>
          <a:ext cx="1085850" cy="134992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Testing the Model</a:t>
          </a:r>
          <a:endParaRPr lang="en-IN" sz="1500" kern="1200" dirty="0"/>
        </a:p>
      </dsp:txBody>
      <dsp:txXfrm>
        <a:off x="6112563" y="1417081"/>
        <a:ext cx="1022244" cy="1286316"/>
      </dsp:txXfrm>
    </dsp:sp>
    <dsp:sp modelId="{D338CC5F-696D-4E49-8985-05D4683D5C1F}">
      <dsp:nvSpPr>
        <dsp:cNvPr id="0" name=""/>
        <dsp:cNvSpPr/>
      </dsp:nvSpPr>
      <dsp:spPr>
        <a:xfrm>
          <a:off x="7275195" y="1925594"/>
          <a:ext cx="230200" cy="26929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dirty="0"/>
        </a:p>
      </dsp:txBody>
      <dsp:txXfrm>
        <a:off x="7275195" y="1979452"/>
        <a:ext cx="161140" cy="161574"/>
      </dsp:txXfrm>
    </dsp:sp>
    <dsp:sp modelId="{709EC5D0-B52B-46E8-8208-5E0A78499A94}">
      <dsp:nvSpPr>
        <dsp:cNvPr id="0" name=""/>
        <dsp:cNvSpPr/>
      </dsp:nvSpPr>
      <dsp:spPr>
        <a:xfrm>
          <a:off x="7600950" y="1385278"/>
          <a:ext cx="1085850" cy="1349922"/>
        </a:xfrm>
        <a:prstGeom prst="roundRect">
          <a:avLst>
            <a:gd name="adj" fmla="val 10000"/>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Improving the accuracy of the model</a:t>
          </a:r>
          <a:endParaRPr lang="en-IN" sz="1500" kern="1200" dirty="0"/>
        </a:p>
      </dsp:txBody>
      <dsp:txXfrm>
        <a:off x="7632753" y="1417081"/>
        <a:ext cx="1022244" cy="1286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0316B-6E1A-4A96-9700-E501B00E5589}">
      <dsp:nvSpPr>
        <dsp:cNvPr id="0" name=""/>
        <dsp:cNvSpPr/>
      </dsp:nvSpPr>
      <dsp:spPr>
        <a:xfrm>
          <a:off x="5357" y="454539"/>
          <a:ext cx="1601390" cy="105091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Brain MRI Images of 255x255 size</a:t>
          </a:r>
          <a:endParaRPr lang="en-IN" sz="1800" kern="1200" dirty="0"/>
        </a:p>
      </dsp:txBody>
      <dsp:txXfrm>
        <a:off x="36137" y="485319"/>
        <a:ext cx="1539830" cy="989352"/>
      </dsp:txXfrm>
    </dsp:sp>
    <dsp:sp modelId="{65105CF2-1DC8-481E-9EA5-EC1917B07360}">
      <dsp:nvSpPr>
        <dsp:cNvPr id="0" name=""/>
        <dsp:cNvSpPr/>
      </dsp:nvSpPr>
      <dsp:spPr>
        <a:xfrm>
          <a:off x="1766887" y="781423"/>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1766887" y="860852"/>
        <a:ext cx="237646" cy="238286"/>
      </dsp:txXfrm>
    </dsp:sp>
    <dsp:sp modelId="{31BDB384-DE7F-498E-AC9B-4F54210D7792}">
      <dsp:nvSpPr>
        <dsp:cNvPr id="0" name=""/>
        <dsp:cNvSpPr/>
      </dsp:nvSpPr>
      <dsp:spPr>
        <a:xfrm>
          <a:off x="2247304" y="454539"/>
          <a:ext cx="1601390" cy="105091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Normalizing the Images</a:t>
          </a:r>
          <a:endParaRPr lang="en-IN" sz="1800" kern="1200" dirty="0"/>
        </a:p>
      </dsp:txBody>
      <dsp:txXfrm>
        <a:off x="2278084" y="485319"/>
        <a:ext cx="1539830" cy="989352"/>
      </dsp:txXfrm>
    </dsp:sp>
    <dsp:sp modelId="{ABDC8A4D-F670-4226-B172-006C84520B9E}">
      <dsp:nvSpPr>
        <dsp:cNvPr id="0" name=""/>
        <dsp:cNvSpPr/>
      </dsp:nvSpPr>
      <dsp:spPr>
        <a:xfrm>
          <a:off x="4008834" y="781423"/>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4008834" y="860852"/>
        <a:ext cx="237646" cy="238286"/>
      </dsp:txXfrm>
    </dsp:sp>
    <dsp:sp modelId="{520EC3C3-5236-44FF-AFD3-1C45015EE684}">
      <dsp:nvSpPr>
        <dsp:cNvPr id="0" name=""/>
        <dsp:cNvSpPr/>
      </dsp:nvSpPr>
      <dsp:spPr>
        <a:xfrm>
          <a:off x="4489251" y="454539"/>
          <a:ext cx="1601390" cy="105091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Rescaled Images</a:t>
          </a:r>
          <a:endParaRPr lang="en-IN" sz="1800" kern="1200" dirty="0"/>
        </a:p>
      </dsp:txBody>
      <dsp:txXfrm>
        <a:off x="4520031" y="485319"/>
        <a:ext cx="1539830" cy="9893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24EE210-590C-4C94-BD80-E58D7E249DFE}" type="datetimeFigureOut">
              <a:rPr lang="en-IN" smtClean="0"/>
              <a:pPr/>
              <a:t>22-10-2022</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6B12605-EE2D-4CFD-8EBD-4BF9FB1C0B03}" type="slidenum">
              <a:rPr lang="en-IN" smtClean="0"/>
              <a:pPr/>
              <a:t>‹#›</a:t>
            </a:fld>
            <a:endParaRPr lang="en-IN"/>
          </a:p>
        </p:txBody>
      </p:sp>
    </p:spTree>
    <p:extLst>
      <p:ext uri="{BB962C8B-B14F-4D97-AF65-F5344CB8AC3E}">
        <p14:creationId xmlns="" xmlns:p14="http://schemas.microsoft.com/office/powerpoint/2010/main" val="280973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0" name="Google Shape;140;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3" name="Google Shape;153;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0a89a28de_0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0a89a28de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Designing the model with</a:t>
            </a:r>
            <a:r>
              <a:rPr lang="en-IN" baseline="0" dirty="0" smtClean="0"/>
              <a:t> suitable model parameters</a:t>
            </a:r>
          </a:p>
          <a:p>
            <a:r>
              <a:rPr lang="en-IN" baseline="0" dirty="0" smtClean="0"/>
              <a:t>Accuracy improvement may be obtained by fine tuning the model hyper parameters.</a:t>
            </a:r>
            <a:endParaRPr lang="en-IN" dirty="0"/>
          </a:p>
        </p:txBody>
      </p:sp>
      <p:sp>
        <p:nvSpPr>
          <p:cNvPr id="4" name="Slide Number Placeholder 3"/>
          <p:cNvSpPr>
            <a:spLocks noGrp="1"/>
          </p:cNvSpPr>
          <p:nvPr>
            <p:ph type="sldNum" sz="quarter" idx="10"/>
          </p:nvPr>
        </p:nvSpPr>
        <p:spPr/>
        <p:txBody>
          <a:bodyPr/>
          <a:lstStyle/>
          <a:p>
            <a:fld id="{B047545E-8892-48DC-BC27-13AA15154F78}" type="slidenum">
              <a:rPr lang="en-IN" smtClean="0"/>
              <a:pPr/>
              <a:t>5</a:t>
            </a:fld>
            <a:endParaRPr lang="en-IN" dirty="0"/>
          </a:p>
        </p:txBody>
      </p:sp>
    </p:spTree>
    <p:extLst>
      <p:ext uri="{BB962C8B-B14F-4D97-AF65-F5344CB8AC3E}">
        <p14:creationId xmlns="" xmlns:p14="http://schemas.microsoft.com/office/powerpoint/2010/main" val="4140273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8" name="Slide Number Placeholder 7"/>
          <p:cNvSpPr>
            <a:spLocks noGrp="1"/>
          </p:cNvSpPr>
          <p:nvPr>
            <p:ph type="sldNum" sz="quarter" idx="11"/>
          </p:nvPr>
        </p:nvSpPr>
        <p:spPr/>
        <p:txBody>
          <a:bodyPr/>
          <a:lstStyle/>
          <a:p>
            <a:fld id="{4C4D41BC-916A-4BE1-AD7C-2966CC2E941F}"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4D41BC-916A-4BE1-AD7C-2966CC2E941F}" type="slidenum">
              <a:rPr lang="en-IN" smtClean="0"/>
              <a:pPr/>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4D41BC-916A-4BE1-AD7C-2966CC2E941F}" type="slidenum">
              <a:rPr lang="en-IN" smtClean="0"/>
              <a:pPr/>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4D41BC-916A-4BE1-AD7C-2966CC2E941F}" type="slidenum">
              <a:rPr lang="en-IN" smtClean="0"/>
              <a:pPr/>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103EF5-2330-415B-8C08-63B9A492DF23}" type="datetimeFigureOut">
              <a:rPr lang="en-IN" smtClean="0"/>
              <a:pPr/>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4D41BC-916A-4BE1-AD7C-2966CC2E941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6103EF5-2330-415B-8C08-63B9A492DF23}" type="datetimeFigureOut">
              <a:rPr lang="en-IN" smtClean="0"/>
              <a:pPr/>
              <a:t>22-10-2022</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C4D41BC-916A-4BE1-AD7C-2966CC2E941F}" type="slidenum">
              <a:rPr lang="en-IN" smtClean="0"/>
              <a:pPr/>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microsoft.com/office/2007/relationships/diagramDrawing" Target="../diagrams/drawing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772400" cy="1296143"/>
          </a:xfrm>
        </p:spPr>
        <p:txBody>
          <a:bodyPr>
            <a:noAutofit/>
          </a:bodyPr>
          <a:lstStyle/>
          <a:p>
            <a:r>
              <a:rPr lang="en-IN" sz="3200" b="1" dirty="0">
                <a:latin typeface="Times New Roman"/>
                <a:ea typeface="Times New Roman"/>
                <a:cs typeface="Times New Roman"/>
                <a:sym typeface="Times New Roman"/>
              </a:rPr>
              <a:t>Brain Tumour classification using </a:t>
            </a:r>
            <a:r>
              <a:rPr lang="en-IN" sz="3200" b="1" dirty="0" smtClean="0">
                <a:latin typeface="Times New Roman"/>
                <a:ea typeface="Times New Roman"/>
                <a:cs typeface="Times New Roman"/>
                <a:sym typeface="Times New Roman"/>
              </a:rPr>
              <a:t>Deep Learning Network</a:t>
            </a: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13085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IN" sz="3200" b="1" dirty="0">
                <a:latin typeface="Times New Roman" panose="02020603050405020304" pitchFamily="18" charset="0"/>
                <a:cs typeface="Times New Roman" panose="02020603050405020304" pitchFamily="18" charset="0"/>
              </a:rPr>
              <a:t>Methodology</a:t>
            </a:r>
            <a:endParaRPr lang="en-IN" sz="3200" dirty="0"/>
          </a:p>
        </p:txBody>
      </p:sp>
      <p:sp>
        <p:nvSpPr>
          <p:cNvPr id="3" name="Content Placeholder 2"/>
          <p:cNvSpPr>
            <a:spLocks noGrp="1"/>
          </p:cNvSpPr>
          <p:nvPr>
            <p:ph idx="1"/>
          </p:nvPr>
        </p:nvSpPr>
        <p:spPr/>
        <p:txBody>
          <a:bodyPr>
            <a:normAutofit/>
          </a:bodyPr>
          <a:lstStyle/>
          <a:p>
            <a:pPr marL="0" indent="0">
              <a:lnSpc>
                <a:spcPct val="150000"/>
              </a:lnSpc>
              <a:buNone/>
            </a:pPr>
            <a:r>
              <a:rPr lang="en-IN" b="1" dirty="0">
                <a:solidFill>
                  <a:schemeClr val="tx1"/>
                </a:solidFill>
                <a:latin typeface="Times New Roman" panose="02020603050405020304" pitchFamily="18" charset="0"/>
                <a:cs typeface="Times New Roman" panose="02020603050405020304" pitchFamily="18" charset="0"/>
              </a:rPr>
              <a:t>Data </a:t>
            </a:r>
            <a:r>
              <a:rPr lang="en-IN" b="1" dirty="0" smtClean="0">
                <a:solidFill>
                  <a:schemeClr val="tx1"/>
                </a:solidFill>
                <a:latin typeface="Times New Roman" panose="02020603050405020304" pitchFamily="18" charset="0"/>
                <a:cs typeface="Times New Roman" panose="02020603050405020304" pitchFamily="18" charset="0"/>
              </a:rPr>
              <a:t>Pre-processing</a:t>
            </a:r>
            <a:endParaRPr lang="en-US" sz="16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600" dirty="0" smtClean="0">
                <a:solidFill>
                  <a:schemeClr val="tx1"/>
                </a:solidFill>
                <a:latin typeface="Times New Roman" panose="02020603050405020304" pitchFamily="18" charset="0"/>
                <a:cs typeface="Times New Roman" panose="02020603050405020304" pitchFamily="18" charset="0"/>
              </a:rPr>
              <a:t>Pre-processing </a:t>
            </a:r>
            <a:r>
              <a:rPr lang="en-US" sz="1600" dirty="0">
                <a:solidFill>
                  <a:schemeClr val="tx1"/>
                </a:solidFill>
                <a:latin typeface="Times New Roman" panose="02020603050405020304" pitchFamily="18" charset="0"/>
                <a:cs typeface="Times New Roman" panose="02020603050405020304" pitchFamily="18" charset="0"/>
              </a:rPr>
              <a:t>of dataset is an important step in advance to the training, validation and testing phases of model on images. </a:t>
            </a:r>
            <a:endParaRPr lang="en-US" sz="16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600" dirty="0" smtClean="0">
                <a:solidFill>
                  <a:schemeClr val="tx1"/>
                </a:solidFill>
                <a:latin typeface="Times New Roman" panose="02020603050405020304" pitchFamily="18" charset="0"/>
                <a:cs typeface="Times New Roman" panose="02020603050405020304" pitchFamily="18" charset="0"/>
              </a:rPr>
              <a:t>In the dataset we have brain MRI images and there corresponding Segmented images</a:t>
            </a:r>
          </a:p>
          <a:p>
            <a:pPr>
              <a:lnSpc>
                <a:spcPct val="150000"/>
              </a:lnSpc>
            </a:pPr>
            <a:r>
              <a:rPr lang="en-US" sz="1600" dirty="0" smtClean="0">
                <a:solidFill>
                  <a:schemeClr val="tx1"/>
                </a:solidFill>
                <a:latin typeface="Times New Roman" panose="02020603050405020304" pitchFamily="18" charset="0"/>
                <a:cs typeface="Times New Roman" panose="02020603050405020304" pitchFamily="18" charset="0"/>
              </a:rPr>
              <a:t>These brain MRI images are normalized by rescaling them into the 0 and 1 range.</a:t>
            </a:r>
            <a:endParaRPr lang="en-US" sz="16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graphicFrame>
        <p:nvGraphicFramePr>
          <p:cNvPr id="4" name="Diagram 3"/>
          <p:cNvGraphicFramePr/>
          <p:nvPr>
            <p:extLst>
              <p:ext uri="{D42A27DB-BD31-4B8C-83A1-F6EECF244321}">
                <p14:modId xmlns="" xmlns:p14="http://schemas.microsoft.com/office/powerpoint/2010/main" val="1862089181"/>
              </p:ext>
            </p:extLst>
          </p:nvPr>
        </p:nvGraphicFramePr>
        <p:xfrm>
          <a:off x="1331640" y="4005064"/>
          <a:ext cx="6096000" cy="1959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879375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332656"/>
            <a:ext cx="6696744" cy="908720"/>
          </a:xfrm>
        </p:spPr>
        <p:txBody>
          <a:bodyPr/>
          <a:lstStyle/>
          <a:p>
            <a:r>
              <a:rPr lang="en-IN" sz="3200" b="1" dirty="0">
                <a:latin typeface="Times New Roman" panose="02020603050405020304" pitchFamily="18" charset="0"/>
                <a:cs typeface="Times New Roman" panose="02020603050405020304" pitchFamily="18" charset="0"/>
              </a:rPr>
              <a:t>Methodology</a:t>
            </a:r>
            <a:endParaRPr lang="en-IN" sz="3200" dirty="0"/>
          </a:p>
        </p:txBody>
      </p:sp>
      <p:sp>
        <p:nvSpPr>
          <p:cNvPr id="3" name="Content Placeholder 2"/>
          <p:cNvSpPr>
            <a:spLocks noGrp="1"/>
          </p:cNvSpPr>
          <p:nvPr>
            <p:ph idx="1"/>
          </p:nvPr>
        </p:nvSpPr>
        <p:spPr>
          <a:xfrm>
            <a:off x="457200" y="1600201"/>
            <a:ext cx="7715200" cy="2836911"/>
          </a:xfrm>
        </p:spPr>
        <p:txBody>
          <a:bodyPr>
            <a:normAutofit/>
          </a:bodyPr>
          <a:lstStyle/>
          <a:p>
            <a:pPr algn="just">
              <a:lnSpc>
                <a:spcPct val="120000"/>
              </a:lnSpc>
            </a:pPr>
            <a:r>
              <a:rPr lang="en-IN" sz="1800" dirty="0" smtClean="0">
                <a:solidFill>
                  <a:schemeClr val="tx1"/>
                </a:solidFill>
                <a:latin typeface="Times New Roman" panose="02020603050405020304" pitchFamily="18" charset="0"/>
                <a:cs typeface="Times New Roman" panose="02020603050405020304" pitchFamily="18" charset="0"/>
              </a:rPr>
              <a:t>The dataset  has 3929 brain MRI  </a:t>
            </a:r>
            <a:r>
              <a:rPr lang="en-IN" sz="1800" dirty="0">
                <a:solidFill>
                  <a:schemeClr val="tx1"/>
                </a:solidFill>
                <a:latin typeface="Times New Roman" panose="02020603050405020304" pitchFamily="18" charset="0"/>
                <a:cs typeface="Times New Roman" panose="02020603050405020304" pitchFamily="18" charset="0"/>
              </a:rPr>
              <a:t>images </a:t>
            </a:r>
            <a:r>
              <a:rPr lang="en-IN" sz="1800" dirty="0" smtClean="0">
                <a:solidFill>
                  <a:schemeClr val="tx1"/>
                </a:solidFill>
                <a:latin typeface="Times New Roman" panose="02020603050405020304" pitchFamily="18" charset="0"/>
                <a:cs typeface="Times New Roman" panose="02020603050405020304" pitchFamily="18" charset="0"/>
              </a:rPr>
              <a:t>in (.</a:t>
            </a:r>
            <a:r>
              <a:rPr lang="en-IN" sz="1800" dirty="0" err="1" smtClean="0">
                <a:solidFill>
                  <a:schemeClr val="tx1"/>
                </a:solidFill>
                <a:latin typeface="Times New Roman" panose="02020603050405020304" pitchFamily="18" charset="0"/>
                <a:cs typeface="Times New Roman" panose="02020603050405020304" pitchFamily="18" charset="0"/>
              </a:rPr>
              <a:t>tif</a:t>
            </a:r>
            <a:r>
              <a:rPr lang="en-IN" sz="1800" dirty="0" smtClean="0">
                <a:solidFill>
                  <a:schemeClr val="tx1"/>
                </a:solidFill>
                <a:latin typeface="Times New Roman" panose="02020603050405020304" pitchFamily="18" charset="0"/>
                <a:cs typeface="Times New Roman" panose="02020603050405020304" pitchFamily="18" charset="0"/>
              </a:rPr>
              <a:t>) format</a:t>
            </a:r>
          </a:p>
          <a:p>
            <a:pPr algn="just">
              <a:lnSpc>
                <a:spcPct val="120000"/>
              </a:lnSpc>
            </a:pPr>
            <a:r>
              <a:rPr lang="en-IN" sz="1800" dirty="0" smtClean="0">
                <a:solidFill>
                  <a:schemeClr val="tx1"/>
                </a:solidFill>
                <a:latin typeface="Times New Roman" panose="02020603050405020304" pitchFamily="18" charset="0"/>
                <a:cs typeface="Times New Roman" panose="02020603050405020304" pitchFamily="18" charset="0"/>
              </a:rPr>
              <a:t>It is divided </a:t>
            </a:r>
            <a:r>
              <a:rPr lang="en-IN" sz="1800" dirty="0">
                <a:solidFill>
                  <a:schemeClr val="tx1"/>
                </a:solidFill>
                <a:latin typeface="Times New Roman" panose="02020603050405020304" pitchFamily="18" charset="0"/>
                <a:cs typeface="Times New Roman" panose="02020603050405020304" pitchFamily="18" charset="0"/>
              </a:rPr>
              <a:t>into </a:t>
            </a:r>
            <a:r>
              <a:rPr lang="en-IN" sz="1800" dirty="0" smtClean="0">
                <a:solidFill>
                  <a:schemeClr val="tx1"/>
                </a:solidFill>
                <a:latin typeface="Times New Roman" panose="02020603050405020304" pitchFamily="18" charset="0"/>
                <a:cs typeface="Times New Roman" panose="02020603050405020304" pitchFamily="18" charset="0"/>
              </a:rPr>
              <a:t>train set and test set in </a:t>
            </a:r>
            <a:r>
              <a:rPr lang="en-IN" sz="1800" dirty="0">
                <a:solidFill>
                  <a:schemeClr val="tx1"/>
                </a:solidFill>
                <a:latin typeface="Times New Roman" panose="02020603050405020304" pitchFamily="18" charset="0"/>
                <a:cs typeface="Times New Roman" panose="02020603050405020304" pitchFamily="18" charset="0"/>
              </a:rPr>
              <a:t>85 and 15 percentage ratio</a:t>
            </a:r>
            <a:r>
              <a:rPr lang="en-IN" sz="1800" dirty="0" smtClean="0">
                <a:solidFill>
                  <a:schemeClr val="tx1"/>
                </a:solidFill>
                <a:latin typeface="Times New Roman" panose="02020603050405020304" pitchFamily="18" charset="0"/>
                <a:cs typeface="Times New Roman" panose="02020603050405020304" pitchFamily="18" charset="0"/>
              </a:rPr>
              <a:t>.</a:t>
            </a:r>
          </a:p>
          <a:p>
            <a:pPr algn="just">
              <a:lnSpc>
                <a:spcPct val="120000"/>
              </a:lnSpc>
            </a:pPr>
            <a:r>
              <a:rPr lang="en-IN" sz="1800" dirty="0" smtClean="0">
                <a:solidFill>
                  <a:schemeClr val="tx1"/>
                </a:solidFill>
                <a:latin typeface="Times New Roman" panose="02020603050405020304" pitchFamily="18" charset="0"/>
                <a:cs typeface="Times New Roman" panose="02020603050405020304" pitchFamily="18" charset="0"/>
              </a:rPr>
              <a:t>From train data  15 % of images are used for validation.</a:t>
            </a:r>
          </a:p>
          <a:p>
            <a:pPr algn="just">
              <a:lnSpc>
                <a:spcPct val="120000"/>
              </a:lnSpc>
            </a:pPr>
            <a:r>
              <a:rPr lang="en-IN" sz="1800" dirty="0" smtClean="0">
                <a:solidFill>
                  <a:schemeClr val="tx1"/>
                </a:solidFill>
                <a:latin typeface="Times New Roman" panose="02020603050405020304" pitchFamily="18" charset="0"/>
                <a:cs typeface="Times New Roman" panose="02020603050405020304" pitchFamily="18" charset="0"/>
              </a:rPr>
              <a:t>The MRI classifier model is trained with the train data which has 3006 images.</a:t>
            </a:r>
          </a:p>
          <a:p>
            <a:pPr algn="just">
              <a:lnSpc>
                <a:spcPct val="120000"/>
              </a:lnSpc>
            </a:pPr>
            <a:r>
              <a:rPr lang="en-IN" sz="1800" dirty="0" smtClean="0">
                <a:solidFill>
                  <a:schemeClr val="tx1"/>
                </a:solidFill>
                <a:latin typeface="Times New Roman" panose="02020603050405020304" pitchFamily="18" charset="0"/>
                <a:cs typeface="Times New Roman" panose="02020603050405020304" pitchFamily="18" charset="0"/>
              </a:rPr>
              <a:t>The model </a:t>
            </a:r>
            <a:r>
              <a:rPr lang="en-IN" sz="1800" dirty="0">
                <a:solidFill>
                  <a:schemeClr val="tx1"/>
                </a:solidFill>
                <a:latin typeface="Times New Roman" panose="02020603050405020304" pitchFamily="18" charset="0"/>
                <a:cs typeface="Times New Roman" panose="02020603050405020304" pitchFamily="18" charset="0"/>
              </a:rPr>
              <a:t>is trained with </a:t>
            </a:r>
            <a:r>
              <a:rPr lang="en-IN" sz="1800" dirty="0" smtClean="0">
                <a:solidFill>
                  <a:schemeClr val="tx1"/>
                </a:solidFill>
                <a:latin typeface="Times New Roman" panose="02020603050405020304" pitchFamily="18" charset="0"/>
                <a:cs typeface="Times New Roman" panose="02020603050405020304" pitchFamily="18" charset="0"/>
              </a:rPr>
              <a:t>then validated using  </a:t>
            </a:r>
            <a:r>
              <a:rPr lang="en-IN" sz="1800" dirty="0">
                <a:solidFill>
                  <a:schemeClr val="tx1"/>
                </a:solidFill>
                <a:latin typeface="Times New Roman" panose="02020603050405020304" pitchFamily="18" charset="0"/>
                <a:cs typeface="Times New Roman" panose="02020603050405020304" pitchFamily="18" charset="0"/>
              </a:rPr>
              <a:t>data which has </a:t>
            </a:r>
            <a:r>
              <a:rPr lang="en-IN" sz="1800" dirty="0" smtClean="0">
                <a:solidFill>
                  <a:schemeClr val="tx1"/>
                </a:solidFill>
                <a:latin typeface="Times New Roman" panose="02020603050405020304" pitchFamily="18" charset="0"/>
                <a:cs typeface="Times New Roman" panose="02020603050405020304" pitchFamily="18" charset="0"/>
              </a:rPr>
              <a:t>333 images </a:t>
            </a:r>
            <a:endParaRPr lang="en-IN" sz="1800"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IN" sz="1800" dirty="0" smtClean="0">
                <a:solidFill>
                  <a:schemeClr val="tx1"/>
                </a:solidFill>
                <a:latin typeface="Times New Roman" panose="02020603050405020304" pitchFamily="18" charset="0"/>
                <a:cs typeface="Times New Roman" panose="02020603050405020304" pitchFamily="18" charset="0"/>
              </a:rPr>
              <a:t>The classifier model is then tested with the test data which has 590 images</a:t>
            </a:r>
          </a:p>
          <a:p>
            <a:pPr marL="0" indent="0" algn="just">
              <a:lnSpc>
                <a:spcPct val="150000"/>
              </a:lnSpc>
              <a:buNone/>
            </a:pPr>
            <a:endParaRPr lang="en-IN" sz="18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18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18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 xmlns:p14="http://schemas.microsoft.com/office/powerpoint/2010/main" val="2817460794"/>
              </p:ext>
            </p:extLst>
          </p:nvPr>
        </p:nvGraphicFramePr>
        <p:xfrm>
          <a:off x="1331640" y="4537968"/>
          <a:ext cx="6984776" cy="2059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14196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IN" sz="3200" b="1" dirty="0">
                <a:latin typeface="Times New Roman" panose="02020603050405020304" pitchFamily="18" charset="0"/>
                <a:cs typeface="Times New Roman" panose="02020603050405020304" pitchFamily="18" charset="0"/>
              </a:rPr>
              <a:t>Methodology</a:t>
            </a:r>
            <a:endParaRPr lang="en-IN" sz="3200" dirty="0"/>
          </a:p>
        </p:txBody>
      </p:sp>
      <p:sp>
        <p:nvSpPr>
          <p:cNvPr id="3" name="Content Placeholder 2"/>
          <p:cNvSpPr>
            <a:spLocks noGrp="1"/>
          </p:cNvSpPr>
          <p:nvPr>
            <p:ph idx="1"/>
          </p:nvPr>
        </p:nvSpPr>
        <p:spPr>
          <a:xfrm>
            <a:off x="395536" y="1196752"/>
            <a:ext cx="6059016" cy="4525963"/>
          </a:xfrm>
        </p:spPr>
        <p:txBody>
          <a:bodyPr>
            <a:normAutofit/>
          </a:bodyPr>
          <a:lstStyle/>
          <a:p>
            <a:pPr marL="0" indent="0" algn="just">
              <a:lnSpc>
                <a:spcPct val="150000"/>
              </a:lnSpc>
              <a:buNone/>
            </a:pPr>
            <a:r>
              <a:rPr lang="en-IN" b="1" dirty="0">
                <a:solidFill>
                  <a:schemeClr val="tx1"/>
                </a:solidFill>
                <a:latin typeface="Times New Roman" panose="02020603050405020304" pitchFamily="18" charset="0"/>
                <a:cs typeface="Times New Roman" panose="02020603050405020304" pitchFamily="18" charset="0"/>
              </a:rPr>
              <a:t>Feature Extraction </a:t>
            </a:r>
            <a:r>
              <a:rPr lang="en-IN" b="1" dirty="0" smtClean="0">
                <a:solidFill>
                  <a:schemeClr val="tx1"/>
                </a:solidFill>
                <a:latin typeface="Times New Roman" panose="02020603050405020304" pitchFamily="18" charset="0"/>
                <a:cs typeface="Times New Roman" panose="02020603050405020304" pitchFamily="18" charset="0"/>
              </a:rPr>
              <a:t> and Detection </a:t>
            </a:r>
            <a:r>
              <a:rPr lang="en-IN" b="1" dirty="0">
                <a:solidFill>
                  <a:schemeClr val="tx1"/>
                </a:solidFill>
                <a:latin typeface="Times New Roman" panose="02020603050405020304" pitchFamily="18" charset="0"/>
                <a:cs typeface="Times New Roman" panose="02020603050405020304" pitchFamily="18" charset="0"/>
              </a:rPr>
              <a:t>of the tumour </a:t>
            </a:r>
            <a:endParaRPr lang="en-IN" b="1"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800" dirty="0" smtClean="0">
                <a:solidFill>
                  <a:schemeClr val="tx1"/>
                </a:solidFill>
                <a:latin typeface="Times New Roman" panose="02020603050405020304" pitchFamily="18" charset="0"/>
                <a:cs typeface="Times New Roman" panose="02020603050405020304" pitchFamily="18" charset="0"/>
              </a:rPr>
              <a:t>Before performing feature extraction images are split into three sets as training, validation and testing. </a:t>
            </a:r>
          </a:p>
          <a:p>
            <a:pPr algn="just">
              <a:lnSpc>
                <a:spcPct val="150000"/>
              </a:lnSpc>
            </a:pPr>
            <a:r>
              <a:rPr lang="en-US" sz="1800" dirty="0" smtClean="0">
                <a:solidFill>
                  <a:schemeClr val="tx1"/>
                </a:solidFill>
                <a:latin typeface="Times New Roman" panose="02020603050405020304" pitchFamily="18" charset="0"/>
                <a:cs typeface="Times New Roman" panose="02020603050405020304" pitchFamily="18" charset="0"/>
              </a:rPr>
              <a:t>ResNet50 is used to extract the features from the Images.</a:t>
            </a:r>
          </a:p>
          <a:p>
            <a:pPr algn="just">
              <a:lnSpc>
                <a:spcPct val="150000"/>
              </a:lnSpc>
            </a:pPr>
            <a:r>
              <a:rPr lang="en-IN" sz="1800" dirty="0">
                <a:solidFill>
                  <a:schemeClr val="tx1"/>
                </a:solidFill>
                <a:latin typeface="Times New Roman" panose="02020603050405020304" pitchFamily="18" charset="0"/>
                <a:cs typeface="Times New Roman" panose="02020603050405020304" pitchFamily="18" charset="0"/>
              </a:rPr>
              <a:t>ResNet-50 is Residual network with 50 </a:t>
            </a:r>
            <a:r>
              <a:rPr lang="en-IN" sz="1800" dirty="0" smtClean="0">
                <a:solidFill>
                  <a:schemeClr val="tx1"/>
                </a:solidFill>
                <a:latin typeface="Times New Roman" panose="02020603050405020304" pitchFamily="18" charset="0"/>
                <a:cs typeface="Times New Roman" panose="02020603050405020304" pitchFamily="18" charset="0"/>
              </a:rPr>
              <a:t>layers. And it is called </a:t>
            </a:r>
            <a:r>
              <a:rPr lang="en-IN" sz="1800" dirty="0">
                <a:solidFill>
                  <a:schemeClr val="tx1"/>
                </a:solidFill>
                <a:latin typeface="Times New Roman" panose="02020603050405020304" pitchFamily="18" charset="0"/>
                <a:cs typeface="Times New Roman" panose="02020603050405020304" pitchFamily="18" charset="0"/>
              </a:rPr>
              <a:t>Residual because we have Skip connections.</a:t>
            </a:r>
          </a:p>
          <a:p>
            <a:pPr algn="just">
              <a:lnSpc>
                <a:spcPct val="150000"/>
              </a:lnSpc>
            </a:pPr>
            <a:r>
              <a:rPr lang="en-US" sz="1800" dirty="0" smtClean="0">
                <a:solidFill>
                  <a:schemeClr val="tx1"/>
                </a:solidFill>
                <a:latin typeface="Times New Roman" panose="02020603050405020304" pitchFamily="18" charset="0"/>
                <a:cs typeface="Times New Roman" panose="02020603050405020304" pitchFamily="18" charset="0"/>
              </a:rPr>
              <a:t>From the obtained  features we detect the tumor location</a:t>
            </a:r>
          </a:p>
          <a:p>
            <a:pPr marL="0" indent="0" algn="just">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algn="just"/>
            <a:endParaRPr lang="en-IN" dirty="0"/>
          </a:p>
        </p:txBody>
      </p:sp>
      <p:graphicFrame>
        <p:nvGraphicFramePr>
          <p:cNvPr id="4" name="Diagram 3"/>
          <p:cNvGraphicFramePr/>
          <p:nvPr>
            <p:extLst>
              <p:ext uri="{D42A27DB-BD31-4B8C-83A1-F6EECF244321}">
                <p14:modId xmlns="" xmlns:p14="http://schemas.microsoft.com/office/powerpoint/2010/main" val="907857300"/>
              </p:ext>
            </p:extLst>
          </p:nvPr>
        </p:nvGraphicFramePr>
        <p:xfrm>
          <a:off x="1606078" y="5013176"/>
          <a:ext cx="6096000" cy="1959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765379" y="1484784"/>
            <a:ext cx="2371725" cy="34861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372007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IN" sz="3200" b="1" dirty="0">
                <a:latin typeface="Times New Roman" panose="02020603050405020304" pitchFamily="18" charset="0"/>
                <a:cs typeface="Times New Roman" panose="02020603050405020304" pitchFamily="18" charset="0"/>
              </a:rPr>
              <a:t>Methodology</a:t>
            </a:r>
            <a:endParaRPr lang="en-IN" sz="3200" dirty="0"/>
          </a:p>
        </p:txBody>
      </p:sp>
      <p:sp>
        <p:nvSpPr>
          <p:cNvPr id="3" name="Content Placeholder 2"/>
          <p:cNvSpPr>
            <a:spLocks noGrp="1"/>
          </p:cNvSpPr>
          <p:nvPr>
            <p:ph idx="1"/>
          </p:nvPr>
        </p:nvSpPr>
        <p:spPr>
          <a:xfrm>
            <a:off x="457200" y="1600200"/>
            <a:ext cx="5338936" cy="4637112"/>
          </a:xfrm>
        </p:spPr>
        <p:txBody>
          <a:bodyPr>
            <a:normAutofit fontScale="92500" lnSpcReduction="10000"/>
          </a:bodyPr>
          <a:lstStyle/>
          <a:p>
            <a:pPr algn="just">
              <a:lnSpc>
                <a:spcPct val="150000"/>
              </a:lnSpc>
            </a:pPr>
            <a:r>
              <a:rPr lang="en-IN" sz="1900" dirty="0" smtClean="0">
                <a:solidFill>
                  <a:schemeClr val="tx1"/>
                </a:solidFill>
                <a:latin typeface="Times New Roman" panose="02020603050405020304" pitchFamily="18" charset="0"/>
                <a:cs typeface="Times New Roman" panose="02020603050405020304" pitchFamily="18" charset="0"/>
              </a:rPr>
              <a:t>For our model we use the following layers for extract the features</a:t>
            </a:r>
            <a:endParaRPr lang="en-US" sz="1900" dirty="0" smtClean="0">
              <a:solidFill>
                <a:schemeClr val="tx1"/>
              </a:solidFill>
              <a:latin typeface="Times New Roman" panose="02020603050405020304" pitchFamily="18" charset="0"/>
              <a:cs typeface="Times New Roman" panose="02020603050405020304" pitchFamily="18" charset="0"/>
            </a:endParaRPr>
          </a:p>
          <a:p>
            <a:pPr lvl="1" algn="just">
              <a:lnSpc>
                <a:spcPct val="150000"/>
              </a:lnSpc>
            </a:pPr>
            <a:r>
              <a:rPr lang="en-IN" sz="1900" dirty="0" smtClean="0">
                <a:solidFill>
                  <a:schemeClr val="tx1"/>
                </a:solidFill>
                <a:latin typeface="Times New Roman" panose="02020603050405020304" pitchFamily="18" charset="0"/>
                <a:cs typeface="Times New Roman" panose="02020603050405020304" pitchFamily="18" charset="0"/>
              </a:rPr>
              <a:t>In Convolution layer the AveragePooling2D </a:t>
            </a:r>
            <a:r>
              <a:rPr lang="en-US" sz="1900" dirty="0" smtClean="0">
                <a:solidFill>
                  <a:schemeClr val="tx1"/>
                </a:solidFill>
                <a:latin typeface="Times New Roman" panose="02020603050405020304" pitchFamily="18" charset="0"/>
                <a:cs typeface="Times New Roman" panose="02020603050405020304" pitchFamily="18" charset="0"/>
              </a:rPr>
              <a:t>calculates </a:t>
            </a:r>
            <a:r>
              <a:rPr lang="en-US" sz="1900" dirty="0">
                <a:solidFill>
                  <a:schemeClr val="tx1"/>
                </a:solidFill>
                <a:latin typeface="Times New Roman" panose="02020603050405020304" pitchFamily="18" charset="0"/>
                <a:cs typeface="Times New Roman" panose="02020603050405020304" pitchFamily="18" charset="0"/>
              </a:rPr>
              <a:t>the average value for each patch on the feature map</a:t>
            </a:r>
            <a:r>
              <a:rPr lang="en-US" sz="1900" dirty="0" smtClean="0">
                <a:solidFill>
                  <a:schemeClr val="tx1"/>
                </a:solidFill>
                <a:latin typeface="Times New Roman" panose="02020603050405020304" pitchFamily="18" charset="0"/>
                <a:cs typeface="Times New Roman" panose="02020603050405020304" pitchFamily="18" charset="0"/>
              </a:rPr>
              <a:t>.</a:t>
            </a:r>
          </a:p>
          <a:p>
            <a:pPr lvl="1" algn="just">
              <a:lnSpc>
                <a:spcPct val="150000"/>
              </a:lnSpc>
            </a:pPr>
            <a:r>
              <a:rPr lang="en-IN" sz="1900" dirty="0" smtClean="0">
                <a:solidFill>
                  <a:schemeClr val="tx1"/>
                </a:solidFill>
                <a:latin typeface="Times New Roman" panose="02020603050405020304" pitchFamily="18" charset="0"/>
                <a:cs typeface="Times New Roman" panose="02020603050405020304" pitchFamily="18" charset="0"/>
              </a:rPr>
              <a:t>Flatten, </a:t>
            </a:r>
            <a:r>
              <a:rPr lang="en-IN" sz="1900" dirty="0">
                <a:latin typeface="Times New Roman" panose="02020603050405020304" pitchFamily="18" charset="0"/>
                <a:cs typeface="Times New Roman" panose="02020603050405020304" pitchFamily="18" charset="0"/>
              </a:rPr>
              <a:t> </a:t>
            </a:r>
            <a:r>
              <a:rPr lang="en-IN" sz="1900" dirty="0" smtClean="0">
                <a:solidFill>
                  <a:schemeClr val="tx1"/>
                </a:solidFill>
                <a:latin typeface="Times New Roman" panose="02020603050405020304" pitchFamily="18" charset="0"/>
                <a:cs typeface="Times New Roman" panose="02020603050405020304" pitchFamily="18" charset="0"/>
              </a:rPr>
              <a:t>which </a:t>
            </a:r>
            <a:r>
              <a:rPr lang="en-IN" sz="1900" dirty="0">
                <a:solidFill>
                  <a:schemeClr val="tx1"/>
                </a:solidFill>
                <a:latin typeface="Times New Roman" panose="02020603050405020304" pitchFamily="18" charset="0"/>
                <a:cs typeface="Times New Roman" panose="02020603050405020304" pitchFamily="18" charset="0"/>
              </a:rPr>
              <a:t>adds an extra channel </a:t>
            </a:r>
            <a:r>
              <a:rPr lang="en-IN" sz="1900" dirty="0" smtClean="0">
                <a:solidFill>
                  <a:schemeClr val="tx1"/>
                </a:solidFill>
                <a:latin typeface="Times New Roman" panose="02020603050405020304" pitchFamily="18" charset="0"/>
                <a:cs typeface="Times New Roman" panose="02020603050405020304" pitchFamily="18" charset="0"/>
              </a:rPr>
              <a:t>dimension, but d</a:t>
            </a:r>
            <a:r>
              <a:rPr lang="en-US" sz="1900" dirty="0" err="1" smtClean="0">
                <a:solidFill>
                  <a:schemeClr val="tx1"/>
                </a:solidFill>
                <a:latin typeface="Times New Roman" panose="02020603050405020304" pitchFamily="18" charset="0"/>
                <a:cs typeface="Times New Roman" panose="02020603050405020304" pitchFamily="18" charset="0"/>
              </a:rPr>
              <a:t>oesn’t</a:t>
            </a:r>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affect the batch </a:t>
            </a:r>
            <a:r>
              <a:rPr lang="en-US" sz="1900" dirty="0" smtClean="0">
                <a:solidFill>
                  <a:schemeClr val="tx1"/>
                </a:solidFill>
                <a:latin typeface="Times New Roman" panose="02020603050405020304" pitchFamily="18" charset="0"/>
                <a:cs typeface="Times New Roman" panose="02020603050405020304" pitchFamily="18" charset="0"/>
              </a:rPr>
              <a:t>size.</a:t>
            </a:r>
          </a:p>
          <a:p>
            <a:pPr lvl="1" algn="just">
              <a:lnSpc>
                <a:spcPct val="150000"/>
              </a:lnSpc>
            </a:pPr>
            <a:r>
              <a:rPr lang="en-US" sz="1900" dirty="0" smtClean="0">
                <a:solidFill>
                  <a:schemeClr val="tx1"/>
                </a:solidFill>
                <a:latin typeface="Times New Roman" panose="02020603050405020304" pitchFamily="18" charset="0"/>
                <a:cs typeface="Times New Roman" panose="02020603050405020304" pitchFamily="18" charset="0"/>
              </a:rPr>
              <a:t>Dense  function is used to implements </a:t>
            </a:r>
            <a:r>
              <a:rPr lang="en-US" sz="1900" dirty="0">
                <a:solidFill>
                  <a:schemeClr val="tx1"/>
                </a:solidFill>
                <a:latin typeface="Times New Roman" panose="02020603050405020304" pitchFamily="18" charset="0"/>
                <a:cs typeface="Times New Roman" panose="02020603050405020304" pitchFamily="18" charset="0"/>
              </a:rPr>
              <a:t>the </a:t>
            </a:r>
            <a:r>
              <a:rPr lang="en-US" sz="1900" dirty="0" smtClean="0">
                <a:solidFill>
                  <a:schemeClr val="tx1"/>
                </a:solidFill>
                <a:latin typeface="Times New Roman" panose="02020603050405020304" pitchFamily="18" charset="0"/>
                <a:cs typeface="Times New Roman" panose="02020603050405020304" pitchFamily="18" charset="0"/>
              </a:rPr>
              <a:t>operations  </a:t>
            </a:r>
            <a:r>
              <a:rPr lang="en-US" sz="1900" dirty="0" err="1">
                <a:solidFill>
                  <a:schemeClr val="tx1"/>
                </a:solidFill>
                <a:latin typeface="Times New Roman" panose="02020603050405020304" pitchFamily="18" charset="0"/>
                <a:cs typeface="Times New Roman" panose="02020603050405020304" pitchFamily="18" charset="0"/>
              </a:rPr>
              <a:t>R</a:t>
            </a:r>
            <a:r>
              <a:rPr lang="en-US" sz="1900" dirty="0" err="1" smtClean="0">
                <a:solidFill>
                  <a:schemeClr val="tx1"/>
                </a:solidFill>
                <a:latin typeface="Times New Roman" panose="02020603050405020304" pitchFamily="18" charset="0"/>
                <a:cs typeface="Times New Roman" panose="02020603050405020304" pitchFamily="18" charset="0"/>
              </a:rPr>
              <a:t>elu</a:t>
            </a:r>
            <a:r>
              <a:rPr lang="en-US" sz="1900" dirty="0" smtClean="0">
                <a:solidFill>
                  <a:schemeClr val="tx1"/>
                </a:solidFill>
                <a:latin typeface="Times New Roman" panose="02020603050405020304" pitchFamily="18" charset="0"/>
                <a:cs typeface="Times New Roman" panose="02020603050405020304" pitchFamily="18" charset="0"/>
              </a:rPr>
              <a:t>. </a:t>
            </a:r>
          </a:p>
          <a:p>
            <a:pPr algn="just">
              <a:lnSpc>
                <a:spcPct val="150000"/>
              </a:lnSpc>
            </a:pPr>
            <a:r>
              <a:rPr lang="en-US" sz="1900" dirty="0" err="1">
                <a:solidFill>
                  <a:schemeClr val="tx1"/>
                </a:solidFill>
                <a:latin typeface="Times New Roman" panose="02020603050405020304" pitchFamily="18" charset="0"/>
                <a:cs typeface="Times New Roman" panose="02020603050405020304" pitchFamily="18" charset="0"/>
              </a:rPr>
              <a:t>Relu</a:t>
            </a:r>
            <a:r>
              <a:rPr lang="en-US" sz="1900" dirty="0">
                <a:solidFill>
                  <a:schemeClr val="tx1"/>
                </a:solidFill>
                <a:latin typeface="Times New Roman" panose="02020603050405020304" pitchFamily="18" charset="0"/>
                <a:cs typeface="Times New Roman" panose="02020603050405020304" pitchFamily="18" charset="0"/>
              </a:rPr>
              <a:t> outputs the input image if the value is positive else it gives </a:t>
            </a:r>
            <a:r>
              <a:rPr lang="en-US" sz="1900" dirty="0" smtClean="0">
                <a:solidFill>
                  <a:schemeClr val="tx1"/>
                </a:solidFill>
                <a:latin typeface="Times New Roman" panose="02020603050405020304" pitchFamily="18" charset="0"/>
                <a:cs typeface="Times New Roman" panose="02020603050405020304" pitchFamily="18" charset="0"/>
              </a:rPr>
              <a:t>Zero.</a:t>
            </a:r>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5" name="Picture 2" descr="https://raw.githubusercontent.com/torch/torch.github.io/master/blog/_posts/images/resnets_1.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24575" y="762000"/>
            <a:ext cx="3019425" cy="58578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62370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IN" sz="3200" b="1" dirty="0">
                <a:latin typeface="Times New Roman" panose="02020603050405020304" pitchFamily="18" charset="0"/>
                <a:cs typeface="Times New Roman" panose="02020603050405020304" pitchFamily="18" charset="0"/>
              </a:rPr>
              <a:t>Methodology</a:t>
            </a:r>
            <a:endParaRPr lang="en-IN" sz="3200" dirty="0"/>
          </a:p>
        </p:txBody>
      </p:sp>
      <p:sp>
        <p:nvSpPr>
          <p:cNvPr id="3" name="Content Placeholder 2"/>
          <p:cNvSpPr>
            <a:spLocks noGrp="1"/>
          </p:cNvSpPr>
          <p:nvPr>
            <p:ph idx="1"/>
          </p:nvPr>
        </p:nvSpPr>
        <p:spPr>
          <a:xfrm>
            <a:off x="457200" y="1600200"/>
            <a:ext cx="8075240" cy="3917032"/>
          </a:xfrm>
        </p:spPr>
        <p:txBody>
          <a:bodyPr>
            <a:normAutofit/>
          </a:bodyPr>
          <a:lstStyle/>
          <a:p>
            <a:pPr marL="0" indent="0" algn="just">
              <a:lnSpc>
                <a:spcPct val="150000"/>
              </a:lnSpc>
              <a:buNone/>
            </a:pPr>
            <a:r>
              <a:rPr lang="en-IN" b="1" dirty="0" smtClean="0">
                <a:solidFill>
                  <a:schemeClr val="tx1"/>
                </a:solidFill>
                <a:latin typeface="Times New Roman" panose="02020603050405020304" pitchFamily="18" charset="0"/>
                <a:cs typeface="Times New Roman" panose="02020603050405020304" pitchFamily="18" charset="0"/>
              </a:rPr>
              <a:t>Classification of the image</a:t>
            </a:r>
            <a:endParaRPr lang="en-US" b="1"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sz="1600" dirty="0" smtClean="0">
                <a:solidFill>
                  <a:schemeClr val="tx1"/>
                </a:solidFill>
                <a:latin typeface="Times New Roman" panose="02020603050405020304" pitchFamily="18" charset="0"/>
                <a:cs typeface="Times New Roman" panose="02020603050405020304" pitchFamily="18" charset="0"/>
              </a:rPr>
              <a:t>In </a:t>
            </a:r>
            <a:r>
              <a:rPr lang="en-IN" sz="1600" dirty="0">
                <a:solidFill>
                  <a:schemeClr val="tx1"/>
                </a:solidFill>
                <a:latin typeface="Times New Roman" panose="02020603050405020304" pitchFamily="18" charset="0"/>
                <a:cs typeface="Times New Roman" panose="02020603050405020304" pitchFamily="18" charset="0"/>
              </a:rPr>
              <a:t>general in Neural networks as the number of layers increases the it becomes difficult to train the network</a:t>
            </a:r>
            <a:r>
              <a:rPr lang="en-IN" sz="1600"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IN" sz="1600" dirty="0" smtClean="0">
                <a:solidFill>
                  <a:schemeClr val="tx1"/>
                </a:solidFill>
                <a:latin typeface="Times New Roman" panose="02020603050405020304" pitchFamily="18" charset="0"/>
                <a:cs typeface="Times New Roman" panose="02020603050405020304" pitchFamily="18" charset="0"/>
              </a:rPr>
              <a:t>So here we used </a:t>
            </a:r>
            <a:r>
              <a:rPr lang="en-US"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callback is an object that can perform actions at various stages of training </a:t>
            </a:r>
            <a:r>
              <a:rPr lang="en-US" sz="1600" dirty="0" smtClean="0">
                <a:solidFill>
                  <a:schemeClr val="tx1"/>
                </a:solidFill>
                <a:latin typeface="Times New Roman" panose="02020603050405020304" pitchFamily="18" charset="0"/>
                <a:cs typeface="Times New Roman" panose="02020603050405020304" pitchFamily="18" charset="0"/>
              </a:rPr>
              <a:t>i.e., at </a:t>
            </a:r>
            <a:r>
              <a:rPr lang="en-US" sz="1600" dirty="0">
                <a:solidFill>
                  <a:schemeClr val="tx1"/>
                </a:solidFill>
                <a:latin typeface="Times New Roman" panose="02020603050405020304" pitchFamily="18" charset="0"/>
                <a:cs typeface="Times New Roman" panose="02020603050405020304" pitchFamily="18" charset="0"/>
              </a:rPr>
              <a:t>the start or end of an epoch, before or after a single </a:t>
            </a:r>
            <a:r>
              <a:rPr lang="en-US" sz="1600" dirty="0" smtClean="0">
                <a:solidFill>
                  <a:schemeClr val="tx1"/>
                </a:solidFill>
                <a:latin typeface="Times New Roman" panose="02020603050405020304" pitchFamily="18" charset="0"/>
                <a:cs typeface="Times New Roman" panose="02020603050405020304" pitchFamily="18" charset="0"/>
              </a:rPr>
              <a:t>batch.</a:t>
            </a:r>
          </a:p>
          <a:p>
            <a:pPr algn="just">
              <a:lnSpc>
                <a:spcPct val="150000"/>
              </a:lnSpc>
            </a:pPr>
            <a:r>
              <a:rPr lang="en-US" sz="1600" dirty="0" err="1" smtClean="0">
                <a:solidFill>
                  <a:schemeClr val="tx1"/>
                </a:solidFill>
                <a:latin typeface="Times New Roman" panose="02020603050405020304" pitchFamily="18" charset="0"/>
                <a:cs typeface="Times New Roman" panose="02020603050405020304" pitchFamily="18" charset="0"/>
              </a:rPr>
              <a:t>EarlyStopping</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ModelCheckpoint</a:t>
            </a:r>
            <a:r>
              <a:rPr lang="en-US" sz="1600" dirty="0" smtClean="0">
                <a:solidFill>
                  <a:schemeClr val="tx1"/>
                </a:solidFill>
                <a:latin typeface="Times New Roman" panose="02020603050405020304" pitchFamily="18" charset="0"/>
                <a:cs typeface="Times New Roman" panose="02020603050405020304" pitchFamily="18" charset="0"/>
              </a:rPr>
              <a:t>  are the classes used for callback. </a:t>
            </a:r>
          </a:p>
          <a:p>
            <a:pPr algn="just">
              <a:lnSpc>
                <a:spcPct val="150000"/>
              </a:lnSpc>
            </a:pPr>
            <a:r>
              <a:rPr lang="en-US" sz="1600" dirty="0" smtClean="0">
                <a:solidFill>
                  <a:schemeClr val="tx1"/>
                </a:solidFill>
                <a:latin typeface="Times New Roman" panose="02020603050405020304" pitchFamily="18" charset="0"/>
                <a:cs typeface="Times New Roman" panose="02020603050405020304" pitchFamily="18" charset="0"/>
              </a:rPr>
              <a:t>Finally we test the model by using the test data, which we created in the earlier stage.</a:t>
            </a:r>
            <a:endParaRPr lang="en-IN" sz="16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gn="just"/>
            <a:endParaRPr lang="en-IN" dirty="0"/>
          </a:p>
        </p:txBody>
      </p:sp>
      <p:sp>
        <p:nvSpPr>
          <p:cNvPr id="6" name="Flowchart: Decision 5"/>
          <p:cNvSpPr/>
          <p:nvPr/>
        </p:nvSpPr>
        <p:spPr>
          <a:xfrm>
            <a:off x="395536" y="5270754"/>
            <a:ext cx="3367825" cy="10378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Test the model</a:t>
            </a:r>
            <a:endParaRPr lang="en-IN" dirty="0"/>
          </a:p>
        </p:txBody>
      </p:sp>
      <p:sp>
        <p:nvSpPr>
          <p:cNvPr id="7" name="Rectangle 6"/>
          <p:cNvSpPr/>
          <p:nvPr/>
        </p:nvSpPr>
        <p:spPr>
          <a:xfrm>
            <a:off x="5874066" y="5013175"/>
            <a:ext cx="2154318" cy="416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Tumor is present</a:t>
            </a:r>
            <a:endParaRPr lang="en-IN" dirty="0"/>
          </a:p>
        </p:txBody>
      </p:sp>
      <p:sp>
        <p:nvSpPr>
          <p:cNvPr id="8" name="Rectangle 7"/>
          <p:cNvSpPr/>
          <p:nvPr/>
        </p:nvSpPr>
        <p:spPr>
          <a:xfrm>
            <a:off x="5882651" y="6237313"/>
            <a:ext cx="2145733" cy="50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Tumor is </a:t>
            </a:r>
            <a:r>
              <a:rPr lang="en-IN" dirty="0" smtClean="0"/>
              <a:t> not present</a:t>
            </a:r>
            <a:endParaRPr lang="en-IN" dirty="0"/>
          </a:p>
        </p:txBody>
      </p:sp>
      <p:cxnSp>
        <p:nvCxnSpPr>
          <p:cNvPr id="9" name="Straight Arrow Connector 8"/>
          <p:cNvCxnSpPr/>
          <p:nvPr/>
        </p:nvCxnSpPr>
        <p:spPr>
          <a:xfrm>
            <a:off x="4858066" y="5157192"/>
            <a:ext cx="1016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58066" y="6537914"/>
            <a:ext cx="1016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58066" y="5184713"/>
            <a:ext cx="0" cy="13807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763361" y="5789665"/>
            <a:ext cx="109470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64812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864096"/>
          </a:xfrm>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Analysis</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2699792" y="6336649"/>
            <a:ext cx="3600400" cy="369332"/>
          </a:xfrm>
          <a:prstGeom prst="rect">
            <a:avLst/>
          </a:prstGeom>
          <a:noFill/>
        </p:spPr>
        <p:txBody>
          <a:bodyPr wrap="square" rtlCol="0">
            <a:spAutoFit/>
          </a:bodyPr>
          <a:lstStyle/>
          <a:p>
            <a:pPr algn="ctr"/>
            <a:r>
              <a:rPr lang="en-IN" dirty="0" smtClean="0"/>
              <a:t>Training the model</a:t>
            </a:r>
            <a:endParaRPr lang="en-IN" dirty="0"/>
          </a:p>
        </p:txBody>
      </p:sp>
      <p:pic>
        <p:nvPicPr>
          <p:cNvPr id="102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r="14572"/>
          <a:stretch/>
        </p:blipFill>
        <p:spPr bwMode="auto">
          <a:xfrm>
            <a:off x="323528" y="1447646"/>
            <a:ext cx="8635121" cy="4686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973799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864096"/>
          </a:xfrm>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Analysis</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724086" y="5615693"/>
            <a:ext cx="3600400" cy="369332"/>
          </a:xfrm>
          <a:prstGeom prst="rect">
            <a:avLst/>
          </a:prstGeom>
          <a:noFill/>
        </p:spPr>
        <p:txBody>
          <a:bodyPr wrap="square" rtlCol="0">
            <a:spAutoFit/>
          </a:bodyPr>
          <a:lstStyle/>
          <a:p>
            <a:pPr algn="ctr"/>
            <a:r>
              <a:rPr lang="en-IN" dirty="0" smtClean="0"/>
              <a:t>Model accuracy</a:t>
            </a:r>
            <a:endParaRPr lang="en-IN" dirty="0"/>
          </a:p>
        </p:txBody>
      </p:sp>
      <p:sp>
        <p:nvSpPr>
          <p:cNvPr id="9" name="TextBox 8"/>
          <p:cNvSpPr txBox="1"/>
          <p:nvPr/>
        </p:nvSpPr>
        <p:spPr>
          <a:xfrm>
            <a:off x="5316890" y="5589240"/>
            <a:ext cx="3600400" cy="369332"/>
          </a:xfrm>
          <a:prstGeom prst="rect">
            <a:avLst/>
          </a:prstGeom>
          <a:noFill/>
        </p:spPr>
        <p:txBody>
          <a:bodyPr wrap="square" rtlCol="0">
            <a:spAutoFit/>
          </a:bodyPr>
          <a:lstStyle/>
          <a:p>
            <a:pPr algn="ctr"/>
            <a:r>
              <a:rPr lang="en-IN" dirty="0" smtClean="0"/>
              <a:t>Confusion matrix</a:t>
            </a:r>
            <a:endParaRPr lang="en-IN"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43261" y="1628800"/>
            <a:ext cx="3534220" cy="341359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3528" y="1772816"/>
            <a:ext cx="4896544" cy="326958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7420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IN" sz="3200" b="1" dirty="0" smtClean="0">
                <a:latin typeface="Times New Roman" panose="02020603050405020304" pitchFamily="18" charset="0"/>
                <a:cs typeface="Times New Roman" panose="02020603050405020304" pitchFamily="18" charset="0"/>
              </a:rPr>
              <a:t>Conclusion and Future Work</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dirty="0" smtClean="0">
                <a:solidFill>
                  <a:schemeClr val="tx1"/>
                </a:solidFill>
                <a:latin typeface="Times New Roman" panose="02020603050405020304" pitchFamily="18" charset="0"/>
                <a:cs typeface="Times New Roman" panose="02020603050405020304" pitchFamily="18" charset="0"/>
              </a:rPr>
              <a:t>Current </a:t>
            </a:r>
            <a:r>
              <a:rPr lang="en-US" dirty="0">
                <a:solidFill>
                  <a:schemeClr val="tx1"/>
                </a:solidFill>
                <a:latin typeface="Times New Roman" panose="02020603050405020304" pitchFamily="18" charset="0"/>
                <a:cs typeface="Times New Roman" panose="02020603050405020304" pitchFamily="18" charset="0"/>
              </a:rPr>
              <a:t>work detected the tumor if present with a test accuracy of </a:t>
            </a:r>
            <a:r>
              <a:rPr lang="en-US" dirty="0" smtClean="0">
                <a:solidFill>
                  <a:schemeClr val="tx1"/>
                </a:solidFill>
                <a:latin typeface="Times New Roman" panose="02020603050405020304" pitchFamily="18" charset="0"/>
                <a:cs typeface="Times New Roman" panose="02020603050405020304" pitchFamily="18" charset="0"/>
              </a:rPr>
              <a:t>92.54 </a:t>
            </a:r>
            <a:r>
              <a:rPr lang="en-US" dirty="0">
                <a:solidFill>
                  <a:schemeClr val="tx1"/>
                </a:solidFill>
                <a:latin typeface="Times New Roman" panose="02020603050405020304" pitchFamily="18" charset="0"/>
                <a:cs typeface="Times New Roman" panose="02020603050405020304" pitchFamily="18" charset="0"/>
              </a:rPr>
              <a:t>from Brain MRI Images using a pre-trained Deep Neural network architecture Residual Network(ResNet-50</a:t>
            </a:r>
            <a:r>
              <a:rPr lang="en-US"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dirty="0" smtClean="0">
                <a:solidFill>
                  <a:schemeClr val="tx1"/>
                </a:solidFill>
                <a:latin typeface="Times New Roman" panose="02020603050405020304" pitchFamily="18" charset="0"/>
                <a:cs typeface="Times New Roman" panose="02020603050405020304" pitchFamily="18" charset="0"/>
              </a:rPr>
              <a:t>In </a:t>
            </a:r>
            <a:r>
              <a:rPr lang="en-US" dirty="0" smtClean="0">
                <a:solidFill>
                  <a:schemeClr val="tx1"/>
                </a:solidFill>
                <a:latin typeface="Times New Roman" panose="02020603050405020304" pitchFamily="18" charset="0"/>
                <a:cs typeface="Times New Roman" panose="02020603050405020304" pitchFamily="18" charset="0"/>
              </a:rPr>
              <a:t>future , I would like to </a:t>
            </a:r>
            <a:r>
              <a:rPr lang="en-US" dirty="0">
                <a:solidFill>
                  <a:schemeClr val="tx1"/>
                </a:solidFill>
                <a:latin typeface="Times New Roman" panose="02020603050405020304" pitchFamily="18" charset="0"/>
                <a:cs typeface="Times New Roman" panose="02020603050405020304" pitchFamily="18" charset="0"/>
              </a:rPr>
              <a:t>classify MRI images into multiple </a:t>
            </a:r>
            <a:r>
              <a:rPr lang="en-US" dirty="0" smtClean="0">
                <a:solidFill>
                  <a:schemeClr val="tx1"/>
                </a:solidFill>
                <a:latin typeface="Times New Roman" panose="02020603050405020304" pitchFamily="18" charset="0"/>
                <a:cs typeface="Times New Roman" panose="02020603050405020304" pitchFamily="18" charset="0"/>
              </a:rPr>
              <a:t>classes, </a:t>
            </a:r>
            <a:r>
              <a:rPr lang="en-US" dirty="0">
                <a:solidFill>
                  <a:schemeClr val="tx1"/>
                </a:solidFill>
                <a:latin typeface="Times New Roman" panose="02020603050405020304" pitchFamily="18" charset="0"/>
                <a:cs typeface="Times New Roman" panose="02020603050405020304" pitchFamily="18" charset="0"/>
              </a:rPr>
              <a:t>namely glioma, meningioma and pituitary tumor, which are different variants of the tumor.</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68318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Abstract</a:t>
            </a:r>
            <a:endParaRPr sz="3200" dirty="0">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467544" y="1268760"/>
            <a:ext cx="8229600" cy="5030700"/>
          </a:xfrm>
          <a:prstGeom prst="rect">
            <a:avLst/>
          </a:prstGeom>
          <a:noFill/>
          <a:ln>
            <a:noFill/>
          </a:ln>
        </p:spPr>
        <p:txBody>
          <a:bodyPr spcFirstLastPara="1" wrap="square" lIns="91425" tIns="45700" rIns="91425" bIns="45700" anchor="t" anchorCtr="0">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The tumor is the undesired mass in the body. The brain tumor is the abnormal growth of brain cells and is hazardous for a patient, whether malignant or benign syndrome. It drags to a minutely minuscular life cycle in the highest degree. The manual method of classifying is difficult and time-consuming. Computer-Aided Diagnosis (CAD) system improves the classification accuracy of brain images. Magnetic Resonance Imaging (MRI) is the most suitable among other modalities. It is a non-intrusive procedure for obtaining high-resolution images of living tissues. MRI modalities produce varieties of tissue contrast images that provide essential structural information, enabling tumor diagnosis. In this work, we explored the deep learning network, ResNet-50, to extract the essential features required to classify brain </a:t>
            </a:r>
            <a:r>
              <a:rPr lang="en-US" sz="2000" dirty="0" smtClean="0">
                <a:solidFill>
                  <a:schemeClr val="tx1"/>
                </a:solidFill>
                <a:latin typeface="Times New Roman" panose="02020603050405020304" pitchFamily="18" charset="0"/>
                <a:cs typeface="Times New Roman" panose="02020603050405020304" pitchFamily="18" charset="0"/>
              </a:rPr>
              <a:t>MRI </a:t>
            </a:r>
            <a:r>
              <a:rPr lang="en-US" sz="2000" dirty="0">
                <a:solidFill>
                  <a:schemeClr val="tx1"/>
                </a:solidFill>
                <a:latin typeface="Times New Roman" panose="02020603050405020304" pitchFamily="18" charset="0"/>
                <a:cs typeface="Times New Roman" panose="02020603050405020304" pitchFamily="18" charset="0"/>
              </a:rPr>
              <a:t>images. The proposed method's performance in terms of classification precision and accuracy is measured and satisfactory. </a:t>
            </a:r>
            <a:endParaRPr lang="en-IN" sz="2000" dirty="0">
              <a:solidFill>
                <a:schemeClr val="tx1"/>
              </a:solidFill>
              <a:latin typeface="Times New Roman" panose="02020603050405020304" pitchFamily="18" charset="0"/>
              <a:cs typeface="Times New Roman" panose="02020603050405020304" pitchFamily="18" charset="0"/>
            </a:endParaRPr>
          </a:p>
          <a:p>
            <a:pPr algn="just"/>
            <a:r>
              <a:rPr lang="en-US" sz="2000" b="1" dirty="0" smtClean="0">
                <a:solidFill>
                  <a:schemeClr val="tx1"/>
                </a:solidFill>
                <a:latin typeface="Times New Roman" panose="02020603050405020304" pitchFamily="18" charset="0"/>
                <a:cs typeface="Times New Roman" panose="02020603050405020304" pitchFamily="18" charset="0"/>
              </a:rPr>
              <a:t>Keywords</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brain tumor, malignant, benign, MRI, ResNet-50</a:t>
            </a:r>
          </a:p>
          <a:p>
            <a:pPr marL="0" lvl="0" indent="0" algn="just" rtl="0">
              <a:spcBef>
                <a:spcPts val="0"/>
              </a:spcBef>
              <a:spcAft>
                <a:spcPts val="0"/>
              </a:spcAft>
              <a:buClr>
                <a:schemeClr val="dk1"/>
              </a:buClr>
              <a:buSzPts val="2200"/>
              <a:buNone/>
            </a:pPr>
            <a:endParaRPr sz="2000" dirty="0">
              <a:solidFill>
                <a:schemeClr val="tx1"/>
              </a:solidFill>
              <a:latin typeface="Times New Roman"/>
              <a:ea typeface="Times New Roman"/>
              <a:cs typeface="Times New Roman"/>
              <a:sym typeface="Times New Roman"/>
            </a:endParaRPr>
          </a:p>
        </p:txBody>
      </p:sp>
    </p:spTree>
    <p:extLst>
      <p:ext uri="{BB962C8B-B14F-4D97-AF65-F5344CB8AC3E}">
        <p14:creationId xmlns="" xmlns:p14="http://schemas.microsoft.com/office/powerpoint/2010/main" val="1274396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457200" y="274638"/>
            <a:ext cx="8229600" cy="99412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IN" sz="3200" b="1" dirty="0" smtClean="0">
                <a:latin typeface="Times New Roman"/>
                <a:ea typeface="Times New Roman"/>
                <a:cs typeface="Times New Roman"/>
                <a:sym typeface="Times New Roman"/>
              </a:rPr>
              <a:t>Problem </a:t>
            </a:r>
            <a:r>
              <a:rPr lang="en-IN" sz="3200" b="1" dirty="0">
                <a:latin typeface="Times New Roman"/>
                <a:ea typeface="Times New Roman"/>
                <a:cs typeface="Times New Roman"/>
                <a:sym typeface="Times New Roman"/>
              </a:rPr>
              <a:t>Statement</a:t>
            </a:r>
            <a:endParaRPr sz="3200" b="1" dirty="0">
              <a:latin typeface="Times New Roman"/>
              <a:ea typeface="Times New Roman"/>
              <a:cs typeface="Times New Roman"/>
              <a:sym typeface="Times New Roman"/>
            </a:endParaRPr>
          </a:p>
        </p:txBody>
      </p:sp>
      <p:sp>
        <p:nvSpPr>
          <p:cNvPr id="156" name="Google Shape;156;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50800" lvl="0" indent="0" algn="just">
              <a:lnSpc>
                <a:spcPct val="150000"/>
              </a:lnSpc>
              <a:spcBef>
                <a:spcPts val="0"/>
              </a:spcBef>
              <a:buClr>
                <a:schemeClr val="dk1"/>
              </a:buClr>
              <a:buSzPts val="2400"/>
              <a:buNone/>
            </a:pPr>
            <a:r>
              <a:rPr lang="en-IN" dirty="0" smtClean="0">
                <a:solidFill>
                  <a:schemeClr val="tx1"/>
                </a:solidFill>
                <a:latin typeface="Times New Roman" panose="02020603050405020304" pitchFamily="18" charset="0"/>
                <a:cs typeface="Times New Roman" panose="02020603050405020304" pitchFamily="18" charset="0"/>
                <a:sym typeface="Times New Roman"/>
              </a:rPr>
              <a:t>Manual </a:t>
            </a:r>
            <a:r>
              <a:rPr lang="en-IN" dirty="0">
                <a:solidFill>
                  <a:schemeClr val="tx1"/>
                </a:solidFill>
                <a:latin typeface="Times New Roman" panose="02020603050405020304" pitchFamily="18" charset="0"/>
                <a:cs typeface="Times New Roman" panose="02020603050405020304" pitchFamily="18" charset="0"/>
                <a:sym typeface="Times New Roman"/>
              </a:rPr>
              <a:t>method of </a:t>
            </a:r>
            <a:r>
              <a:rPr lang="en-IN" dirty="0" smtClean="0">
                <a:solidFill>
                  <a:schemeClr val="tx1"/>
                </a:solidFill>
                <a:latin typeface="Times New Roman" panose="02020603050405020304" pitchFamily="18" charset="0"/>
                <a:cs typeface="Times New Roman" panose="02020603050405020304" pitchFamily="18" charset="0"/>
                <a:sym typeface="Times New Roman"/>
              </a:rPr>
              <a:t>classifying the Brain MRI images to detect tumor is difficult </a:t>
            </a:r>
            <a:r>
              <a:rPr lang="en-IN" dirty="0">
                <a:solidFill>
                  <a:schemeClr val="tx1"/>
                </a:solidFill>
                <a:latin typeface="Times New Roman" panose="02020603050405020304" pitchFamily="18" charset="0"/>
                <a:cs typeface="Times New Roman" panose="02020603050405020304" pitchFamily="18" charset="0"/>
                <a:sym typeface="Times New Roman"/>
              </a:rPr>
              <a:t>and</a:t>
            </a:r>
            <a:r>
              <a:rPr lang="en-IN" dirty="0" smtClean="0">
                <a:solidFill>
                  <a:schemeClr val="tx1"/>
                </a:solidFill>
                <a:latin typeface="Times New Roman" panose="02020603050405020304" pitchFamily="18" charset="0"/>
                <a:cs typeface="Times New Roman" panose="02020603050405020304" pitchFamily="18" charset="0"/>
                <a:sym typeface="Times New Roman"/>
              </a:rPr>
              <a:t> time consuming. </a:t>
            </a:r>
            <a:r>
              <a:rPr lang="en-US" dirty="0" smtClean="0">
                <a:solidFill>
                  <a:schemeClr val="tx1"/>
                </a:solidFill>
                <a:latin typeface="Times New Roman" panose="02020603050405020304" pitchFamily="18" charset="0"/>
                <a:cs typeface="Times New Roman" panose="02020603050405020304" pitchFamily="18" charset="0"/>
                <a:sym typeface="Times New Roman"/>
              </a:rPr>
              <a:t>In </a:t>
            </a:r>
            <a:r>
              <a:rPr lang="en-US" dirty="0">
                <a:solidFill>
                  <a:schemeClr val="tx1"/>
                </a:solidFill>
                <a:latin typeface="Times New Roman" panose="02020603050405020304" pitchFamily="18" charset="0"/>
                <a:cs typeface="Times New Roman" panose="02020603050405020304" pitchFamily="18" charset="0"/>
                <a:sym typeface="Times New Roman"/>
              </a:rPr>
              <a:t>this work, </a:t>
            </a:r>
            <a:r>
              <a:rPr lang="en-US" dirty="0" smtClean="0">
                <a:solidFill>
                  <a:schemeClr val="tx1"/>
                </a:solidFill>
                <a:latin typeface="Times New Roman" panose="02020603050405020304" pitchFamily="18" charset="0"/>
                <a:cs typeface="Times New Roman" panose="02020603050405020304" pitchFamily="18" charset="0"/>
                <a:sym typeface="Times New Roman"/>
              </a:rPr>
              <a:t>classification of brain MRI images for detection of brain tumor based </a:t>
            </a:r>
            <a:r>
              <a:rPr lang="en-US" dirty="0">
                <a:solidFill>
                  <a:schemeClr val="tx1"/>
                </a:solidFill>
                <a:latin typeface="Times New Roman" panose="02020603050405020304" pitchFamily="18" charset="0"/>
                <a:cs typeface="Times New Roman" panose="02020603050405020304" pitchFamily="18" charset="0"/>
                <a:sym typeface="Times New Roman"/>
              </a:rPr>
              <a:t>on deep learning </a:t>
            </a:r>
            <a:r>
              <a:rPr lang="en-US" dirty="0" smtClean="0">
                <a:solidFill>
                  <a:schemeClr val="tx1"/>
                </a:solidFill>
                <a:latin typeface="Times New Roman" panose="02020603050405020304" pitchFamily="18" charset="0"/>
                <a:cs typeface="Times New Roman" panose="02020603050405020304" pitchFamily="18" charset="0"/>
                <a:sym typeface="Times New Roman"/>
              </a:rPr>
              <a:t>network,</a:t>
            </a:r>
            <a:r>
              <a:rPr lang="en-IN" dirty="0" smtClean="0">
                <a:solidFill>
                  <a:schemeClr val="tx1"/>
                </a:solidFill>
                <a:latin typeface="Times New Roman" panose="02020603050405020304" pitchFamily="18" charset="0"/>
                <a:cs typeface="Times New Roman" panose="02020603050405020304" pitchFamily="18" charset="0"/>
                <a:sym typeface="Times New Roman"/>
              </a:rPr>
              <a:t> ResNet-50</a:t>
            </a:r>
            <a:r>
              <a:rPr lang="en-IN" dirty="0">
                <a:solidFill>
                  <a:schemeClr val="tx1"/>
                </a:solidFill>
                <a:latin typeface="Times New Roman" panose="02020603050405020304" pitchFamily="18" charset="0"/>
                <a:cs typeface="Times New Roman" panose="02020603050405020304" pitchFamily="18" charset="0"/>
                <a:sym typeface="Times New Roman"/>
              </a:rPr>
              <a:t> </a:t>
            </a:r>
            <a:r>
              <a:rPr lang="en-IN" dirty="0" smtClean="0">
                <a:solidFill>
                  <a:schemeClr val="tx1"/>
                </a:solidFill>
                <a:latin typeface="Times New Roman" panose="02020603050405020304" pitchFamily="18" charset="0"/>
                <a:cs typeface="Times New Roman" panose="02020603050405020304" pitchFamily="18" charset="0"/>
                <a:sym typeface="Times New Roman"/>
              </a:rPr>
              <a:t>is considered.</a:t>
            </a:r>
          </a:p>
          <a:p>
            <a:pPr marL="50800" lvl="0" indent="0" algn="just" rtl="0">
              <a:spcBef>
                <a:spcPts val="0"/>
              </a:spcBef>
              <a:spcAft>
                <a:spcPts val="0"/>
              </a:spcAft>
              <a:buClr>
                <a:schemeClr val="dk1"/>
              </a:buClr>
              <a:buSzPts val="2400"/>
              <a:buNone/>
            </a:pPr>
            <a:endParaRPr lang="en-IN" sz="2400" dirty="0">
              <a:solidFill>
                <a:schemeClr val="tx1"/>
              </a:solidFill>
              <a:latin typeface="Times New Roman" panose="02020603050405020304" pitchFamily="18" charset="0"/>
              <a:cs typeface="Times New Roman" panose="02020603050405020304" pitchFamily="18" charset="0"/>
              <a:sym typeface="Times New Roman"/>
            </a:endParaRPr>
          </a:p>
          <a:p>
            <a:pPr marL="50800" lvl="0" indent="0" algn="just" rtl="0">
              <a:spcBef>
                <a:spcPts val="0"/>
              </a:spcBef>
              <a:spcAft>
                <a:spcPts val="0"/>
              </a:spcAft>
              <a:buClr>
                <a:schemeClr val="dk1"/>
              </a:buClr>
              <a:buSzPts val="2400"/>
              <a:buNone/>
            </a:pPr>
            <a:endParaRPr lang="en-IN" dirty="0" smtClean="0">
              <a:solidFill>
                <a:schemeClr val="tx1"/>
              </a:solidFill>
              <a:latin typeface="Times New Roman" panose="02020603050405020304" pitchFamily="18" charset="0"/>
              <a:cs typeface="Times New Roman" panose="02020603050405020304" pitchFamily="18" charset="0"/>
              <a:sym typeface="Times New Roman"/>
            </a:endParaRPr>
          </a:p>
          <a:p>
            <a:pPr marL="342900" lvl="0" indent="0" algn="just" rtl="0">
              <a:spcBef>
                <a:spcPts val="640"/>
              </a:spcBef>
              <a:spcAft>
                <a:spcPts val="1600"/>
              </a:spcAft>
              <a:buNone/>
            </a:pPr>
            <a:endParaRPr sz="2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 xmlns:p14="http://schemas.microsoft.com/office/powerpoint/2010/main" val="784895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sz="3200" b="1" dirty="0" smtClean="0">
                <a:latin typeface="Times New Roman"/>
                <a:ea typeface="Times New Roman"/>
                <a:cs typeface="Times New Roman"/>
                <a:sym typeface="Times New Roman"/>
              </a:rPr>
              <a:t>Objectives</a:t>
            </a:r>
            <a:endParaRPr sz="3200" b="1" dirty="0">
              <a:latin typeface="Times New Roman"/>
              <a:ea typeface="Times New Roman"/>
              <a:cs typeface="Times New Roman"/>
              <a:sym typeface="Times New Roman"/>
            </a:endParaRPr>
          </a:p>
        </p:txBody>
      </p:sp>
      <p:sp>
        <p:nvSpPr>
          <p:cNvPr id="168" name="Google Shape;168;p31"/>
          <p:cNvSpPr txBox="1">
            <a:spLocks noGrp="1"/>
          </p:cNvSpPr>
          <p:nvPr>
            <p:ph type="body" idx="1"/>
          </p:nvPr>
        </p:nvSpPr>
        <p:spPr>
          <a:xfrm>
            <a:off x="457200" y="1600200"/>
            <a:ext cx="8229600" cy="1916723"/>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Font typeface="Times New Roman"/>
              <a:buChar char="●"/>
            </a:pPr>
            <a:r>
              <a:rPr lang="en-IN" sz="2400" dirty="0">
                <a:solidFill>
                  <a:schemeClr val="tx1"/>
                </a:solidFill>
                <a:latin typeface="Times New Roman"/>
                <a:ea typeface="Times New Roman"/>
                <a:cs typeface="Times New Roman"/>
                <a:sym typeface="Times New Roman"/>
              </a:rPr>
              <a:t>To review the existing methods used for brain tumour classification.</a:t>
            </a:r>
            <a:endParaRPr sz="2400" dirty="0">
              <a:solidFill>
                <a:schemeClr val="tx1"/>
              </a:solidFill>
              <a:latin typeface="Times New Roman"/>
              <a:ea typeface="Times New Roman"/>
              <a:cs typeface="Times New Roman"/>
              <a:sym typeface="Times New Roman"/>
            </a:endParaRPr>
          </a:p>
          <a:p>
            <a:pPr marL="457200" lvl="0" indent="-381000" algn="just" rtl="0">
              <a:spcBef>
                <a:spcPts val="0"/>
              </a:spcBef>
              <a:spcAft>
                <a:spcPts val="0"/>
              </a:spcAft>
              <a:buSzPts val="2400"/>
              <a:buFont typeface="Times New Roman"/>
              <a:buChar char="●"/>
            </a:pPr>
            <a:r>
              <a:rPr lang="en-IN" sz="2400" dirty="0">
                <a:solidFill>
                  <a:schemeClr val="tx1"/>
                </a:solidFill>
                <a:latin typeface="Times New Roman"/>
                <a:ea typeface="Times New Roman"/>
                <a:cs typeface="Times New Roman"/>
                <a:sym typeface="Times New Roman"/>
              </a:rPr>
              <a:t>To develop efficient algorithm using deep learning network for Brain tumour classification.</a:t>
            </a:r>
            <a:endParaRPr sz="2400" dirty="0">
              <a:solidFill>
                <a:schemeClr val="tx1"/>
              </a:solidFill>
              <a:latin typeface="Times New Roman"/>
              <a:ea typeface="Times New Roman"/>
              <a:cs typeface="Times New Roman"/>
              <a:sym typeface="Times New Roman"/>
            </a:endParaRPr>
          </a:p>
        </p:txBody>
      </p:sp>
      <p:sp>
        <p:nvSpPr>
          <p:cNvPr id="3" name="Rectangle 2"/>
          <p:cNvSpPr/>
          <p:nvPr/>
        </p:nvSpPr>
        <p:spPr>
          <a:xfrm>
            <a:off x="609598" y="4592740"/>
            <a:ext cx="8217877" cy="1100301"/>
          </a:xfrm>
          <a:prstGeom prst="rect">
            <a:avLst/>
          </a:prstGeom>
        </p:spPr>
        <p:txBody>
          <a:bodyPr wrap="square">
            <a:spAutoFit/>
          </a:bodyPr>
          <a:lstStyle/>
          <a:p>
            <a:pPr marL="342900" lvl="0" indent="-330200" algn="just">
              <a:spcBef>
                <a:spcPts val="520"/>
              </a:spcBef>
              <a:spcAft>
                <a:spcPts val="1600"/>
              </a:spcAft>
              <a:buClr>
                <a:schemeClr val="dk1"/>
              </a:buClr>
              <a:buSzPts val="2400"/>
              <a:buChar char="●"/>
            </a:pP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The dataset is limited to MRI images of Human brain.</a:t>
            </a:r>
          </a:p>
          <a:p>
            <a:pPr marL="342900" lvl="0" indent="-330200" algn="just">
              <a:spcBef>
                <a:spcPts val="520"/>
              </a:spcBef>
              <a:spcAft>
                <a:spcPts val="1600"/>
              </a:spcAft>
              <a:buClr>
                <a:schemeClr val="dk1"/>
              </a:buClr>
              <a:buSzPts val="2400"/>
              <a:buChar char="●"/>
            </a:pP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The </a:t>
            </a:r>
            <a:r>
              <a:rPr lang="en-US" sz="24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model will classify </a:t>
            </a: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whether tumour is present or not.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483768" y="3573016"/>
            <a:ext cx="4044461" cy="584775"/>
          </a:xfrm>
          <a:prstGeom prst="rect">
            <a:avLst/>
          </a:prstGeom>
          <a:noFill/>
        </p:spPr>
        <p:txBody>
          <a:bodyPr wrap="square" rtlCol="0">
            <a:spAutoFit/>
          </a:bodyPr>
          <a:lstStyle/>
          <a:p>
            <a:pPr algn="ctr"/>
            <a:r>
              <a:rPr lang="en-IN" sz="3200" b="1" dirty="0">
                <a:solidFill>
                  <a:schemeClr val="tx2"/>
                </a:solidFill>
                <a:effectLst>
                  <a:outerShdw blurRad="63500" dist="38100" dir="5400000" algn="t" rotWithShape="0">
                    <a:prstClr val="black">
                      <a:alpha val="25000"/>
                    </a:prstClr>
                  </a:outerShdw>
                </a:effectLst>
                <a:latin typeface="Times New Roman"/>
                <a:ea typeface="Times New Roman"/>
                <a:cs typeface="Times New Roman"/>
              </a:rPr>
              <a:t>Scope</a:t>
            </a:r>
          </a:p>
        </p:txBody>
      </p:sp>
    </p:spTree>
    <p:extLst>
      <p:ext uri="{BB962C8B-B14F-4D97-AF65-F5344CB8AC3E}">
        <p14:creationId xmlns="" xmlns:p14="http://schemas.microsoft.com/office/powerpoint/2010/main" val="432296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051520"/>
          </a:xfrm>
        </p:spPr>
        <p:txBody>
          <a:bodyPr/>
          <a:lstStyle/>
          <a:p>
            <a:r>
              <a:rPr lang="en-IN" sz="3200" b="1" dirty="0">
                <a:latin typeface="Times New Roman" panose="02020603050405020304" pitchFamily="18" charset="0"/>
                <a:cs typeface="Times New Roman" panose="02020603050405020304" pitchFamily="18" charset="0"/>
              </a:rPr>
              <a:t>Life Cycle Model</a:t>
            </a:r>
            <a:endParaRPr lang="en-IN" sz="3200"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2692106446"/>
              </p:ext>
            </p:extLst>
          </p:nvPr>
        </p:nvGraphicFramePr>
        <p:xfrm>
          <a:off x="152400" y="1828800"/>
          <a:ext cx="8686800" cy="41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551745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IN" sz="3200" b="1" dirty="0" smtClean="0">
                <a:latin typeface="Times New Roman" panose="02020603050405020304" pitchFamily="18" charset="0"/>
                <a:cs typeface="Times New Roman" panose="02020603050405020304" pitchFamily="18" charset="0"/>
              </a:rPr>
              <a:t>Requirements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ts val="5800"/>
              </a:lnSpc>
              <a:spcBef>
                <a:spcPct val="0"/>
              </a:spcBef>
              <a:buNone/>
            </a:pPr>
            <a:r>
              <a:rPr lang="en-IN" b="1" dirty="0" smtClean="0">
                <a:solidFill>
                  <a:schemeClr val="tx2"/>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Hardware Requirements</a:t>
            </a:r>
          </a:p>
          <a:p>
            <a:pPr fontAlgn="t"/>
            <a:r>
              <a:rPr lang="en-IN" dirty="0" smtClean="0">
                <a:solidFill>
                  <a:schemeClr val="tx1"/>
                </a:solidFill>
                <a:latin typeface="Times New Roman" panose="02020603050405020304" pitchFamily="18" charset="0"/>
                <a:cs typeface="Times New Roman" panose="02020603050405020304" pitchFamily="18" charset="0"/>
              </a:rPr>
              <a:t>RAM </a:t>
            </a:r>
            <a:r>
              <a:rPr lang="en-IN" dirty="0">
                <a:solidFill>
                  <a:schemeClr val="tx1"/>
                </a:solidFill>
                <a:latin typeface="Times New Roman" panose="02020603050405020304" pitchFamily="18" charset="0"/>
                <a:cs typeface="Times New Roman" panose="02020603050405020304" pitchFamily="18" charset="0"/>
              </a:rPr>
              <a:t>4GB </a:t>
            </a:r>
            <a:endParaRPr lang="en-IN" dirty="0" smtClean="0">
              <a:solidFill>
                <a:schemeClr val="tx1"/>
              </a:solidFill>
              <a:latin typeface="Times New Roman" panose="02020603050405020304" pitchFamily="18" charset="0"/>
              <a:cs typeface="Times New Roman" panose="02020603050405020304" pitchFamily="18" charset="0"/>
            </a:endParaRPr>
          </a:p>
          <a:p>
            <a:pPr fontAlgn="t"/>
            <a:r>
              <a:rPr lang="en-IN" dirty="0" smtClean="0">
                <a:solidFill>
                  <a:schemeClr val="tx1"/>
                </a:solidFill>
                <a:latin typeface="Times New Roman" panose="02020603050405020304" pitchFamily="18" charset="0"/>
                <a:cs typeface="Times New Roman" panose="02020603050405020304" pitchFamily="18" charset="0"/>
              </a:rPr>
              <a:t>Disk Space 2GB</a:t>
            </a:r>
          </a:p>
          <a:p>
            <a:pPr marL="0" indent="0" fontAlgn="t">
              <a:buNone/>
            </a:pPr>
            <a:endParaRPr lang="en-IN" dirty="0">
              <a:solidFill>
                <a:schemeClr val="tx1"/>
              </a:solidFill>
              <a:latin typeface="Times New Roman" panose="02020603050405020304" pitchFamily="18" charset="0"/>
              <a:cs typeface="Times New Roman" panose="02020603050405020304" pitchFamily="18" charset="0"/>
            </a:endParaRPr>
          </a:p>
          <a:p>
            <a:pPr marL="0" indent="0">
              <a:lnSpc>
                <a:spcPts val="5800"/>
              </a:lnSpc>
              <a:spcBef>
                <a:spcPct val="0"/>
              </a:spcBef>
              <a:buNone/>
            </a:pPr>
            <a:r>
              <a:rPr lang="en-IN" b="1" dirty="0" smtClean="0">
                <a:solidFill>
                  <a:schemeClr val="tx2"/>
                </a:solidFill>
                <a:effectLst>
                  <a:outerShdw blurRad="63500" dist="38100" dir="5400000" algn="t" rotWithShape="0">
                    <a:prstClr val="black">
                      <a:alpha val="25000"/>
                    </a:prstClr>
                  </a:outerShdw>
                </a:effectLst>
                <a:latin typeface="Times New Roman" panose="02020603050405020304" pitchFamily="18" charset="0"/>
                <a:cs typeface="Times New Roman" panose="02020603050405020304" pitchFamily="18" charset="0"/>
              </a:rPr>
              <a:t>Software Requirements: </a:t>
            </a:r>
          </a:p>
          <a:p>
            <a:pPr>
              <a:lnSpc>
                <a:spcPct val="110000"/>
              </a:lnSpc>
              <a:spcBef>
                <a:spcPct val="0"/>
              </a:spcBef>
            </a:pPr>
            <a:r>
              <a:rPr lang="en-IN" dirty="0" smtClean="0">
                <a:solidFill>
                  <a:schemeClr val="tx1"/>
                </a:solidFill>
                <a:latin typeface="Times New Roman" panose="02020603050405020304" pitchFamily="18" charset="0"/>
                <a:cs typeface="Times New Roman" panose="02020603050405020304" pitchFamily="18" charset="0"/>
              </a:rPr>
              <a:t>Python -3.6</a:t>
            </a:r>
          </a:p>
          <a:p>
            <a:pPr>
              <a:lnSpc>
                <a:spcPct val="110000"/>
              </a:lnSpc>
              <a:spcBef>
                <a:spcPct val="0"/>
              </a:spcBef>
            </a:pPr>
            <a:r>
              <a:rPr lang="en-IN" dirty="0" smtClean="0">
                <a:solidFill>
                  <a:schemeClr val="tx1"/>
                </a:solidFill>
                <a:latin typeface="Times New Roman" panose="02020603050405020304" pitchFamily="18" charset="0"/>
                <a:cs typeface="Times New Roman" panose="02020603050405020304" pitchFamily="18" charset="0"/>
              </a:rPr>
              <a:t>Numpy, Pandas, Matplotlib</a:t>
            </a:r>
          </a:p>
          <a:p>
            <a:pPr>
              <a:lnSpc>
                <a:spcPct val="110000"/>
              </a:lnSpc>
              <a:spcBef>
                <a:spcPct val="0"/>
              </a:spcBef>
            </a:pPr>
            <a:r>
              <a:rPr lang="en-IN" dirty="0" smtClean="0">
                <a:solidFill>
                  <a:schemeClr val="tx1"/>
                </a:solidFill>
                <a:latin typeface="Times New Roman" panose="02020603050405020304" pitchFamily="18" charset="0"/>
                <a:cs typeface="Times New Roman" panose="02020603050405020304" pitchFamily="18" charset="0"/>
              </a:rPr>
              <a:t>Opencv(cv2), tensor flow, sklearn</a:t>
            </a:r>
            <a:endParaRPr lang="en-IN" dirty="0">
              <a:solidFill>
                <a:schemeClr val="tx1"/>
              </a:solidFill>
              <a:latin typeface="Times New Roman" panose="02020603050405020304" pitchFamily="18" charset="0"/>
              <a:cs typeface="Times New Roman" panose="02020603050405020304" pitchFamily="18" charset="0"/>
            </a:endParaRPr>
          </a:p>
          <a:p>
            <a:pPr marL="0" indent="0">
              <a:lnSpc>
                <a:spcPts val="5800"/>
              </a:lnSpc>
              <a:spcBef>
                <a:spcPct val="0"/>
              </a:spcBef>
              <a:buNone/>
            </a:pPr>
            <a:endParaRPr lang="en-IN" b="1" dirty="0">
              <a:solidFill>
                <a:schemeClr val="tx2"/>
              </a:solidFill>
              <a:effectLst>
                <a:outerShdw blurRad="63500" dist="38100" dir="5400000" algn="t" rotWithShape="0">
                  <a:prstClr val="black">
                    <a:alpha val="25000"/>
                  </a:prstClr>
                </a:outerShdw>
              </a:effectLst>
              <a:latin typeface="Times New Roman" panose="02020603050405020304" pitchFamily="18" charset="0"/>
              <a:cs typeface="Times New Roman" panose="02020603050405020304" pitchFamily="18" charset="0"/>
            </a:endParaRPr>
          </a:p>
          <a:p>
            <a:pPr>
              <a:lnSpc>
                <a:spcPts val="5800"/>
              </a:lnSpc>
              <a:spcBef>
                <a:spcPct val="0"/>
              </a:spcBef>
            </a:pPr>
            <a:endParaRPr lang="en-IN" b="1" dirty="0">
              <a:solidFill>
                <a:schemeClr val="tx2"/>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 xmlns:p14="http://schemas.microsoft.com/office/powerpoint/2010/main" val="1207374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914400"/>
          </a:xfrm>
        </p:spPr>
        <p:txBody>
          <a:bodyPr/>
          <a:lstStyle/>
          <a:p>
            <a:r>
              <a:rPr lang="en-IN" sz="3200" b="1" dirty="0" smtClean="0">
                <a:latin typeface="Times New Roman" panose="02020603050405020304" pitchFamily="18" charset="0"/>
                <a:cs typeface="Times New Roman" panose="02020603050405020304" pitchFamily="18" charset="0"/>
              </a:rPr>
              <a:t>Data set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fontAlgn="base">
              <a:lnSpc>
                <a:spcPct val="150000"/>
              </a:lnSpc>
            </a:pPr>
            <a:r>
              <a:rPr lang="en-IN" dirty="0">
                <a:solidFill>
                  <a:schemeClr val="tx1"/>
                </a:solidFill>
                <a:latin typeface="Times New Roman" panose="02020603050405020304" pitchFamily="18" charset="0"/>
                <a:cs typeface="Times New Roman" panose="02020603050405020304" pitchFamily="18" charset="0"/>
              </a:rPr>
              <a:t>The data set we have used  </a:t>
            </a:r>
            <a:r>
              <a:rPr lang="en-IN" dirty="0" smtClean="0">
                <a:solidFill>
                  <a:schemeClr val="tx1"/>
                </a:solidFill>
                <a:latin typeface="Times New Roman" panose="02020603050405020304" pitchFamily="18" charset="0"/>
                <a:cs typeface="Times New Roman" panose="02020603050405020304" pitchFamily="18" charset="0"/>
              </a:rPr>
              <a:t>are </a:t>
            </a:r>
            <a:r>
              <a:rPr lang="en-US" dirty="0">
                <a:solidFill>
                  <a:schemeClr val="tx1"/>
                </a:solidFill>
                <a:latin typeface="Times New Roman" panose="02020603050405020304" pitchFamily="18" charset="0"/>
                <a:cs typeface="Times New Roman" panose="02020603050405020304" pitchFamily="18" charset="0"/>
              </a:rPr>
              <a:t>obtained from The Cancer Imaging Archive (TCIA</a:t>
            </a:r>
            <a:r>
              <a:rPr lang="en-US" dirty="0" smtClean="0">
                <a:solidFill>
                  <a:schemeClr val="tx1"/>
                </a:solidFill>
                <a:latin typeface="Times New Roman" panose="02020603050405020304" pitchFamily="18" charset="0"/>
                <a:cs typeface="Times New Roman" panose="02020603050405020304" pitchFamily="18" charset="0"/>
              </a:rPr>
              <a:t>).</a:t>
            </a:r>
          </a:p>
          <a:p>
            <a:pPr fontAlgn="base">
              <a:lnSpc>
                <a:spcPct val="150000"/>
              </a:lnSpc>
            </a:pPr>
            <a:r>
              <a:rPr lang="en-US" dirty="0">
                <a:solidFill>
                  <a:schemeClr val="tx1"/>
                </a:solidFill>
                <a:latin typeface="Times New Roman" panose="02020603050405020304" pitchFamily="18" charset="0"/>
                <a:cs typeface="Times New Roman" panose="02020603050405020304" pitchFamily="18" charset="0"/>
              </a:rPr>
              <a:t>TCIA is a service which de-identifies and hosts a large archive of medical images </a:t>
            </a:r>
            <a:r>
              <a:rPr lang="en-US" dirty="0" smtClean="0">
                <a:solidFill>
                  <a:schemeClr val="tx1"/>
                </a:solidFill>
                <a:latin typeface="Times New Roman" panose="02020603050405020304" pitchFamily="18" charset="0"/>
                <a:cs typeface="Times New Roman" panose="02020603050405020304" pitchFamily="18" charset="0"/>
              </a:rPr>
              <a:t>for </a:t>
            </a:r>
            <a:r>
              <a:rPr lang="en-US" dirty="0">
                <a:solidFill>
                  <a:schemeClr val="tx1"/>
                </a:solidFill>
                <a:latin typeface="Times New Roman" panose="02020603050405020304" pitchFamily="18" charset="0"/>
                <a:cs typeface="Times New Roman" panose="02020603050405020304" pitchFamily="18" charset="0"/>
              </a:rPr>
              <a:t>public download. </a:t>
            </a:r>
          </a:p>
          <a:p>
            <a:pPr fontAlgn="base">
              <a:lnSpc>
                <a:spcPct val="150000"/>
              </a:lnSpc>
            </a:pPr>
            <a:r>
              <a:rPr lang="en-US" dirty="0">
                <a:solidFill>
                  <a:schemeClr val="tx1"/>
                </a:solidFill>
                <a:latin typeface="Times New Roman" panose="02020603050405020304" pitchFamily="18" charset="0"/>
                <a:cs typeface="Times New Roman" panose="02020603050405020304" pitchFamily="18" charset="0"/>
              </a:rPr>
              <a:t>Data set correspond to Brain MRI images together with manual FLAIR abnormality segmentation masks </a:t>
            </a:r>
            <a:endParaRPr lang="en-US" dirty="0" smtClean="0">
              <a:solidFill>
                <a:schemeClr val="tx1"/>
              </a:solidFill>
              <a:latin typeface="Times New Roman" panose="02020603050405020304" pitchFamily="18" charset="0"/>
              <a:cs typeface="Times New Roman" panose="02020603050405020304" pitchFamily="18" charset="0"/>
            </a:endParaRPr>
          </a:p>
          <a:p>
            <a:pPr fontAlgn="base">
              <a:lnSpc>
                <a:spcPct val="150000"/>
              </a:lnSpc>
            </a:pPr>
            <a:r>
              <a:rPr lang="en-US" dirty="0" smtClean="0">
                <a:solidFill>
                  <a:schemeClr val="tx1"/>
                </a:solidFill>
                <a:latin typeface="Times New Roman" panose="02020603050405020304" pitchFamily="18" charset="0"/>
                <a:cs typeface="Times New Roman" panose="02020603050405020304" pitchFamily="18" charset="0"/>
              </a:rPr>
              <a:t>Images are genomic </a:t>
            </a:r>
            <a:r>
              <a:rPr lang="en-US" dirty="0">
                <a:solidFill>
                  <a:schemeClr val="tx1"/>
                </a:solidFill>
                <a:latin typeface="Times New Roman" panose="02020603050405020304" pitchFamily="18" charset="0"/>
                <a:cs typeface="Times New Roman" panose="02020603050405020304" pitchFamily="18" charset="0"/>
              </a:rPr>
              <a:t>data of 110 patients from 5 institutions with lower-grade gliomas from The Cancer Genome Atlas. </a:t>
            </a:r>
          </a:p>
          <a:p>
            <a:pPr>
              <a:lnSpc>
                <a:spcPct val="150000"/>
              </a:lnSpc>
            </a:pPr>
            <a:endParaRPr lang="en-IN" dirty="0"/>
          </a:p>
        </p:txBody>
      </p:sp>
    </p:spTree>
    <p:extLst>
      <p:ext uri="{BB962C8B-B14F-4D97-AF65-F5344CB8AC3E}">
        <p14:creationId xmlns="" xmlns:p14="http://schemas.microsoft.com/office/powerpoint/2010/main" val="3454599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914400"/>
          </a:xfrm>
        </p:spPr>
        <p:txBody>
          <a:bodyPr/>
          <a:lstStyle/>
          <a:p>
            <a:r>
              <a:rPr lang="en-IN" sz="3200" b="1" dirty="0" smtClean="0">
                <a:latin typeface="Times New Roman" panose="02020603050405020304" pitchFamily="18" charset="0"/>
                <a:cs typeface="Times New Roman" panose="02020603050405020304" pitchFamily="18" charset="0"/>
              </a:rPr>
              <a:t>Data set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8229600" cy="2438402"/>
          </a:xfrm>
        </p:spPr>
        <p:txBody>
          <a:bodyPr>
            <a:normAutofit fontScale="92500" lnSpcReduction="20000"/>
          </a:bodyPr>
          <a:lstStyle/>
          <a:p>
            <a:pPr fontAlgn="base">
              <a:lnSpc>
                <a:spcPct val="150000"/>
              </a:lnSpc>
            </a:pPr>
            <a:r>
              <a:rPr lang="en-US" dirty="0">
                <a:solidFill>
                  <a:schemeClr val="tx1"/>
                </a:solidFill>
                <a:latin typeface="Times New Roman" panose="02020603050405020304" pitchFamily="18" charset="0"/>
                <a:cs typeface="Times New Roman" panose="02020603050405020304" pitchFamily="18" charset="0"/>
              </a:rPr>
              <a:t>Fluid-attenuated inversion recovery (FLAIR) is an MRI sequence with an inversion recovery set to null fluids.</a:t>
            </a:r>
            <a:endParaRPr lang="en-IN" dirty="0">
              <a:solidFill>
                <a:schemeClr val="tx1"/>
              </a:solidFill>
              <a:latin typeface="Times New Roman" panose="02020603050405020304" pitchFamily="18" charset="0"/>
              <a:cs typeface="Times New Roman" panose="02020603050405020304" pitchFamily="18" charset="0"/>
            </a:endParaRPr>
          </a:p>
          <a:p>
            <a:pPr fontAlgn="base">
              <a:lnSpc>
                <a:spcPct val="150000"/>
              </a:lnSpc>
            </a:pPr>
            <a:r>
              <a:rPr lang="en-IN" dirty="0" smtClean="0">
                <a:solidFill>
                  <a:schemeClr val="tx1"/>
                </a:solidFill>
                <a:latin typeface="Times New Roman" panose="02020603050405020304" pitchFamily="18" charset="0"/>
                <a:cs typeface="Times New Roman" panose="02020603050405020304" pitchFamily="18" charset="0"/>
              </a:rPr>
              <a:t>The </a:t>
            </a:r>
            <a:r>
              <a:rPr lang="en-IN" dirty="0">
                <a:solidFill>
                  <a:schemeClr val="tx1"/>
                </a:solidFill>
                <a:latin typeface="Times New Roman" panose="02020603050405020304" pitchFamily="18" charset="0"/>
                <a:cs typeface="Times New Roman" panose="02020603050405020304" pitchFamily="18" charset="0"/>
              </a:rPr>
              <a:t>MRI images are Tag Image File (.</a:t>
            </a:r>
            <a:r>
              <a:rPr lang="en-IN" dirty="0" err="1">
                <a:solidFill>
                  <a:schemeClr val="tx1"/>
                </a:solidFill>
                <a:latin typeface="Times New Roman" panose="02020603050405020304" pitchFamily="18" charset="0"/>
                <a:cs typeface="Times New Roman" panose="02020603050405020304" pitchFamily="18" charset="0"/>
              </a:rPr>
              <a:t>tif</a:t>
            </a:r>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format[9].</a:t>
            </a:r>
            <a:endParaRPr lang="en-US" dirty="0">
              <a:solidFill>
                <a:schemeClr val="tx1"/>
              </a:solidFill>
              <a:latin typeface="Times New Roman" panose="02020603050405020304" pitchFamily="18" charset="0"/>
              <a:cs typeface="Times New Roman" panose="02020603050405020304" pitchFamily="18" charset="0"/>
            </a:endParaRPr>
          </a:p>
          <a:p>
            <a:pPr fontAlgn="base">
              <a:lnSpc>
                <a:spcPct val="150000"/>
              </a:lnSpc>
            </a:pPr>
            <a:r>
              <a:rPr lang="en-US" dirty="0" smtClean="0">
                <a:solidFill>
                  <a:schemeClr val="tx1"/>
                </a:solidFill>
                <a:latin typeface="Times New Roman" panose="02020603050405020304" pitchFamily="18" charset="0"/>
                <a:cs typeface="Times New Roman" panose="02020603050405020304" pitchFamily="18" charset="0"/>
              </a:rPr>
              <a:t>The dataset has </a:t>
            </a:r>
            <a:r>
              <a:rPr lang="en-IN" dirty="0" smtClean="0">
                <a:solidFill>
                  <a:schemeClr val="tx1"/>
                </a:solidFill>
                <a:latin typeface="Times New Roman" panose="02020603050405020304" pitchFamily="18" charset="0"/>
                <a:cs typeface="Times New Roman" panose="02020603050405020304" pitchFamily="18" charset="0"/>
              </a:rPr>
              <a:t>3929 images which are divided into train and test in 85 and 15 percentage ratio.</a:t>
            </a:r>
          </a:p>
          <a:p>
            <a:pPr fontAlgn="base">
              <a:lnSpc>
                <a:spcPct val="150000"/>
              </a:lnSpc>
            </a:pPr>
            <a:endParaRPr lang="en-IN"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dirty="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75856" y="4077072"/>
            <a:ext cx="2238375" cy="2619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33697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936104"/>
          </a:xfrm>
        </p:spPr>
        <p:txBody>
          <a:bodyPr/>
          <a:lstStyle/>
          <a:p>
            <a:r>
              <a:rPr lang="en-IN" sz="3200" b="1" dirty="0" smtClean="0">
                <a:latin typeface="Times New Roman" panose="02020603050405020304" pitchFamily="18" charset="0"/>
                <a:cs typeface="Times New Roman" panose="02020603050405020304" pitchFamily="18" charset="0"/>
              </a:rPr>
              <a:t>Methodology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en-IN" dirty="0" smtClean="0">
                <a:solidFill>
                  <a:schemeClr val="tx1"/>
                </a:solidFill>
                <a:latin typeface="Times New Roman" panose="02020603050405020304" pitchFamily="18" charset="0"/>
                <a:cs typeface="Times New Roman" panose="02020603050405020304" pitchFamily="18" charset="0"/>
              </a:rPr>
              <a:t>Data Pre-processing</a:t>
            </a:r>
          </a:p>
          <a:p>
            <a:pPr marL="457200" indent="-457200">
              <a:lnSpc>
                <a:spcPct val="150000"/>
              </a:lnSpc>
              <a:buFont typeface="+mj-lt"/>
              <a:buAutoNum type="arabicPeriod"/>
            </a:pPr>
            <a:r>
              <a:rPr lang="en-IN" dirty="0" smtClean="0">
                <a:solidFill>
                  <a:schemeClr val="tx1"/>
                </a:solidFill>
                <a:latin typeface="Times New Roman" panose="02020603050405020304" pitchFamily="18" charset="0"/>
                <a:cs typeface="Times New Roman" panose="02020603050405020304" pitchFamily="18" charset="0"/>
              </a:rPr>
              <a:t>Feature Extraction </a:t>
            </a:r>
          </a:p>
          <a:p>
            <a:pPr marL="457200" indent="-457200">
              <a:lnSpc>
                <a:spcPct val="150000"/>
              </a:lnSpc>
              <a:buFont typeface="+mj-lt"/>
              <a:buAutoNum type="arabicPeriod"/>
            </a:pPr>
            <a:r>
              <a:rPr lang="en-IN" dirty="0" smtClean="0">
                <a:solidFill>
                  <a:schemeClr val="tx1"/>
                </a:solidFill>
                <a:latin typeface="Times New Roman" panose="02020603050405020304" pitchFamily="18" charset="0"/>
                <a:cs typeface="Times New Roman" panose="02020603050405020304" pitchFamily="18" charset="0"/>
              </a:rPr>
              <a:t>Detection of the tumour</a:t>
            </a:r>
          </a:p>
          <a:p>
            <a:pPr marL="457200" indent="-457200">
              <a:lnSpc>
                <a:spcPct val="150000"/>
              </a:lnSpc>
              <a:buFont typeface="+mj-lt"/>
              <a:buAutoNum type="arabicPeriod"/>
            </a:pPr>
            <a:r>
              <a:rPr lang="en-IN" dirty="0" smtClean="0">
                <a:solidFill>
                  <a:schemeClr val="tx1"/>
                </a:solidFill>
                <a:latin typeface="Times New Roman" panose="02020603050405020304" pitchFamily="18" charset="0"/>
                <a:cs typeface="Times New Roman" panose="02020603050405020304" pitchFamily="18" charset="0"/>
              </a:rPr>
              <a:t>Classification of the tumour</a:t>
            </a:r>
          </a:p>
          <a:p>
            <a:pPr marL="0" indent="0">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879601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3630</TotalTime>
  <Words>765</Words>
  <Application>Microsoft Office PowerPoint</Application>
  <PresentationFormat>On-screen Show (4:3)</PresentationFormat>
  <Paragraphs>103</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Executive</vt:lpstr>
      <vt:lpstr>Brain Tumour classification using Deep Learning Network </vt:lpstr>
      <vt:lpstr>Abstract</vt:lpstr>
      <vt:lpstr>Problem Statement</vt:lpstr>
      <vt:lpstr>Objectives</vt:lpstr>
      <vt:lpstr>Life Cycle Model</vt:lpstr>
      <vt:lpstr>Requirements</vt:lpstr>
      <vt:lpstr>Data set</vt:lpstr>
      <vt:lpstr>Data set</vt:lpstr>
      <vt:lpstr>Methodology</vt:lpstr>
      <vt:lpstr>Methodology</vt:lpstr>
      <vt:lpstr>Methodology</vt:lpstr>
      <vt:lpstr>Methodology</vt:lpstr>
      <vt:lpstr>Methodology</vt:lpstr>
      <vt:lpstr>Methodology</vt:lpstr>
      <vt:lpstr>Result and Analysis</vt:lpstr>
      <vt:lpstr>Result and Analysis</vt:lpstr>
      <vt:lpstr>Conclusion and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Snehith Kongara</dc:creator>
  <cp:lastModifiedBy>Dell</cp:lastModifiedBy>
  <cp:revision>434</cp:revision>
  <dcterms:created xsi:type="dcterms:W3CDTF">2020-12-08T12:39:13Z</dcterms:created>
  <dcterms:modified xsi:type="dcterms:W3CDTF">2022-10-22T13:59:54Z</dcterms:modified>
</cp:coreProperties>
</file>