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308" r:id="rId4"/>
    <p:sldId id="304" r:id="rId5"/>
    <p:sldId id="311" r:id="rId6"/>
    <p:sldId id="305" r:id="rId7"/>
    <p:sldId id="283" r:id="rId8"/>
    <p:sldId id="285" r:id="rId9"/>
    <p:sldId id="286" r:id="rId10"/>
    <p:sldId id="287" r:id="rId11"/>
    <p:sldId id="288" r:id="rId12"/>
    <p:sldId id="289" r:id="rId13"/>
    <p:sldId id="293" r:id="rId14"/>
    <p:sldId id="297" r:id="rId15"/>
    <p:sldId id="298" r:id="rId16"/>
    <p:sldId id="310" r:id="rId17"/>
    <p:sldId id="300" r:id="rId18"/>
    <p:sldId id="301" r:id="rId19"/>
    <p:sldId id="303" r:id="rId20"/>
    <p:sldId id="30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BE0A573F-FF85-4605-B792-D48A82C15F54}">
  <a:tblStyle styleId="{BE0A573F-FF85-4605-B792-D48A82C15F54}"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607923-7028-4E88-B4FA-6AEAFC5C9982}"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rgbClr val="FFFFFF"/>
      </a:tcTxStyle>
      <a:tcStyle>
        <a:tcBdr/>
        <a:fill>
          <a:solidFill>
            <a:srgbClr val="4F81BD"/>
          </a:solidFill>
        </a:fill>
      </a:tcStyle>
    </a:lastCol>
    <a:firstCol>
      <a:tcTxStyle b="on" i="off">
        <a:font>
          <a:latin typeface="Calibri"/>
          <a:ea typeface="Calibri"/>
          <a:cs typeface="Calibri"/>
        </a:font>
        <a:srgbClr val="FFFFFF"/>
      </a:tcTxStyle>
      <a:tcStyle>
        <a:tcBdr/>
        <a:fill>
          <a:solidFill>
            <a:srgbClr val="4F81BD"/>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00" d="100"/>
          <a:sy n="100" d="100"/>
        </p:scale>
        <p:origin x="-516" y="6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32114972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0" name="Google Shape;8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9" name="Google Shape;107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7" name="Google Shape;108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e4490e85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e4490e85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3" name="Google Shape;1143;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2" name="Google Shape;1152;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1" name="Google Shape;116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e4490e8547_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e4490e8547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7" name="Google Shape;117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1" name="Google Shape;119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1" name="Google Shape;119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9" name="Google Shape;8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5" name="Google Shape;9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4" name="Google Shape;9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8" name="Google Shape;9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4" name="Google Shape;104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1" name="Google Shape;106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7" name="Google Shape;106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3" name="Google Shape;107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102500" y="3310375"/>
            <a:ext cx="2735700" cy="1343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solidFill>
                  <a:schemeClr val="lt1"/>
                </a:solidFill>
                <a:latin typeface="Times New Roman"/>
                <a:ea typeface="Times New Roman"/>
                <a:cs typeface="Times New Roman"/>
                <a:sym typeface="Times New Rom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9"/>
        <p:cNvGrpSpPr/>
        <p:nvPr/>
      </p:nvGrpSpPr>
      <p:grpSpPr>
        <a:xfrm>
          <a:off x="0" y="0"/>
          <a:ext cx="0" cy="0"/>
          <a:chOff x="0" y="0"/>
          <a:chExt cx="0" cy="0"/>
        </a:xfrm>
      </p:grpSpPr>
      <p:sp>
        <p:nvSpPr>
          <p:cNvPr id="860" name="Google Shape;860;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61" name="Google Shape;86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2"/>
        <p:cNvGrpSpPr/>
        <p:nvPr/>
      </p:nvGrpSpPr>
      <p:grpSpPr>
        <a:xfrm>
          <a:off x="0" y="0"/>
          <a:ext cx="0" cy="0"/>
          <a:chOff x="0" y="0"/>
          <a:chExt cx="0" cy="0"/>
        </a:xfrm>
      </p:grpSpPr>
      <p:sp>
        <p:nvSpPr>
          <p:cNvPr id="863" name="Google Shape;863;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64" name="Google Shape;864;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865" name="Google Shape;86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6"/>
        <p:cNvGrpSpPr/>
        <p:nvPr/>
      </p:nvGrpSpPr>
      <p:grpSpPr>
        <a:xfrm>
          <a:off x="0" y="0"/>
          <a:ext cx="0" cy="0"/>
          <a:chOff x="0" y="0"/>
          <a:chExt cx="0" cy="0"/>
        </a:xfrm>
      </p:grpSpPr>
      <p:sp>
        <p:nvSpPr>
          <p:cNvPr id="867" name="Google Shape;86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7300" y="436000"/>
            <a:ext cx="8415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417300" y="1214625"/>
            <a:ext cx="8309400" cy="3073800"/>
          </a:xfrm>
          <a:prstGeom prst="rect">
            <a:avLst/>
          </a:prstGeom>
          <a:noFill/>
          <a:ln>
            <a:noFill/>
          </a:ln>
        </p:spPr>
        <p:txBody>
          <a:bodyPr spcFirstLastPara="1" wrap="square" lIns="91425" tIns="91425" rIns="91425" bIns="91425" anchor="t" anchorCtr="0">
            <a:normAutofit/>
          </a:bodyPr>
          <a:lstStyle>
            <a:lvl1pPr marL="457200" lvl="0" indent="-342900" algn="just">
              <a:lnSpc>
                <a:spcPct val="200000"/>
              </a:lnSpc>
              <a:spcBef>
                <a:spcPts val="0"/>
              </a:spcBef>
              <a:spcAft>
                <a:spcPts val="0"/>
              </a:spcAft>
              <a:buClr>
                <a:schemeClr val="lt2"/>
              </a:buClr>
              <a:buSzPts val="1800"/>
              <a:buChar char="●"/>
              <a:defRPr sz="1400">
                <a:solidFill>
                  <a:schemeClr val="dk1"/>
                </a:solidFill>
                <a:latin typeface="Times New Roman"/>
                <a:ea typeface="Times New Roman"/>
                <a:cs typeface="Times New Roman"/>
                <a:sym typeface="Times New Roman"/>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grpSp>
        <p:nvGrpSpPr>
          <p:cNvPr id="17" name="Google Shape;17;p3"/>
          <p:cNvGrpSpPr/>
          <p:nvPr/>
        </p:nvGrpSpPr>
        <p:grpSpPr>
          <a:xfrm>
            <a:off x="6623311" y="3735536"/>
            <a:ext cx="2520391" cy="1408232"/>
            <a:chOff x="3597785" y="3065882"/>
            <a:chExt cx="2241344" cy="1330655"/>
          </a:xfrm>
        </p:grpSpPr>
        <p:grpSp>
          <p:nvGrpSpPr>
            <p:cNvPr id="18" name="Google Shape;18;p3"/>
            <p:cNvGrpSpPr/>
            <p:nvPr/>
          </p:nvGrpSpPr>
          <p:grpSpPr>
            <a:xfrm>
              <a:off x="5296908" y="3937355"/>
              <a:ext cx="143199" cy="32380"/>
              <a:chOff x="5296908" y="3937355"/>
              <a:chExt cx="143199" cy="32380"/>
            </a:xfrm>
          </p:grpSpPr>
          <p:sp>
            <p:nvSpPr>
              <p:cNvPr id="19" name="Google Shape;19;p3"/>
              <p:cNvSpPr/>
              <p:nvPr/>
            </p:nvSpPr>
            <p:spPr>
              <a:xfrm>
                <a:off x="5319457" y="3952794"/>
                <a:ext cx="111895" cy="8"/>
              </a:xfrm>
              <a:custGeom>
                <a:avLst/>
                <a:gdLst/>
                <a:ahLst/>
                <a:cxnLst/>
                <a:rect l="l" t="t" r="r" b="b"/>
                <a:pathLst>
                  <a:path w="14227" h="1" fill="none" extrusionOk="0">
                    <a:moveTo>
                      <a:pt x="1" y="0"/>
                    </a:moveTo>
                    <a:lnTo>
                      <a:pt x="14227"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 name="Google Shape;20;p3"/>
              <p:cNvGrpSpPr/>
              <p:nvPr/>
            </p:nvGrpSpPr>
            <p:grpSpPr>
              <a:xfrm>
                <a:off x="5402331" y="3937355"/>
                <a:ext cx="37776" cy="32380"/>
                <a:chOff x="5402331" y="3937355"/>
                <a:chExt cx="37776" cy="32380"/>
              </a:xfrm>
            </p:grpSpPr>
            <p:sp>
              <p:nvSpPr>
                <p:cNvPr id="21" name="Google Shape;21;p3"/>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3"/>
              <p:cNvGrpSpPr/>
              <p:nvPr/>
            </p:nvGrpSpPr>
            <p:grpSpPr>
              <a:xfrm>
                <a:off x="5296908" y="3937355"/>
                <a:ext cx="37783" cy="32380"/>
                <a:chOff x="5296908" y="3937355"/>
                <a:chExt cx="37783" cy="32380"/>
              </a:xfrm>
            </p:grpSpPr>
            <p:sp>
              <p:nvSpPr>
                <p:cNvPr id="24" name="Google Shape;24;p3"/>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6" name="Google Shape;26;p3"/>
            <p:cNvGrpSpPr/>
            <p:nvPr/>
          </p:nvGrpSpPr>
          <p:grpSpPr>
            <a:xfrm>
              <a:off x="4724163" y="3119631"/>
              <a:ext cx="120838" cy="84218"/>
              <a:chOff x="4724163" y="3119631"/>
              <a:chExt cx="120838" cy="84218"/>
            </a:xfrm>
          </p:grpSpPr>
          <p:grpSp>
            <p:nvGrpSpPr>
              <p:cNvPr id="27" name="Google Shape;27;p3"/>
              <p:cNvGrpSpPr/>
              <p:nvPr/>
            </p:nvGrpSpPr>
            <p:grpSpPr>
              <a:xfrm>
                <a:off x="4746712" y="3132773"/>
                <a:ext cx="86869" cy="56424"/>
                <a:chOff x="4746712" y="3132773"/>
                <a:chExt cx="86869" cy="56424"/>
              </a:xfrm>
            </p:grpSpPr>
            <p:sp>
              <p:nvSpPr>
                <p:cNvPr id="28" name="Google Shape;28;p3"/>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3"/>
              <p:cNvGrpSpPr/>
              <p:nvPr/>
            </p:nvGrpSpPr>
            <p:grpSpPr>
              <a:xfrm>
                <a:off x="4773634" y="3143336"/>
                <a:ext cx="37776" cy="32451"/>
                <a:chOff x="4773634" y="3143336"/>
                <a:chExt cx="37776" cy="32451"/>
              </a:xfrm>
            </p:grpSpPr>
            <p:sp>
              <p:nvSpPr>
                <p:cNvPr id="31" name="Google Shape;31;p3"/>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Google Shape;33;p3"/>
              <p:cNvGrpSpPr/>
              <p:nvPr/>
            </p:nvGrpSpPr>
            <p:grpSpPr>
              <a:xfrm>
                <a:off x="4724163" y="3131248"/>
                <a:ext cx="37776" cy="32459"/>
                <a:chOff x="4724163" y="3131248"/>
                <a:chExt cx="37776" cy="32459"/>
              </a:xfrm>
            </p:grpSpPr>
            <p:sp>
              <p:nvSpPr>
                <p:cNvPr id="34" name="Google Shape;34;p3"/>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 name="Google Shape;36;p3"/>
              <p:cNvGrpSpPr/>
              <p:nvPr/>
            </p:nvGrpSpPr>
            <p:grpSpPr>
              <a:xfrm>
                <a:off x="4755081" y="3176054"/>
                <a:ext cx="32357" cy="27795"/>
                <a:chOff x="4755081" y="3176054"/>
                <a:chExt cx="32357" cy="27795"/>
              </a:xfrm>
            </p:grpSpPr>
            <p:sp>
              <p:nvSpPr>
                <p:cNvPr id="37" name="Google Shape;37;p3"/>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3"/>
              <p:cNvGrpSpPr/>
              <p:nvPr/>
            </p:nvGrpSpPr>
            <p:grpSpPr>
              <a:xfrm>
                <a:off x="4812550" y="3119631"/>
                <a:ext cx="32451" cy="27803"/>
                <a:chOff x="4812550" y="3119631"/>
                <a:chExt cx="32451" cy="27803"/>
              </a:xfrm>
            </p:grpSpPr>
            <p:sp>
              <p:nvSpPr>
                <p:cNvPr id="40" name="Google Shape;40;p3"/>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2" name="Google Shape;42;p3"/>
            <p:cNvGrpSpPr/>
            <p:nvPr/>
          </p:nvGrpSpPr>
          <p:grpSpPr>
            <a:xfrm>
              <a:off x="5382826" y="4027197"/>
              <a:ext cx="268967" cy="250421"/>
              <a:chOff x="5382826" y="4027197"/>
              <a:chExt cx="268967" cy="250421"/>
            </a:xfrm>
          </p:grpSpPr>
          <p:grpSp>
            <p:nvGrpSpPr>
              <p:cNvPr id="43" name="Google Shape;43;p3"/>
              <p:cNvGrpSpPr/>
              <p:nvPr/>
            </p:nvGrpSpPr>
            <p:grpSpPr>
              <a:xfrm>
                <a:off x="5405280" y="4042510"/>
                <a:ext cx="237570" cy="218647"/>
                <a:chOff x="5405280" y="4042510"/>
                <a:chExt cx="237570" cy="218647"/>
              </a:xfrm>
            </p:grpSpPr>
            <p:sp>
              <p:nvSpPr>
                <p:cNvPr id="44" name="Google Shape;44;p3"/>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3"/>
              <p:cNvGrpSpPr/>
              <p:nvPr/>
            </p:nvGrpSpPr>
            <p:grpSpPr>
              <a:xfrm>
                <a:off x="5382826" y="4125549"/>
                <a:ext cx="37776" cy="32380"/>
                <a:chOff x="5382826" y="4125549"/>
                <a:chExt cx="37776" cy="32380"/>
              </a:xfrm>
            </p:grpSpPr>
            <p:sp>
              <p:nvSpPr>
                <p:cNvPr id="51" name="Google Shape;51;p3"/>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 name="Google Shape;53;p3"/>
              <p:cNvGrpSpPr/>
              <p:nvPr/>
            </p:nvGrpSpPr>
            <p:grpSpPr>
              <a:xfrm>
                <a:off x="5475680" y="4195587"/>
                <a:ext cx="37783" cy="32364"/>
                <a:chOff x="5475680" y="4195587"/>
                <a:chExt cx="37783" cy="32364"/>
              </a:xfrm>
            </p:grpSpPr>
            <p:sp>
              <p:nvSpPr>
                <p:cNvPr id="54" name="Google Shape;54;p3"/>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 name="Google Shape;56;p3"/>
              <p:cNvGrpSpPr/>
              <p:nvPr/>
            </p:nvGrpSpPr>
            <p:grpSpPr>
              <a:xfrm>
                <a:off x="5532575" y="4027197"/>
                <a:ext cx="33308" cy="32262"/>
                <a:chOff x="5532575" y="4027197"/>
                <a:chExt cx="33308" cy="32262"/>
              </a:xfrm>
            </p:grpSpPr>
            <p:sp>
              <p:nvSpPr>
                <p:cNvPr id="57" name="Google Shape;57;p3"/>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Google Shape;59;p3"/>
              <p:cNvGrpSpPr/>
              <p:nvPr/>
            </p:nvGrpSpPr>
            <p:grpSpPr>
              <a:xfrm>
                <a:off x="5590706" y="4245348"/>
                <a:ext cx="33497" cy="32270"/>
                <a:chOff x="5590706" y="4245348"/>
                <a:chExt cx="33497" cy="32270"/>
              </a:xfrm>
            </p:grpSpPr>
            <p:sp>
              <p:nvSpPr>
                <p:cNvPr id="60" name="Google Shape;60;p3"/>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62;p3"/>
              <p:cNvGrpSpPr/>
              <p:nvPr/>
            </p:nvGrpSpPr>
            <p:grpSpPr>
              <a:xfrm>
                <a:off x="5618681" y="4109677"/>
                <a:ext cx="33112" cy="32357"/>
                <a:chOff x="5618681" y="4109677"/>
                <a:chExt cx="33112" cy="32357"/>
              </a:xfrm>
            </p:grpSpPr>
            <p:sp>
              <p:nvSpPr>
                <p:cNvPr id="63" name="Google Shape;63;p3"/>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 name="Google Shape;65;p3"/>
              <p:cNvGrpSpPr/>
              <p:nvPr/>
            </p:nvGrpSpPr>
            <p:grpSpPr>
              <a:xfrm>
                <a:off x="5479298" y="4128262"/>
                <a:ext cx="31405" cy="26906"/>
                <a:chOff x="5479298" y="4128262"/>
                <a:chExt cx="31405" cy="26906"/>
              </a:xfrm>
            </p:grpSpPr>
            <p:sp>
              <p:nvSpPr>
                <p:cNvPr id="66" name="Google Shape;66;p3"/>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3"/>
              <p:cNvGrpSpPr/>
              <p:nvPr/>
            </p:nvGrpSpPr>
            <p:grpSpPr>
              <a:xfrm>
                <a:off x="5582903" y="4180116"/>
                <a:ext cx="31499" cy="26898"/>
                <a:chOff x="5582903" y="4180116"/>
                <a:chExt cx="31499" cy="26898"/>
              </a:xfrm>
            </p:grpSpPr>
            <p:sp>
              <p:nvSpPr>
                <p:cNvPr id="69" name="Google Shape;69;p3"/>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1" name="Google Shape;71;p3"/>
            <p:cNvGrpSpPr/>
            <p:nvPr/>
          </p:nvGrpSpPr>
          <p:grpSpPr>
            <a:xfrm>
              <a:off x="3977681" y="3230323"/>
              <a:ext cx="94584" cy="84084"/>
              <a:chOff x="3977681" y="3230323"/>
              <a:chExt cx="94584" cy="84084"/>
            </a:xfrm>
          </p:grpSpPr>
          <p:grpSp>
            <p:nvGrpSpPr>
              <p:cNvPr id="72" name="Google Shape;72;p3"/>
              <p:cNvGrpSpPr/>
              <p:nvPr/>
            </p:nvGrpSpPr>
            <p:grpSpPr>
              <a:xfrm>
                <a:off x="4000135" y="3243041"/>
                <a:ext cx="59570" cy="57186"/>
                <a:chOff x="4000135" y="3243041"/>
                <a:chExt cx="59570" cy="57186"/>
              </a:xfrm>
            </p:grpSpPr>
            <p:sp>
              <p:nvSpPr>
                <p:cNvPr id="73" name="Google Shape;73;p3"/>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3"/>
              <p:cNvGrpSpPr/>
              <p:nvPr/>
            </p:nvGrpSpPr>
            <p:grpSpPr>
              <a:xfrm>
                <a:off x="3977681" y="3245872"/>
                <a:ext cx="37783" cy="32380"/>
                <a:chOff x="3977681" y="3245872"/>
                <a:chExt cx="37783" cy="32380"/>
              </a:xfrm>
            </p:grpSpPr>
            <p:sp>
              <p:nvSpPr>
                <p:cNvPr id="77" name="Google Shape;77;p3"/>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 name="Google Shape;79;p3"/>
              <p:cNvGrpSpPr/>
              <p:nvPr/>
            </p:nvGrpSpPr>
            <p:grpSpPr>
              <a:xfrm>
                <a:off x="4040860" y="3262672"/>
                <a:ext cx="31405" cy="27001"/>
                <a:chOff x="4040860" y="3262672"/>
                <a:chExt cx="31405" cy="27001"/>
              </a:xfrm>
            </p:grpSpPr>
            <p:sp>
              <p:nvSpPr>
                <p:cNvPr id="80" name="Google Shape;80;p3"/>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3"/>
              <p:cNvGrpSpPr/>
              <p:nvPr/>
            </p:nvGrpSpPr>
            <p:grpSpPr>
              <a:xfrm>
                <a:off x="4021072" y="3230323"/>
                <a:ext cx="31397" cy="26906"/>
                <a:chOff x="4021072" y="3230323"/>
                <a:chExt cx="31397" cy="26906"/>
              </a:xfrm>
            </p:grpSpPr>
            <p:sp>
              <p:nvSpPr>
                <p:cNvPr id="83" name="Google Shape;83;p3"/>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3"/>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p3"/>
              <p:cNvGrpSpPr/>
              <p:nvPr/>
            </p:nvGrpSpPr>
            <p:grpSpPr>
              <a:xfrm>
                <a:off x="4001472" y="3287462"/>
                <a:ext cx="31499" cy="26945"/>
                <a:chOff x="4001472" y="3287462"/>
                <a:chExt cx="31499" cy="26945"/>
              </a:xfrm>
            </p:grpSpPr>
            <p:sp>
              <p:nvSpPr>
                <p:cNvPr id="86" name="Google Shape;86;p3"/>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8" name="Google Shape;88;p3"/>
            <p:cNvGrpSpPr/>
            <p:nvPr/>
          </p:nvGrpSpPr>
          <p:grpSpPr>
            <a:xfrm>
              <a:off x="4084715" y="3258865"/>
              <a:ext cx="184962" cy="137268"/>
              <a:chOff x="4084715" y="3258865"/>
              <a:chExt cx="184962" cy="137268"/>
            </a:xfrm>
          </p:grpSpPr>
          <p:grpSp>
            <p:nvGrpSpPr>
              <p:cNvPr id="89" name="Google Shape;89;p3"/>
              <p:cNvGrpSpPr/>
              <p:nvPr/>
            </p:nvGrpSpPr>
            <p:grpSpPr>
              <a:xfrm>
                <a:off x="4107453" y="3271583"/>
                <a:ext cx="153470" cy="110275"/>
                <a:chOff x="4107453" y="3271583"/>
                <a:chExt cx="153470" cy="110275"/>
              </a:xfrm>
            </p:grpSpPr>
            <p:sp>
              <p:nvSpPr>
                <p:cNvPr id="90" name="Google Shape;90;p3"/>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4220387" y="3279196"/>
                  <a:ext cx="8" cy="71745"/>
                </a:xfrm>
                <a:custGeom>
                  <a:avLst/>
                  <a:gdLst/>
                  <a:ahLst/>
                  <a:cxnLst/>
                  <a:rect l="l" t="t" r="r" b="b"/>
                  <a:pathLst>
                    <a:path w="1" h="9122" fill="none" extrusionOk="0">
                      <a:moveTo>
                        <a:pt x="1" y="0"/>
                      </a:moveTo>
                      <a:lnTo>
                        <a:pt x="1" y="912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 name="Google Shape;94;p3"/>
              <p:cNvGrpSpPr/>
              <p:nvPr/>
            </p:nvGrpSpPr>
            <p:grpSpPr>
              <a:xfrm>
                <a:off x="4136947" y="3258865"/>
                <a:ext cx="31499" cy="27001"/>
                <a:chOff x="4136947" y="3258865"/>
                <a:chExt cx="31499" cy="27001"/>
              </a:xfrm>
            </p:grpSpPr>
            <p:sp>
              <p:nvSpPr>
                <p:cNvPr id="95" name="Google Shape;95;p3"/>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 name="Google Shape;97;p3"/>
              <p:cNvGrpSpPr/>
              <p:nvPr/>
            </p:nvGrpSpPr>
            <p:grpSpPr>
              <a:xfrm>
                <a:off x="4084715" y="3266478"/>
                <a:ext cx="31468" cy="26898"/>
                <a:chOff x="4084715" y="3266478"/>
                <a:chExt cx="31468" cy="26898"/>
              </a:xfrm>
            </p:grpSpPr>
            <p:sp>
              <p:nvSpPr>
                <p:cNvPr id="98" name="Google Shape;98;p3"/>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 name="Google Shape;100;p3"/>
              <p:cNvGrpSpPr/>
              <p:nvPr/>
            </p:nvGrpSpPr>
            <p:grpSpPr>
              <a:xfrm>
                <a:off x="4159213" y="3279849"/>
                <a:ext cx="31405" cy="26945"/>
                <a:chOff x="4159213" y="3279849"/>
                <a:chExt cx="31405" cy="26945"/>
              </a:xfrm>
            </p:grpSpPr>
            <p:sp>
              <p:nvSpPr>
                <p:cNvPr id="101" name="Google Shape;101;p3"/>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 name="Google Shape;103;p3"/>
              <p:cNvGrpSpPr/>
              <p:nvPr/>
            </p:nvGrpSpPr>
            <p:grpSpPr>
              <a:xfrm>
                <a:off x="4201550" y="3266502"/>
                <a:ext cx="31405" cy="26883"/>
                <a:chOff x="4201550" y="3266502"/>
                <a:chExt cx="31405" cy="26883"/>
              </a:xfrm>
            </p:grpSpPr>
            <p:sp>
              <p:nvSpPr>
                <p:cNvPr id="104" name="Google Shape;104;p3"/>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3"/>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 name="Google Shape;106;p3"/>
              <p:cNvGrpSpPr/>
              <p:nvPr/>
            </p:nvGrpSpPr>
            <p:grpSpPr>
              <a:xfrm>
                <a:off x="4201550" y="3338278"/>
                <a:ext cx="31405" cy="26930"/>
                <a:chOff x="4201550" y="3338278"/>
                <a:chExt cx="31405" cy="26930"/>
              </a:xfrm>
            </p:grpSpPr>
            <p:sp>
              <p:nvSpPr>
                <p:cNvPr id="107" name="Google Shape;107;p3"/>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 name="Google Shape;109;p3"/>
              <p:cNvGrpSpPr/>
              <p:nvPr/>
            </p:nvGrpSpPr>
            <p:grpSpPr>
              <a:xfrm>
                <a:off x="4238272" y="3369132"/>
                <a:ext cx="31405" cy="27001"/>
                <a:chOff x="4238272" y="3369132"/>
                <a:chExt cx="31405" cy="27001"/>
              </a:xfrm>
            </p:grpSpPr>
            <p:sp>
              <p:nvSpPr>
                <p:cNvPr id="110" name="Google Shape;110;p3"/>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2" name="Google Shape;112;p3"/>
            <p:cNvGrpSpPr/>
            <p:nvPr/>
          </p:nvGrpSpPr>
          <p:grpSpPr>
            <a:xfrm>
              <a:off x="4068639" y="3200169"/>
              <a:ext cx="77644" cy="37272"/>
              <a:chOff x="4068639" y="3200169"/>
              <a:chExt cx="77644" cy="37272"/>
            </a:xfrm>
          </p:grpSpPr>
          <p:sp>
            <p:nvSpPr>
              <p:cNvPr id="113" name="Google Shape;113;p3"/>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4" name="Google Shape;114;p3"/>
              <p:cNvGrpSpPr/>
              <p:nvPr/>
            </p:nvGrpSpPr>
            <p:grpSpPr>
              <a:xfrm>
                <a:off x="4114878" y="3200169"/>
                <a:ext cx="31405" cy="26993"/>
                <a:chOff x="4114878" y="3200169"/>
                <a:chExt cx="31405" cy="26993"/>
              </a:xfrm>
            </p:grpSpPr>
            <p:sp>
              <p:nvSpPr>
                <p:cNvPr id="115" name="Google Shape;115;p3"/>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3"/>
              <p:cNvGrpSpPr/>
              <p:nvPr/>
            </p:nvGrpSpPr>
            <p:grpSpPr>
              <a:xfrm>
                <a:off x="4068639" y="3210535"/>
                <a:ext cx="31499" cy="26906"/>
                <a:chOff x="4068639" y="3210535"/>
                <a:chExt cx="31499" cy="26906"/>
              </a:xfrm>
            </p:grpSpPr>
            <p:sp>
              <p:nvSpPr>
                <p:cNvPr id="118" name="Google Shape;118;p3"/>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0" name="Google Shape;120;p3"/>
            <p:cNvGrpSpPr/>
            <p:nvPr/>
          </p:nvGrpSpPr>
          <p:grpSpPr>
            <a:xfrm>
              <a:off x="3869702" y="3066935"/>
              <a:ext cx="382663" cy="190294"/>
              <a:chOff x="3869702" y="3066935"/>
              <a:chExt cx="382663" cy="190294"/>
            </a:xfrm>
          </p:grpSpPr>
          <p:grpSp>
            <p:nvGrpSpPr>
              <p:cNvPr id="121" name="Google Shape;121;p3"/>
              <p:cNvGrpSpPr/>
              <p:nvPr/>
            </p:nvGrpSpPr>
            <p:grpSpPr>
              <a:xfrm>
                <a:off x="3888633" y="3082351"/>
                <a:ext cx="351173" cy="160698"/>
                <a:chOff x="3888633" y="3082351"/>
                <a:chExt cx="351173" cy="160698"/>
              </a:xfrm>
            </p:grpSpPr>
            <p:sp>
              <p:nvSpPr>
                <p:cNvPr id="122" name="Google Shape;122;p3"/>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 name="Google Shape;128;p3"/>
              <p:cNvGrpSpPr/>
              <p:nvPr/>
            </p:nvGrpSpPr>
            <p:grpSpPr>
              <a:xfrm>
                <a:off x="4143703" y="3066935"/>
                <a:ext cx="37783" cy="32357"/>
                <a:chOff x="4143703" y="3066935"/>
                <a:chExt cx="37783" cy="32357"/>
              </a:xfrm>
            </p:grpSpPr>
            <p:sp>
              <p:nvSpPr>
                <p:cNvPr id="129" name="Google Shape;129;p3"/>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3"/>
              <p:cNvGrpSpPr/>
              <p:nvPr/>
            </p:nvGrpSpPr>
            <p:grpSpPr>
              <a:xfrm>
                <a:off x="4044565" y="3103563"/>
                <a:ext cx="37783" cy="32451"/>
                <a:chOff x="4044565" y="3103563"/>
                <a:chExt cx="37783" cy="32451"/>
              </a:xfrm>
            </p:grpSpPr>
            <p:sp>
              <p:nvSpPr>
                <p:cNvPr id="132" name="Google Shape;132;p3"/>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3"/>
              <p:cNvGrpSpPr/>
              <p:nvPr/>
            </p:nvGrpSpPr>
            <p:grpSpPr>
              <a:xfrm>
                <a:off x="4017454" y="3188237"/>
                <a:ext cx="37776" cy="32357"/>
                <a:chOff x="4017454" y="3188237"/>
                <a:chExt cx="37776" cy="32357"/>
              </a:xfrm>
            </p:grpSpPr>
            <p:sp>
              <p:nvSpPr>
                <p:cNvPr id="135" name="Google Shape;135;p3"/>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3"/>
              <p:cNvGrpSpPr/>
              <p:nvPr/>
            </p:nvGrpSpPr>
            <p:grpSpPr>
              <a:xfrm>
                <a:off x="3921548" y="3157509"/>
                <a:ext cx="37783" cy="32357"/>
                <a:chOff x="3921548" y="3157509"/>
                <a:chExt cx="37783" cy="32357"/>
              </a:xfrm>
            </p:grpSpPr>
            <p:sp>
              <p:nvSpPr>
                <p:cNvPr id="138" name="Google Shape;138;p3"/>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3"/>
              <p:cNvGrpSpPr/>
              <p:nvPr/>
            </p:nvGrpSpPr>
            <p:grpSpPr>
              <a:xfrm>
                <a:off x="3939056" y="3211620"/>
                <a:ext cx="37783" cy="32380"/>
                <a:chOff x="3939056" y="3211620"/>
                <a:chExt cx="37783" cy="32380"/>
              </a:xfrm>
            </p:grpSpPr>
            <p:sp>
              <p:nvSpPr>
                <p:cNvPr id="141" name="Google Shape;141;p3"/>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 name="Google Shape;143;p3"/>
              <p:cNvGrpSpPr/>
              <p:nvPr/>
            </p:nvGrpSpPr>
            <p:grpSpPr>
              <a:xfrm>
                <a:off x="4176240" y="3136965"/>
                <a:ext cx="31405" cy="26930"/>
                <a:chOff x="4176240" y="3136965"/>
                <a:chExt cx="31405" cy="26930"/>
              </a:xfrm>
            </p:grpSpPr>
            <p:sp>
              <p:nvSpPr>
                <p:cNvPr id="144" name="Google Shape;144;p3"/>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 name="Google Shape;146;p3"/>
              <p:cNvGrpSpPr/>
              <p:nvPr/>
            </p:nvGrpSpPr>
            <p:grpSpPr>
              <a:xfrm>
                <a:off x="4133148" y="3152593"/>
                <a:ext cx="31499" cy="27001"/>
                <a:chOff x="4133148" y="3152593"/>
                <a:chExt cx="31499" cy="27001"/>
              </a:xfrm>
            </p:grpSpPr>
            <p:sp>
              <p:nvSpPr>
                <p:cNvPr id="147" name="Google Shape;147;p3"/>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3"/>
              <p:cNvGrpSpPr/>
              <p:nvPr/>
            </p:nvGrpSpPr>
            <p:grpSpPr>
              <a:xfrm>
                <a:off x="4220866" y="3073534"/>
                <a:ext cx="31499" cy="26898"/>
                <a:chOff x="4220866" y="3073534"/>
                <a:chExt cx="31499" cy="26898"/>
              </a:xfrm>
            </p:grpSpPr>
            <p:sp>
              <p:nvSpPr>
                <p:cNvPr id="150" name="Google Shape;150;p3"/>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 name="Google Shape;152;p3"/>
              <p:cNvGrpSpPr/>
              <p:nvPr/>
            </p:nvGrpSpPr>
            <p:grpSpPr>
              <a:xfrm>
                <a:off x="3869702" y="3230323"/>
                <a:ext cx="31499" cy="26906"/>
                <a:chOff x="3869702" y="3230323"/>
                <a:chExt cx="31499" cy="26906"/>
              </a:xfrm>
            </p:grpSpPr>
            <p:sp>
              <p:nvSpPr>
                <p:cNvPr id="153" name="Google Shape;153;p3"/>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5" name="Google Shape;155;p3"/>
            <p:cNvGrpSpPr/>
            <p:nvPr/>
          </p:nvGrpSpPr>
          <p:grpSpPr>
            <a:xfrm>
              <a:off x="4271383" y="3065882"/>
              <a:ext cx="304557" cy="341663"/>
              <a:chOff x="4271383" y="3065882"/>
              <a:chExt cx="304557" cy="341663"/>
            </a:xfrm>
          </p:grpSpPr>
          <p:grpSp>
            <p:nvGrpSpPr>
              <p:cNvPr id="156" name="Google Shape;156;p3"/>
              <p:cNvGrpSpPr/>
              <p:nvPr/>
            </p:nvGrpSpPr>
            <p:grpSpPr>
              <a:xfrm>
                <a:off x="4293838" y="3078639"/>
                <a:ext cx="269353" cy="311973"/>
                <a:chOff x="4293838" y="3078639"/>
                <a:chExt cx="269353" cy="311973"/>
              </a:xfrm>
            </p:grpSpPr>
            <p:sp>
              <p:nvSpPr>
                <p:cNvPr id="157" name="Google Shape;157;p3"/>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3"/>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3"/>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3"/>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3"/>
              <p:cNvGrpSpPr/>
              <p:nvPr/>
            </p:nvGrpSpPr>
            <p:grpSpPr>
              <a:xfrm>
                <a:off x="4538164" y="3342061"/>
                <a:ext cx="37776" cy="32380"/>
                <a:chOff x="4538164" y="3342061"/>
                <a:chExt cx="37776" cy="32380"/>
              </a:xfrm>
            </p:grpSpPr>
            <p:sp>
              <p:nvSpPr>
                <p:cNvPr id="175" name="Google Shape;175;p3"/>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 name="Google Shape;177;p3"/>
              <p:cNvGrpSpPr/>
              <p:nvPr/>
            </p:nvGrpSpPr>
            <p:grpSpPr>
              <a:xfrm>
                <a:off x="4271383" y="3194742"/>
                <a:ext cx="37783" cy="32420"/>
                <a:chOff x="4271383" y="3194742"/>
                <a:chExt cx="37783" cy="32420"/>
              </a:xfrm>
            </p:grpSpPr>
            <p:sp>
              <p:nvSpPr>
                <p:cNvPr id="178" name="Google Shape;178;p3"/>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 name="Google Shape;180;p3"/>
              <p:cNvGrpSpPr/>
              <p:nvPr/>
            </p:nvGrpSpPr>
            <p:grpSpPr>
              <a:xfrm>
                <a:off x="4284416" y="3084058"/>
                <a:ext cx="37783" cy="32357"/>
                <a:chOff x="4284416" y="3084058"/>
                <a:chExt cx="37783" cy="32357"/>
              </a:xfrm>
            </p:grpSpPr>
            <p:sp>
              <p:nvSpPr>
                <p:cNvPr id="181" name="Google Shape;181;p3"/>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 name="Google Shape;183;p3"/>
              <p:cNvGrpSpPr/>
              <p:nvPr/>
            </p:nvGrpSpPr>
            <p:grpSpPr>
              <a:xfrm>
                <a:off x="4478697" y="3297561"/>
                <a:ext cx="37776" cy="32451"/>
                <a:chOff x="4478697" y="3297561"/>
                <a:chExt cx="37776" cy="32451"/>
              </a:xfrm>
            </p:grpSpPr>
            <p:sp>
              <p:nvSpPr>
                <p:cNvPr id="184" name="Google Shape;184;p3"/>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p3"/>
              <p:cNvGrpSpPr/>
              <p:nvPr/>
            </p:nvGrpSpPr>
            <p:grpSpPr>
              <a:xfrm>
                <a:off x="4411813" y="3331711"/>
                <a:ext cx="37776" cy="32451"/>
                <a:chOff x="4411813" y="3331711"/>
                <a:chExt cx="37776" cy="32451"/>
              </a:xfrm>
            </p:grpSpPr>
            <p:sp>
              <p:nvSpPr>
                <p:cNvPr id="187" name="Google Shape;187;p3"/>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3"/>
              <p:cNvGrpSpPr/>
              <p:nvPr/>
            </p:nvGrpSpPr>
            <p:grpSpPr>
              <a:xfrm>
                <a:off x="4337984" y="3375188"/>
                <a:ext cx="37776" cy="32357"/>
                <a:chOff x="4337984" y="3375188"/>
                <a:chExt cx="37776" cy="32357"/>
              </a:xfrm>
            </p:grpSpPr>
            <p:sp>
              <p:nvSpPr>
                <p:cNvPr id="190" name="Google Shape;190;p3"/>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 name="Google Shape;192;p3"/>
              <p:cNvGrpSpPr/>
              <p:nvPr/>
            </p:nvGrpSpPr>
            <p:grpSpPr>
              <a:xfrm>
                <a:off x="4494867" y="3090530"/>
                <a:ext cx="37878" cy="32451"/>
                <a:chOff x="4494867" y="3090530"/>
                <a:chExt cx="37878" cy="32451"/>
              </a:xfrm>
            </p:grpSpPr>
            <p:sp>
              <p:nvSpPr>
                <p:cNvPr id="193" name="Google Shape;193;p3"/>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3"/>
              <p:cNvGrpSpPr/>
              <p:nvPr/>
            </p:nvGrpSpPr>
            <p:grpSpPr>
              <a:xfrm>
                <a:off x="4525124" y="3207774"/>
                <a:ext cx="37783" cy="32420"/>
                <a:chOff x="4525124" y="3207774"/>
                <a:chExt cx="37783" cy="32420"/>
              </a:xfrm>
            </p:grpSpPr>
            <p:sp>
              <p:nvSpPr>
                <p:cNvPr id="196" name="Google Shape;196;p3"/>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3"/>
              <p:cNvGrpSpPr/>
              <p:nvPr/>
            </p:nvGrpSpPr>
            <p:grpSpPr>
              <a:xfrm>
                <a:off x="4440544" y="3176479"/>
                <a:ext cx="31499" cy="26898"/>
                <a:chOff x="4440544" y="3176479"/>
                <a:chExt cx="31499" cy="26898"/>
              </a:xfrm>
            </p:grpSpPr>
            <p:sp>
              <p:nvSpPr>
                <p:cNvPr id="199" name="Google Shape;199;p3"/>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3"/>
              <p:cNvGrpSpPr/>
              <p:nvPr/>
            </p:nvGrpSpPr>
            <p:grpSpPr>
              <a:xfrm>
                <a:off x="4350545" y="3156400"/>
                <a:ext cx="31405" cy="27001"/>
                <a:chOff x="4350545" y="3156400"/>
                <a:chExt cx="31405" cy="27001"/>
              </a:xfrm>
            </p:grpSpPr>
            <p:sp>
              <p:nvSpPr>
                <p:cNvPr id="202" name="Google Shape;202;p3"/>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4" name="Google Shape;204;p3"/>
              <p:cNvGrpSpPr/>
              <p:nvPr/>
            </p:nvGrpSpPr>
            <p:grpSpPr>
              <a:xfrm>
                <a:off x="4376703" y="3255058"/>
                <a:ext cx="31405" cy="27001"/>
                <a:chOff x="4376703" y="3255058"/>
                <a:chExt cx="31405" cy="27001"/>
              </a:xfrm>
            </p:grpSpPr>
            <p:sp>
              <p:nvSpPr>
                <p:cNvPr id="205" name="Google Shape;205;p3"/>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7" name="Google Shape;207;p3"/>
              <p:cNvGrpSpPr/>
              <p:nvPr/>
            </p:nvGrpSpPr>
            <p:grpSpPr>
              <a:xfrm>
                <a:off x="4331322" y="3283656"/>
                <a:ext cx="31405" cy="26945"/>
                <a:chOff x="4331322" y="3283656"/>
                <a:chExt cx="31405" cy="26945"/>
              </a:xfrm>
            </p:grpSpPr>
            <p:sp>
              <p:nvSpPr>
                <p:cNvPr id="208" name="Google Shape;208;p3"/>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3"/>
              <p:cNvGrpSpPr/>
              <p:nvPr/>
            </p:nvGrpSpPr>
            <p:grpSpPr>
              <a:xfrm>
                <a:off x="4380510" y="3065882"/>
                <a:ext cx="31405" cy="26938"/>
                <a:chOff x="4380510" y="3065882"/>
                <a:chExt cx="31405" cy="26938"/>
              </a:xfrm>
            </p:grpSpPr>
            <p:sp>
              <p:nvSpPr>
                <p:cNvPr id="211" name="Google Shape;211;p3"/>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13" name="Google Shape;213;p3"/>
            <p:cNvGrpSpPr/>
            <p:nvPr/>
          </p:nvGrpSpPr>
          <p:grpSpPr>
            <a:xfrm>
              <a:off x="4558998" y="3188237"/>
              <a:ext cx="1280131" cy="1052747"/>
              <a:chOff x="4558998" y="3188237"/>
              <a:chExt cx="1280131" cy="1052747"/>
            </a:xfrm>
          </p:grpSpPr>
          <p:sp>
            <p:nvSpPr>
              <p:cNvPr id="214" name="Google Shape;214;p3"/>
              <p:cNvSpPr/>
              <p:nvPr/>
            </p:nvSpPr>
            <p:spPr>
              <a:xfrm>
                <a:off x="4916156" y="3750813"/>
                <a:ext cx="8" cy="8"/>
              </a:xfrm>
              <a:custGeom>
                <a:avLst/>
                <a:gdLst/>
                <a:ahLst/>
                <a:cxnLst/>
                <a:rect l="l" t="t" r="r" b="b"/>
                <a:pathLst>
                  <a:path w="1" h="1" fill="none" extrusionOk="0">
                    <a:moveTo>
                      <a:pt x="0" y="0"/>
                    </a:moveTo>
                    <a:close/>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5" name="Google Shape;215;p3"/>
              <p:cNvGrpSpPr/>
              <p:nvPr/>
            </p:nvGrpSpPr>
            <p:grpSpPr>
              <a:xfrm>
                <a:off x="4579164" y="3203653"/>
                <a:ext cx="1244833" cy="1020397"/>
                <a:chOff x="4579164" y="3203653"/>
                <a:chExt cx="1244833" cy="1020397"/>
              </a:xfrm>
            </p:grpSpPr>
            <p:sp>
              <p:nvSpPr>
                <p:cNvPr id="216" name="Google Shape;216;p3"/>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8" name="Google Shape;218;p3"/>
                <p:cNvGrpSpPr/>
                <p:nvPr/>
              </p:nvGrpSpPr>
              <p:grpSpPr>
                <a:xfrm>
                  <a:off x="4579164" y="3203653"/>
                  <a:ext cx="1244833" cy="1020397"/>
                  <a:chOff x="4579164" y="3203653"/>
                  <a:chExt cx="1244833" cy="1020397"/>
                </a:xfrm>
              </p:grpSpPr>
              <p:sp>
                <p:nvSpPr>
                  <p:cNvPr id="219" name="Google Shape;219;p3"/>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1" name="Google Shape;221;p3"/>
                  <p:cNvGrpSpPr/>
                  <p:nvPr/>
                </p:nvGrpSpPr>
                <p:grpSpPr>
                  <a:xfrm>
                    <a:off x="4579164" y="3203653"/>
                    <a:ext cx="1244833" cy="1020397"/>
                    <a:chOff x="4579164" y="3203653"/>
                    <a:chExt cx="1244833" cy="1020397"/>
                  </a:xfrm>
                </p:grpSpPr>
                <p:sp>
                  <p:nvSpPr>
                    <p:cNvPr id="222" name="Google Shape;222;p3"/>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0" name="Google Shape;230;p3"/>
                    <p:cNvGrpSpPr/>
                    <p:nvPr/>
                  </p:nvGrpSpPr>
                  <p:grpSpPr>
                    <a:xfrm>
                      <a:off x="4579164" y="3203653"/>
                      <a:ext cx="1244833" cy="1020397"/>
                      <a:chOff x="4579164" y="3203653"/>
                      <a:chExt cx="1244833" cy="1020397"/>
                    </a:xfrm>
                  </p:grpSpPr>
                  <p:sp>
                    <p:nvSpPr>
                      <p:cNvPr id="231" name="Google Shape;231;p3"/>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5" name="Google Shape;245;p3"/>
                      <p:cNvGrpSpPr/>
                      <p:nvPr/>
                    </p:nvGrpSpPr>
                    <p:grpSpPr>
                      <a:xfrm>
                        <a:off x="4579164" y="3203653"/>
                        <a:ext cx="1244833" cy="1020397"/>
                        <a:chOff x="4579164" y="3203653"/>
                        <a:chExt cx="1244833" cy="1020397"/>
                      </a:xfrm>
                    </p:grpSpPr>
                    <p:sp>
                      <p:nvSpPr>
                        <p:cNvPr id="246" name="Google Shape;246;p3"/>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0" name="Google Shape;270;p3"/>
                        <p:cNvGrpSpPr/>
                        <p:nvPr/>
                      </p:nvGrpSpPr>
                      <p:grpSpPr>
                        <a:xfrm>
                          <a:off x="4579164" y="3203653"/>
                          <a:ext cx="1244833" cy="1020397"/>
                          <a:chOff x="4579164" y="3203653"/>
                          <a:chExt cx="1244833" cy="1020397"/>
                        </a:xfrm>
                      </p:grpSpPr>
                      <p:sp>
                        <p:nvSpPr>
                          <p:cNvPr id="271" name="Google Shape;271;p3"/>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2" name="Google Shape;272;p3"/>
                          <p:cNvGrpSpPr/>
                          <p:nvPr/>
                        </p:nvGrpSpPr>
                        <p:grpSpPr>
                          <a:xfrm>
                            <a:off x="4579164" y="3203653"/>
                            <a:ext cx="1244833" cy="1020397"/>
                            <a:chOff x="4579164" y="3203653"/>
                            <a:chExt cx="1244833" cy="1020397"/>
                          </a:xfrm>
                        </p:grpSpPr>
                        <p:sp>
                          <p:nvSpPr>
                            <p:cNvPr id="273" name="Google Shape;273;p3"/>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0" name="Google Shape;280;p3"/>
                            <p:cNvGrpSpPr/>
                            <p:nvPr/>
                          </p:nvGrpSpPr>
                          <p:grpSpPr>
                            <a:xfrm>
                              <a:off x="4579164" y="3203653"/>
                              <a:ext cx="1244833" cy="1020397"/>
                              <a:chOff x="4579164" y="3203653"/>
                              <a:chExt cx="1244833" cy="1020397"/>
                            </a:xfrm>
                          </p:grpSpPr>
                          <p:sp>
                            <p:nvSpPr>
                              <p:cNvPr id="281" name="Google Shape;281;p3"/>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4" name="Google Shape;294;p3"/>
                              <p:cNvGrpSpPr/>
                              <p:nvPr/>
                            </p:nvGrpSpPr>
                            <p:grpSpPr>
                              <a:xfrm>
                                <a:off x="4579164" y="3203653"/>
                                <a:ext cx="1244833" cy="1020397"/>
                                <a:chOff x="4579164" y="3203653"/>
                                <a:chExt cx="1244833" cy="1020397"/>
                              </a:xfrm>
                            </p:grpSpPr>
                            <p:sp>
                              <p:nvSpPr>
                                <p:cNvPr id="295" name="Google Shape;295;p3"/>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2" name="Google Shape;302;p3"/>
                                <p:cNvGrpSpPr/>
                                <p:nvPr/>
                              </p:nvGrpSpPr>
                              <p:grpSpPr>
                                <a:xfrm>
                                  <a:off x="4579164" y="3203653"/>
                                  <a:ext cx="1244833" cy="1020397"/>
                                  <a:chOff x="4579164" y="3203653"/>
                                  <a:chExt cx="1244833" cy="1020397"/>
                                </a:xfrm>
                              </p:grpSpPr>
                              <p:sp>
                                <p:nvSpPr>
                                  <p:cNvPr id="303" name="Google Shape;303;p3"/>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8" name="Google Shape;308;p3"/>
                                  <p:cNvGrpSpPr/>
                                  <p:nvPr/>
                                </p:nvGrpSpPr>
                                <p:grpSpPr>
                                  <a:xfrm>
                                    <a:off x="4579164" y="3203653"/>
                                    <a:ext cx="1244833" cy="1020397"/>
                                    <a:chOff x="4579164" y="3203653"/>
                                    <a:chExt cx="1244833" cy="1020397"/>
                                  </a:xfrm>
                                </p:grpSpPr>
                                <p:sp>
                                  <p:nvSpPr>
                                    <p:cNvPr id="309" name="Google Shape;309;p3"/>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sp>
                          <p:nvSpPr>
                            <p:cNvPr id="313" name="Google Shape;313;p3"/>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16" name="Google Shape;316;p3"/>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grpSp>
          <p:grpSp>
            <p:nvGrpSpPr>
              <p:cNvPr id="317" name="Google Shape;317;p3"/>
              <p:cNvGrpSpPr/>
              <p:nvPr/>
            </p:nvGrpSpPr>
            <p:grpSpPr>
              <a:xfrm>
                <a:off x="4595437" y="3598775"/>
                <a:ext cx="37776" cy="32451"/>
                <a:chOff x="4595437" y="3598775"/>
                <a:chExt cx="37776" cy="32451"/>
              </a:xfrm>
            </p:grpSpPr>
            <p:sp>
              <p:nvSpPr>
                <p:cNvPr id="318" name="Google Shape;318;p3"/>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0" name="Google Shape;320;p3"/>
              <p:cNvGrpSpPr/>
              <p:nvPr/>
            </p:nvGrpSpPr>
            <p:grpSpPr>
              <a:xfrm>
                <a:off x="4641864" y="3524443"/>
                <a:ext cx="37776" cy="32380"/>
                <a:chOff x="4641864" y="3524443"/>
                <a:chExt cx="37776" cy="32380"/>
              </a:xfrm>
            </p:grpSpPr>
            <p:sp>
              <p:nvSpPr>
                <p:cNvPr id="321" name="Google Shape;321;p3"/>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3" name="Google Shape;323;p3"/>
              <p:cNvGrpSpPr/>
              <p:nvPr/>
            </p:nvGrpSpPr>
            <p:grpSpPr>
              <a:xfrm>
                <a:off x="4648431" y="3893901"/>
                <a:ext cx="37776" cy="32357"/>
                <a:chOff x="4648431" y="3893901"/>
                <a:chExt cx="37776" cy="32357"/>
              </a:xfrm>
            </p:grpSpPr>
            <p:sp>
              <p:nvSpPr>
                <p:cNvPr id="324" name="Google Shape;324;p3"/>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6" name="Google Shape;326;p3"/>
              <p:cNvGrpSpPr/>
              <p:nvPr/>
            </p:nvGrpSpPr>
            <p:grpSpPr>
              <a:xfrm>
                <a:off x="4567752" y="3722908"/>
                <a:ext cx="37870" cy="32380"/>
                <a:chOff x="4567752" y="3722908"/>
                <a:chExt cx="37870" cy="32380"/>
              </a:xfrm>
            </p:grpSpPr>
            <p:sp>
              <p:nvSpPr>
                <p:cNvPr id="327" name="Google Shape;327;p3"/>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9" name="Google Shape;329;p3"/>
              <p:cNvGrpSpPr/>
              <p:nvPr/>
            </p:nvGrpSpPr>
            <p:grpSpPr>
              <a:xfrm>
                <a:off x="4617506" y="3652052"/>
                <a:ext cx="37783" cy="32357"/>
                <a:chOff x="4617506" y="3652052"/>
                <a:chExt cx="37783" cy="32357"/>
              </a:xfrm>
            </p:grpSpPr>
            <p:sp>
              <p:nvSpPr>
                <p:cNvPr id="330" name="Google Shape;330;p3"/>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2" name="Google Shape;332;p3"/>
              <p:cNvGrpSpPr/>
              <p:nvPr/>
            </p:nvGrpSpPr>
            <p:grpSpPr>
              <a:xfrm>
                <a:off x="4739005" y="3554149"/>
                <a:ext cx="37870" cy="32357"/>
                <a:chOff x="4739005" y="3554149"/>
                <a:chExt cx="37870" cy="32357"/>
              </a:xfrm>
            </p:grpSpPr>
            <p:sp>
              <p:nvSpPr>
                <p:cNvPr id="333" name="Google Shape;333;p3"/>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5" name="Google Shape;335;p3"/>
              <p:cNvGrpSpPr/>
              <p:nvPr/>
            </p:nvGrpSpPr>
            <p:grpSpPr>
              <a:xfrm>
                <a:off x="4806557" y="3630258"/>
                <a:ext cx="37776" cy="32364"/>
                <a:chOff x="4806557" y="3630258"/>
                <a:chExt cx="37776" cy="32364"/>
              </a:xfrm>
            </p:grpSpPr>
            <p:sp>
              <p:nvSpPr>
                <p:cNvPr id="336" name="Google Shape;336;p3"/>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8" name="Google Shape;338;p3"/>
              <p:cNvGrpSpPr/>
              <p:nvPr/>
            </p:nvGrpSpPr>
            <p:grpSpPr>
              <a:xfrm>
                <a:off x="4737007" y="4004357"/>
                <a:ext cx="37870" cy="32357"/>
                <a:chOff x="4737007" y="4004357"/>
                <a:chExt cx="37870" cy="32357"/>
              </a:xfrm>
            </p:grpSpPr>
            <p:sp>
              <p:nvSpPr>
                <p:cNvPr id="339" name="Google Shape;339;p3"/>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 name="Google Shape;341;p3"/>
              <p:cNvGrpSpPr/>
              <p:nvPr/>
            </p:nvGrpSpPr>
            <p:grpSpPr>
              <a:xfrm>
                <a:off x="4773634" y="4208627"/>
                <a:ext cx="37776" cy="32357"/>
                <a:chOff x="4773634" y="4208627"/>
                <a:chExt cx="37776" cy="32357"/>
              </a:xfrm>
            </p:grpSpPr>
            <p:sp>
              <p:nvSpPr>
                <p:cNvPr id="342" name="Google Shape;342;p3"/>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4" name="Google Shape;344;p3"/>
              <p:cNvGrpSpPr/>
              <p:nvPr/>
            </p:nvGrpSpPr>
            <p:grpSpPr>
              <a:xfrm>
                <a:off x="4888282" y="4074764"/>
                <a:ext cx="37776" cy="32451"/>
                <a:chOff x="4888282" y="4074764"/>
                <a:chExt cx="37776" cy="32451"/>
              </a:xfrm>
            </p:grpSpPr>
            <p:sp>
              <p:nvSpPr>
                <p:cNvPr id="345" name="Google Shape;345;p3"/>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7" name="Google Shape;347;p3"/>
              <p:cNvGrpSpPr/>
              <p:nvPr/>
            </p:nvGrpSpPr>
            <p:grpSpPr>
              <a:xfrm>
                <a:off x="4901315" y="3804271"/>
                <a:ext cx="37776" cy="32364"/>
                <a:chOff x="4901315" y="3804271"/>
                <a:chExt cx="37776" cy="32364"/>
              </a:xfrm>
            </p:grpSpPr>
            <p:sp>
              <p:nvSpPr>
                <p:cNvPr id="348" name="Google Shape;348;p3"/>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0" name="Google Shape;350;p3"/>
              <p:cNvGrpSpPr/>
              <p:nvPr/>
            </p:nvGrpSpPr>
            <p:grpSpPr>
              <a:xfrm>
                <a:off x="4866394" y="3715035"/>
                <a:ext cx="37846" cy="32357"/>
                <a:chOff x="4866394" y="3715035"/>
                <a:chExt cx="37846" cy="32357"/>
              </a:xfrm>
            </p:grpSpPr>
            <p:sp>
              <p:nvSpPr>
                <p:cNvPr id="351" name="Google Shape;351;p3"/>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3" name="Google Shape;353;p3"/>
              <p:cNvGrpSpPr/>
              <p:nvPr/>
            </p:nvGrpSpPr>
            <p:grpSpPr>
              <a:xfrm>
                <a:off x="4979233" y="3839798"/>
                <a:ext cx="37878" cy="32420"/>
                <a:chOff x="4979233" y="3839798"/>
                <a:chExt cx="37878" cy="32420"/>
              </a:xfrm>
            </p:grpSpPr>
            <p:sp>
              <p:nvSpPr>
                <p:cNvPr id="354" name="Google Shape;354;p3"/>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6" name="Google Shape;356;p3"/>
              <p:cNvGrpSpPr/>
              <p:nvPr/>
            </p:nvGrpSpPr>
            <p:grpSpPr>
              <a:xfrm>
                <a:off x="4790662" y="3679147"/>
                <a:ext cx="37783" cy="32380"/>
                <a:chOff x="4790662" y="3679147"/>
                <a:chExt cx="37783" cy="32380"/>
              </a:xfrm>
            </p:grpSpPr>
            <p:sp>
              <p:nvSpPr>
                <p:cNvPr id="357" name="Google Shape;357;p3"/>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9" name="Google Shape;359;p3"/>
              <p:cNvGrpSpPr/>
              <p:nvPr/>
            </p:nvGrpSpPr>
            <p:grpSpPr>
              <a:xfrm>
                <a:off x="4857263" y="3557861"/>
                <a:ext cx="37776" cy="32357"/>
                <a:chOff x="4857263" y="3557861"/>
                <a:chExt cx="37776" cy="32357"/>
              </a:xfrm>
            </p:grpSpPr>
            <p:sp>
              <p:nvSpPr>
                <p:cNvPr id="360" name="Google Shape;360;p3"/>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2" name="Google Shape;362;p3"/>
              <p:cNvGrpSpPr/>
              <p:nvPr/>
            </p:nvGrpSpPr>
            <p:grpSpPr>
              <a:xfrm>
                <a:off x="4883902" y="3648033"/>
                <a:ext cx="37783" cy="32380"/>
                <a:chOff x="4883902" y="3648033"/>
                <a:chExt cx="37783" cy="32380"/>
              </a:xfrm>
            </p:grpSpPr>
            <p:sp>
              <p:nvSpPr>
                <p:cNvPr id="363" name="Google Shape;363;p3"/>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5" name="Google Shape;365;p3"/>
              <p:cNvGrpSpPr/>
              <p:nvPr/>
            </p:nvGrpSpPr>
            <p:grpSpPr>
              <a:xfrm>
                <a:off x="4907780" y="3347220"/>
                <a:ext cx="37878" cy="32357"/>
                <a:chOff x="4907780" y="3347220"/>
                <a:chExt cx="37878" cy="32357"/>
              </a:xfrm>
            </p:grpSpPr>
            <p:sp>
              <p:nvSpPr>
                <p:cNvPr id="366" name="Google Shape;366;p3"/>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8" name="Google Shape;368;p3"/>
              <p:cNvGrpSpPr/>
              <p:nvPr/>
            </p:nvGrpSpPr>
            <p:grpSpPr>
              <a:xfrm>
                <a:off x="5065048" y="3738150"/>
                <a:ext cx="37783" cy="32364"/>
                <a:chOff x="5065048" y="3738150"/>
                <a:chExt cx="37783" cy="32364"/>
              </a:xfrm>
            </p:grpSpPr>
            <p:sp>
              <p:nvSpPr>
                <p:cNvPr id="369" name="Google Shape;369;p3"/>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1" name="Google Shape;371;p3"/>
              <p:cNvGrpSpPr/>
              <p:nvPr/>
            </p:nvGrpSpPr>
            <p:grpSpPr>
              <a:xfrm>
                <a:off x="5071616" y="3284615"/>
                <a:ext cx="37783" cy="32357"/>
                <a:chOff x="5071616" y="3284615"/>
                <a:chExt cx="37783" cy="32357"/>
              </a:xfrm>
            </p:grpSpPr>
            <p:sp>
              <p:nvSpPr>
                <p:cNvPr id="372" name="Google Shape;372;p3"/>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4" name="Google Shape;374;p3"/>
              <p:cNvGrpSpPr/>
              <p:nvPr/>
            </p:nvGrpSpPr>
            <p:grpSpPr>
              <a:xfrm>
                <a:off x="5389291" y="3759921"/>
                <a:ext cx="37783" cy="32380"/>
                <a:chOff x="5389291" y="3759921"/>
                <a:chExt cx="37783" cy="32380"/>
              </a:xfrm>
            </p:grpSpPr>
            <p:sp>
              <p:nvSpPr>
                <p:cNvPr id="375" name="Google Shape;375;p3"/>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3"/>
              <p:cNvGrpSpPr/>
              <p:nvPr/>
            </p:nvGrpSpPr>
            <p:grpSpPr>
              <a:xfrm>
                <a:off x="5431534" y="3632932"/>
                <a:ext cx="37878" cy="32451"/>
                <a:chOff x="5431534" y="3632932"/>
                <a:chExt cx="37878" cy="32451"/>
              </a:xfrm>
            </p:grpSpPr>
            <p:sp>
              <p:nvSpPr>
                <p:cNvPr id="378" name="Google Shape;378;p3"/>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0" name="Google Shape;380;p3"/>
              <p:cNvGrpSpPr/>
              <p:nvPr/>
            </p:nvGrpSpPr>
            <p:grpSpPr>
              <a:xfrm>
                <a:off x="5540755" y="3544829"/>
                <a:ext cx="37783" cy="32357"/>
                <a:chOff x="5540755" y="3544829"/>
                <a:chExt cx="37783" cy="32357"/>
              </a:xfrm>
            </p:grpSpPr>
            <p:sp>
              <p:nvSpPr>
                <p:cNvPr id="381" name="Google Shape;381;p3"/>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3" name="Google Shape;383;p3"/>
              <p:cNvGrpSpPr/>
              <p:nvPr/>
            </p:nvGrpSpPr>
            <p:grpSpPr>
              <a:xfrm>
                <a:off x="5579293" y="3412107"/>
                <a:ext cx="37776" cy="32357"/>
                <a:chOff x="5579293" y="3412107"/>
                <a:chExt cx="37776" cy="32357"/>
              </a:xfrm>
            </p:grpSpPr>
            <p:sp>
              <p:nvSpPr>
                <p:cNvPr id="384" name="Google Shape;384;p3"/>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6" name="Google Shape;386;p3"/>
              <p:cNvGrpSpPr/>
              <p:nvPr/>
            </p:nvGrpSpPr>
            <p:grpSpPr>
              <a:xfrm>
                <a:off x="5801346" y="3284615"/>
                <a:ext cx="37783" cy="32357"/>
                <a:chOff x="5801346" y="3284615"/>
                <a:chExt cx="37783" cy="32357"/>
              </a:xfrm>
            </p:grpSpPr>
            <p:sp>
              <p:nvSpPr>
                <p:cNvPr id="387" name="Google Shape;387;p3"/>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3"/>
              <p:cNvGrpSpPr/>
              <p:nvPr/>
            </p:nvGrpSpPr>
            <p:grpSpPr>
              <a:xfrm>
                <a:off x="5763578" y="3399067"/>
                <a:ext cx="37776" cy="32364"/>
                <a:chOff x="5763578" y="3399067"/>
                <a:chExt cx="37776" cy="32364"/>
              </a:xfrm>
            </p:grpSpPr>
            <p:sp>
              <p:nvSpPr>
                <p:cNvPr id="390" name="Google Shape;390;p3"/>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2" name="Google Shape;392;p3"/>
              <p:cNvGrpSpPr/>
              <p:nvPr/>
            </p:nvGrpSpPr>
            <p:grpSpPr>
              <a:xfrm>
                <a:off x="5395858" y="3230952"/>
                <a:ext cx="37776" cy="32364"/>
                <a:chOff x="5395858" y="3230952"/>
                <a:chExt cx="37776" cy="32364"/>
              </a:xfrm>
            </p:grpSpPr>
            <p:sp>
              <p:nvSpPr>
                <p:cNvPr id="393" name="Google Shape;393;p3"/>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5" name="Google Shape;395;p3"/>
              <p:cNvGrpSpPr/>
              <p:nvPr/>
            </p:nvGrpSpPr>
            <p:grpSpPr>
              <a:xfrm>
                <a:off x="5264088" y="3188237"/>
                <a:ext cx="37776" cy="32357"/>
                <a:chOff x="5264088" y="3188237"/>
                <a:chExt cx="37776" cy="32357"/>
              </a:xfrm>
            </p:grpSpPr>
            <p:sp>
              <p:nvSpPr>
                <p:cNvPr id="396" name="Google Shape;396;p3"/>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p3"/>
              <p:cNvGrpSpPr/>
              <p:nvPr/>
            </p:nvGrpSpPr>
            <p:grpSpPr>
              <a:xfrm>
                <a:off x="5585758" y="3237425"/>
                <a:ext cx="37878" cy="32357"/>
                <a:chOff x="5585758" y="3237425"/>
                <a:chExt cx="37878" cy="32357"/>
              </a:xfrm>
            </p:grpSpPr>
            <p:sp>
              <p:nvSpPr>
                <p:cNvPr id="399" name="Google Shape;399;p3"/>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1" name="Google Shape;401;p3"/>
              <p:cNvGrpSpPr/>
              <p:nvPr/>
            </p:nvGrpSpPr>
            <p:grpSpPr>
              <a:xfrm>
                <a:off x="4874196" y="3291088"/>
                <a:ext cx="37878" cy="32451"/>
                <a:chOff x="4874196" y="3291088"/>
                <a:chExt cx="37878" cy="32451"/>
              </a:xfrm>
            </p:grpSpPr>
            <p:sp>
              <p:nvSpPr>
                <p:cNvPr id="402" name="Google Shape;402;p3"/>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4" name="Google Shape;404;p3"/>
              <p:cNvGrpSpPr/>
              <p:nvPr/>
            </p:nvGrpSpPr>
            <p:grpSpPr>
              <a:xfrm>
                <a:off x="5197770" y="3785466"/>
                <a:ext cx="37783" cy="32427"/>
                <a:chOff x="5197770" y="3785466"/>
                <a:chExt cx="37783" cy="32427"/>
              </a:xfrm>
            </p:grpSpPr>
            <p:sp>
              <p:nvSpPr>
                <p:cNvPr id="405" name="Google Shape;405;p3"/>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7" name="Google Shape;407;p3"/>
              <p:cNvGrpSpPr/>
              <p:nvPr/>
            </p:nvGrpSpPr>
            <p:grpSpPr>
              <a:xfrm>
                <a:off x="5177699" y="3492117"/>
                <a:ext cx="37776" cy="32357"/>
                <a:chOff x="5177699" y="3492117"/>
                <a:chExt cx="37776" cy="32357"/>
              </a:xfrm>
            </p:grpSpPr>
            <p:sp>
              <p:nvSpPr>
                <p:cNvPr id="408" name="Google Shape;408;p3"/>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0" name="Google Shape;410;p3"/>
              <p:cNvGrpSpPr/>
              <p:nvPr/>
            </p:nvGrpSpPr>
            <p:grpSpPr>
              <a:xfrm>
                <a:off x="5349431" y="3622346"/>
                <a:ext cx="37870" cy="32380"/>
                <a:chOff x="5349431" y="3622346"/>
                <a:chExt cx="37870" cy="32380"/>
              </a:xfrm>
            </p:grpSpPr>
            <p:sp>
              <p:nvSpPr>
                <p:cNvPr id="411" name="Google Shape;411;p3"/>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3"/>
              <p:cNvGrpSpPr/>
              <p:nvPr/>
            </p:nvGrpSpPr>
            <p:grpSpPr>
              <a:xfrm>
                <a:off x="5068855" y="3563980"/>
                <a:ext cx="53954" cy="46223"/>
                <a:chOff x="5068855" y="3563980"/>
                <a:chExt cx="53954" cy="46223"/>
              </a:xfrm>
            </p:grpSpPr>
            <p:sp>
              <p:nvSpPr>
                <p:cNvPr id="414" name="Google Shape;414;p3"/>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6" name="Google Shape;416;p3"/>
              <p:cNvGrpSpPr/>
              <p:nvPr/>
            </p:nvGrpSpPr>
            <p:grpSpPr>
              <a:xfrm>
                <a:off x="5037654" y="3392507"/>
                <a:ext cx="37870" cy="32451"/>
                <a:chOff x="5037654" y="3392507"/>
                <a:chExt cx="37870" cy="32451"/>
              </a:xfrm>
            </p:grpSpPr>
            <p:sp>
              <p:nvSpPr>
                <p:cNvPr id="417" name="Google Shape;417;p3"/>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9" name="Google Shape;419;p3"/>
              <p:cNvGrpSpPr/>
              <p:nvPr/>
            </p:nvGrpSpPr>
            <p:grpSpPr>
              <a:xfrm>
                <a:off x="5456560" y="3368629"/>
                <a:ext cx="37870" cy="32451"/>
                <a:chOff x="5456560" y="3368629"/>
                <a:chExt cx="37870" cy="32451"/>
              </a:xfrm>
            </p:grpSpPr>
            <p:sp>
              <p:nvSpPr>
                <p:cNvPr id="420" name="Google Shape;420;p3"/>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2" name="Google Shape;422;p3"/>
              <p:cNvGrpSpPr/>
              <p:nvPr/>
            </p:nvGrpSpPr>
            <p:grpSpPr>
              <a:xfrm>
                <a:off x="4755749" y="3501516"/>
                <a:ext cx="46246" cy="39608"/>
                <a:chOff x="4755749" y="3501516"/>
                <a:chExt cx="46246" cy="39608"/>
              </a:xfrm>
            </p:grpSpPr>
            <p:sp>
              <p:nvSpPr>
                <p:cNvPr id="423" name="Google Shape;423;p3"/>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5" name="Google Shape;425;p3"/>
              <p:cNvGrpSpPr/>
              <p:nvPr/>
            </p:nvGrpSpPr>
            <p:grpSpPr>
              <a:xfrm>
                <a:off x="4681346" y="3485582"/>
                <a:ext cx="37783" cy="32427"/>
                <a:chOff x="4681346" y="3485582"/>
                <a:chExt cx="37783" cy="32427"/>
              </a:xfrm>
            </p:grpSpPr>
            <p:sp>
              <p:nvSpPr>
                <p:cNvPr id="426" name="Google Shape;426;p3"/>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8" name="Google Shape;428;p3"/>
              <p:cNvGrpSpPr/>
              <p:nvPr/>
            </p:nvGrpSpPr>
            <p:grpSpPr>
              <a:xfrm>
                <a:off x="4767067" y="3291088"/>
                <a:ext cx="37878" cy="32451"/>
                <a:chOff x="4767067" y="3291088"/>
                <a:chExt cx="37878" cy="32451"/>
              </a:xfrm>
            </p:grpSpPr>
            <p:sp>
              <p:nvSpPr>
                <p:cNvPr id="429" name="Google Shape;429;p3"/>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1" name="Google Shape;431;p3"/>
              <p:cNvGrpSpPr/>
              <p:nvPr/>
            </p:nvGrpSpPr>
            <p:grpSpPr>
              <a:xfrm>
                <a:off x="4687819" y="3405539"/>
                <a:ext cx="37776" cy="32451"/>
                <a:chOff x="4687819" y="3405539"/>
                <a:chExt cx="37776" cy="32451"/>
              </a:xfrm>
            </p:grpSpPr>
            <p:sp>
              <p:nvSpPr>
                <p:cNvPr id="432" name="Google Shape;432;p3"/>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4" name="Google Shape;434;p3"/>
              <p:cNvGrpSpPr/>
              <p:nvPr/>
            </p:nvGrpSpPr>
            <p:grpSpPr>
              <a:xfrm>
                <a:off x="4923101" y="3444809"/>
                <a:ext cx="52813" cy="45318"/>
                <a:chOff x="4923101" y="3444809"/>
                <a:chExt cx="52813" cy="45318"/>
              </a:xfrm>
            </p:grpSpPr>
            <p:sp>
              <p:nvSpPr>
                <p:cNvPr id="435" name="Google Shape;435;p3"/>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7" name="Google Shape;437;p3"/>
              <p:cNvGrpSpPr/>
              <p:nvPr/>
            </p:nvGrpSpPr>
            <p:grpSpPr>
              <a:xfrm>
                <a:off x="4846040" y="3654750"/>
                <a:ext cx="31405" cy="26993"/>
                <a:chOff x="4846040" y="3654750"/>
                <a:chExt cx="31405" cy="26993"/>
              </a:xfrm>
            </p:grpSpPr>
            <p:sp>
              <p:nvSpPr>
                <p:cNvPr id="438" name="Google Shape;438;p3"/>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3"/>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0" name="Google Shape;440;p3"/>
              <p:cNvGrpSpPr/>
              <p:nvPr/>
            </p:nvGrpSpPr>
            <p:grpSpPr>
              <a:xfrm>
                <a:off x="4925673" y="3691700"/>
                <a:ext cx="40253" cy="34472"/>
                <a:chOff x="4925673" y="3691700"/>
                <a:chExt cx="40253" cy="34472"/>
              </a:xfrm>
            </p:grpSpPr>
            <p:sp>
              <p:nvSpPr>
                <p:cNvPr id="441" name="Google Shape;441;p3"/>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3" name="Google Shape;443;p3"/>
              <p:cNvGrpSpPr/>
              <p:nvPr/>
            </p:nvGrpSpPr>
            <p:grpSpPr>
              <a:xfrm>
                <a:off x="4894653" y="3740848"/>
                <a:ext cx="31405" cy="26906"/>
                <a:chOff x="4894653" y="3740848"/>
                <a:chExt cx="31405" cy="26906"/>
              </a:xfrm>
            </p:grpSpPr>
            <p:sp>
              <p:nvSpPr>
                <p:cNvPr id="444" name="Google Shape;444;p3"/>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6" name="Google Shape;446;p3"/>
              <p:cNvGrpSpPr/>
              <p:nvPr/>
            </p:nvGrpSpPr>
            <p:grpSpPr>
              <a:xfrm>
                <a:off x="4962300" y="3696348"/>
                <a:ext cx="38255" cy="32773"/>
                <a:chOff x="4962300" y="3696348"/>
                <a:chExt cx="38255" cy="32773"/>
              </a:xfrm>
            </p:grpSpPr>
            <p:sp>
              <p:nvSpPr>
                <p:cNvPr id="447" name="Google Shape;447;p3"/>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9" name="Google Shape;449;p3"/>
              <p:cNvGrpSpPr/>
              <p:nvPr/>
            </p:nvGrpSpPr>
            <p:grpSpPr>
              <a:xfrm>
                <a:off x="4980185" y="3743349"/>
                <a:ext cx="31499" cy="26969"/>
                <a:chOff x="4980185" y="3743349"/>
                <a:chExt cx="31499" cy="26969"/>
              </a:xfrm>
            </p:grpSpPr>
            <p:sp>
              <p:nvSpPr>
                <p:cNvPr id="450" name="Google Shape;450;p3"/>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2" name="Google Shape;452;p3"/>
              <p:cNvGrpSpPr/>
              <p:nvPr/>
            </p:nvGrpSpPr>
            <p:grpSpPr>
              <a:xfrm>
                <a:off x="5013768" y="3734312"/>
                <a:ext cx="31499" cy="26969"/>
                <a:chOff x="5013768" y="3734312"/>
                <a:chExt cx="31499" cy="26969"/>
              </a:xfrm>
            </p:grpSpPr>
            <p:sp>
              <p:nvSpPr>
                <p:cNvPr id="453" name="Google Shape;453;p3"/>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5" name="Google Shape;455;p3"/>
              <p:cNvGrpSpPr/>
              <p:nvPr/>
            </p:nvGrpSpPr>
            <p:grpSpPr>
              <a:xfrm>
                <a:off x="5036703" y="3764545"/>
                <a:ext cx="31499" cy="26898"/>
                <a:chOff x="5036703" y="3764545"/>
                <a:chExt cx="31499" cy="26898"/>
              </a:xfrm>
            </p:grpSpPr>
            <p:sp>
              <p:nvSpPr>
                <p:cNvPr id="456" name="Google Shape;456;p3"/>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8" name="Google Shape;458;p3"/>
              <p:cNvGrpSpPr/>
              <p:nvPr/>
            </p:nvGrpSpPr>
            <p:grpSpPr>
              <a:xfrm>
                <a:off x="4953546" y="3768352"/>
                <a:ext cx="31405" cy="26898"/>
                <a:chOff x="4953546" y="3768352"/>
                <a:chExt cx="31405" cy="26898"/>
              </a:xfrm>
            </p:grpSpPr>
            <p:sp>
              <p:nvSpPr>
                <p:cNvPr id="459" name="Google Shape;459;p3"/>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3"/>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1" name="Google Shape;461;p3"/>
              <p:cNvGrpSpPr/>
              <p:nvPr/>
            </p:nvGrpSpPr>
            <p:grpSpPr>
              <a:xfrm>
                <a:off x="4964770" y="3814016"/>
                <a:ext cx="31499" cy="26993"/>
                <a:chOff x="4964770" y="3814016"/>
                <a:chExt cx="31499" cy="26993"/>
              </a:xfrm>
            </p:grpSpPr>
            <p:sp>
              <p:nvSpPr>
                <p:cNvPr id="462" name="Google Shape;462;p3"/>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3"/>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4" name="Google Shape;464;p3"/>
              <p:cNvGrpSpPr/>
              <p:nvPr/>
            </p:nvGrpSpPr>
            <p:grpSpPr>
              <a:xfrm>
                <a:off x="4923290" y="3800504"/>
                <a:ext cx="31468" cy="26898"/>
                <a:chOff x="4923290" y="3800504"/>
                <a:chExt cx="31468" cy="26898"/>
              </a:xfrm>
            </p:grpSpPr>
            <p:sp>
              <p:nvSpPr>
                <p:cNvPr id="465" name="Google Shape;465;p3"/>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3"/>
              <p:cNvGrpSpPr/>
              <p:nvPr/>
            </p:nvGrpSpPr>
            <p:grpSpPr>
              <a:xfrm>
                <a:off x="5108534" y="3650943"/>
                <a:ext cx="31405" cy="26993"/>
                <a:chOff x="5108534" y="3650943"/>
                <a:chExt cx="31405" cy="26993"/>
              </a:xfrm>
            </p:grpSpPr>
            <p:sp>
              <p:nvSpPr>
                <p:cNvPr id="468" name="Google Shape;468;p3"/>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0" name="Google Shape;470;p3"/>
              <p:cNvGrpSpPr/>
              <p:nvPr/>
            </p:nvGrpSpPr>
            <p:grpSpPr>
              <a:xfrm>
                <a:off x="5119380" y="3760739"/>
                <a:ext cx="31499" cy="26993"/>
                <a:chOff x="5119380" y="3760739"/>
                <a:chExt cx="31499" cy="26993"/>
              </a:xfrm>
            </p:grpSpPr>
            <p:sp>
              <p:nvSpPr>
                <p:cNvPr id="471" name="Google Shape;471;p3"/>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3" name="Google Shape;473;p3"/>
              <p:cNvGrpSpPr/>
              <p:nvPr/>
            </p:nvGrpSpPr>
            <p:grpSpPr>
              <a:xfrm>
                <a:off x="5119380" y="3788235"/>
                <a:ext cx="31499" cy="26993"/>
                <a:chOff x="5119380" y="3788235"/>
                <a:chExt cx="31499" cy="26993"/>
              </a:xfrm>
            </p:grpSpPr>
            <p:sp>
              <p:nvSpPr>
                <p:cNvPr id="474" name="Google Shape;474;p3"/>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6" name="Google Shape;476;p3"/>
              <p:cNvGrpSpPr/>
              <p:nvPr/>
            </p:nvGrpSpPr>
            <p:grpSpPr>
              <a:xfrm>
                <a:off x="5158005" y="3875284"/>
                <a:ext cx="31405" cy="27001"/>
                <a:chOff x="5158005" y="3875284"/>
                <a:chExt cx="31405" cy="27001"/>
              </a:xfrm>
            </p:grpSpPr>
            <p:sp>
              <p:nvSpPr>
                <p:cNvPr id="477" name="Google Shape;477;p3"/>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9" name="Google Shape;479;p3"/>
              <p:cNvGrpSpPr/>
              <p:nvPr/>
            </p:nvGrpSpPr>
            <p:grpSpPr>
              <a:xfrm>
                <a:off x="5233163" y="3764545"/>
                <a:ext cx="31499" cy="26898"/>
                <a:chOff x="5233163" y="3764545"/>
                <a:chExt cx="31499" cy="26898"/>
              </a:xfrm>
            </p:grpSpPr>
            <p:sp>
              <p:nvSpPr>
                <p:cNvPr id="480" name="Google Shape;480;p3"/>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2" name="Google Shape;482;p3"/>
              <p:cNvGrpSpPr/>
              <p:nvPr/>
            </p:nvGrpSpPr>
            <p:grpSpPr>
              <a:xfrm>
                <a:off x="5276168" y="3805545"/>
                <a:ext cx="31499" cy="26906"/>
                <a:chOff x="5276168" y="3805545"/>
                <a:chExt cx="31499" cy="26906"/>
              </a:xfrm>
            </p:grpSpPr>
            <p:sp>
              <p:nvSpPr>
                <p:cNvPr id="483" name="Google Shape;483;p3"/>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5" name="Google Shape;485;p3"/>
              <p:cNvGrpSpPr/>
              <p:nvPr/>
            </p:nvGrpSpPr>
            <p:grpSpPr>
              <a:xfrm>
                <a:off x="5294053" y="3851933"/>
                <a:ext cx="31405" cy="26945"/>
                <a:chOff x="5294053" y="3851933"/>
                <a:chExt cx="31405" cy="26945"/>
              </a:xfrm>
            </p:grpSpPr>
            <p:sp>
              <p:nvSpPr>
                <p:cNvPr id="486" name="Google Shape;486;p3"/>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3"/>
              <p:cNvGrpSpPr/>
              <p:nvPr/>
            </p:nvGrpSpPr>
            <p:grpSpPr>
              <a:xfrm>
                <a:off x="5341723" y="3851902"/>
                <a:ext cx="31405" cy="26977"/>
                <a:chOff x="5341723" y="3851902"/>
                <a:chExt cx="31405" cy="26977"/>
              </a:xfrm>
            </p:grpSpPr>
            <p:sp>
              <p:nvSpPr>
                <p:cNvPr id="489" name="Google Shape;489;p3"/>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1" name="Google Shape;491;p3"/>
              <p:cNvGrpSpPr/>
              <p:nvPr/>
            </p:nvGrpSpPr>
            <p:grpSpPr>
              <a:xfrm>
                <a:off x="5054871" y="3507855"/>
                <a:ext cx="31405" cy="26993"/>
                <a:chOff x="5054871" y="3507855"/>
                <a:chExt cx="31405" cy="26993"/>
              </a:xfrm>
            </p:grpSpPr>
            <p:sp>
              <p:nvSpPr>
                <p:cNvPr id="492" name="Google Shape;492;p3"/>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4" name="Google Shape;494;p3"/>
              <p:cNvGrpSpPr/>
              <p:nvPr/>
            </p:nvGrpSpPr>
            <p:grpSpPr>
              <a:xfrm>
                <a:off x="4876579" y="3675325"/>
                <a:ext cx="31405" cy="26969"/>
                <a:chOff x="4876579" y="3675325"/>
                <a:chExt cx="31405" cy="26969"/>
              </a:xfrm>
            </p:grpSpPr>
            <p:sp>
              <p:nvSpPr>
                <p:cNvPr id="495" name="Google Shape;495;p3"/>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3"/>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7" name="Google Shape;497;p3"/>
              <p:cNvGrpSpPr/>
              <p:nvPr/>
            </p:nvGrpSpPr>
            <p:grpSpPr>
              <a:xfrm>
                <a:off x="4842233" y="3688333"/>
                <a:ext cx="31405" cy="26993"/>
                <a:chOff x="4842233" y="3688333"/>
                <a:chExt cx="31405" cy="26993"/>
              </a:xfrm>
            </p:grpSpPr>
            <p:sp>
              <p:nvSpPr>
                <p:cNvPr id="498" name="Google Shape;498;p3"/>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3"/>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0" name="Google Shape;500;p3"/>
              <p:cNvGrpSpPr/>
              <p:nvPr/>
            </p:nvGrpSpPr>
            <p:grpSpPr>
              <a:xfrm>
                <a:off x="5187876" y="3608032"/>
                <a:ext cx="31405" cy="27001"/>
                <a:chOff x="5187876" y="3608032"/>
                <a:chExt cx="31405" cy="27001"/>
              </a:xfrm>
            </p:grpSpPr>
            <p:sp>
              <p:nvSpPr>
                <p:cNvPr id="501" name="Google Shape;501;p3"/>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3" name="Google Shape;503;p3"/>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3"/>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5" name="Google Shape;505;p3"/>
              <p:cNvGrpSpPr/>
              <p:nvPr/>
            </p:nvGrpSpPr>
            <p:grpSpPr>
              <a:xfrm>
                <a:off x="5269224" y="3304167"/>
                <a:ext cx="40253" cy="34402"/>
                <a:chOff x="5269224" y="3304167"/>
                <a:chExt cx="40253" cy="34402"/>
              </a:xfrm>
            </p:grpSpPr>
            <p:sp>
              <p:nvSpPr>
                <p:cNvPr id="506" name="Google Shape;506;p3"/>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3"/>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p3"/>
              <p:cNvGrpSpPr/>
              <p:nvPr/>
            </p:nvGrpSpPr>
            <p:grpSpPr>
              <a:xfrm>
                <a:off x="5327354" y="3476615"/>
                <a:ext cx="49864" cy="42723"/>
                <a:chOff x="5327354" y="3476615"/>
                <a:chExt cx="49864" cy="42723"/>
              </a:xfrm>
            </p:grpSpPr>
            <p:sp>
              <p:nvSpPr>
                <p:cNvPr id="509" name="Google Shape;509;p3"/>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1" name="Google Shape;511;p3"/>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3" name="Google Shape;513;p3"/>
              <p:cNvGrpSpPr/>
              <p:nvPr/>
            </p:nvGrpSpPr>
            <p:grpSpPr>
              <a:xfrm>
                <a:off x="5341723" y="3775957"/>
                <a:ext cx="31405" cy="26898"/>
                <a:chOff x="5341723" y="3775957"/>
                <a:chExt cx="31405" cy="26898"/>
              </a:xfrm>
            </p:grpSpPr>
            <p:sp>
              <p:nvSpPr>
                <p:cNvPr id="514" name="Google Shape;514;p3"/>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3"/>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6" name="Google Shape;516;p3"/>
              <p:cNvGrpSpPr/>
              <p:nvPr/>
            </p:nvGrpSpPr>
            <p:grpSpPr>
              <a:xfrm>
                <a:off x="5439053" y="3699274"/>
                <a:ext cx="31405" cy="26898"/>
                <a:chOff x="5439053" y="3699274"/>
                <a:chExt cx="31405" cy="26898"/>
              </a:xfrm>
            </p:grpSpPr>
            <p:sp>
              <p:nvSpPr>
                <p:cNvPr id="517" name="Google Shape;517;p3"/>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3"/>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9" name="Google Shape;519;p3"/>
              <p:cNvGrpSpPr/>
              <p:nvPr/>
            </p:nvGrpSpPr>
            <p:grpSpPr>
              <a:xfrm>
                <a:off x="5412414" y="3622307"/>
                <a:ext cx="31499" cy="26993"/>
                <a:chOff x="5412414" y="3622307"/>
                <a:chExt cx="31499" cy="26993"/>
              </a:xfrm>
            </p:grpSpPr>
            <p:sp>
              <p:nvSpPr>
                <p:cNvPr id="520" name="Google Shape;520;p3"/>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2" name="Google Shape;522;p3"/>
              <p:cNvGrpSpPr/>
              <p:nvPr/>
            </p:nvGrpSpPr>
            <p:grpSpPr>
              <a:xfrm>
                <a:off x="5476254" y="3473949"/>
                <a:ext cx="26835" cy="26930"/>
                <a:chOff x="5476254" y="3473949"/>
                <a:chExt cx="26835" cy="26930"/>
              </a:xfrm>
            </p:grpSpPr>
            <p:sp>
              <p:nvSpPr>
                <p:cNvPr id="523" name="Google Shape;523;p3"/>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5" name="Google Shape;525;p3"/>
              <p:cNvGrpSpPr/>
              <p:nvPr/>
            </p:nvGrpSpPr>
            <p:grpSpPr>
              <a:xfrm>
                <a:off x="5564547" y="3481594"/>
                <a:ext cx="31397" cy="26898"/>
                <a:chOff x="5564547" y="3481594"/>
                <a:chExt cx="31397" cy="26898"/>
              </a:xfrm>
            </p:grpSpPr>
            <p:sp>
              <p:nvSpPr>
                <p:cNvPr id="526" name="Google Shape;526;p3"/>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8" name="Google Shape;528;p3"/>
              <p:cNvGrpSpPr/>
              <p:nvPr/>
            </p:nvGrpSpPr>
            <p:grpSpPr>
              <a:xfrm>
                <a:off x="5534101" y="3470174"/>
                <a:ext cx="31397" cy="26906"/>
                <a:chOff x="5534101" y="3470174"/>
                <a:chExt cx="31397" cy="26906"/>
              </a:xfrm>
            </p:grpSpPr>
            <p:sp>
              <p:nvSpPr>
                <p:cNvPr id="529" name="Google Shape;529;p3"/>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1" name="Google Shape;531;p3"/>
              <p:cNvGrpSpPr/>
              <p:nvPr/>
            </p:nvGrpSpPr>
            <p:grpSpPr>
              <a:xfrm>
                <a:off x="5610879" y="3314486"/>
                <a:ext cx="31499" cy="26938"/>
                <a:chOff x="5610879" y="3314486"/>
                <a:chExt cx="31499" cy="26938"/>
              </a:xfrm>
            </p:grpSpPr>
            <p:sp>
              <p:nvSpPr>
                <p:cNvPr id="532" name="Google Shape;532;p3"/>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4" name="Google Shape;534;p3"/>
              <p:cNvGrpSpPr/>
              <p:nvPr/>
            </p:nvGrpSpPr>
            <p:grpSpPr>
              <a:xfrm>
                <a:off x="4834525" y="3501382"/>
                <a:ext cx="31499" cy="26898"/>
                <a:chOff x="4834525" y="3501382"/>
                <a:chExt cx="31499" cy="26898"/>
              </a:xfrm>
            </p:grpSpPr>
            <p:sp>
              <p:nvSpPr>
                <p:cNvPr id="535" name="Google Shape;535;p3"/>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7" name="Google Shape;537;p3"/>
              <p:cNvGrpSpPr/>
              <p:nvPr/>
            </p:nvGrpSpPr>
            <p:grpSpPr>
              <a:xfrm>
                <a:off x="4898460" y="3580158"/>
                <a:ext cx="31405" cy="26898"/>
                <a:chOff x="4898460" y="3580158"/>
                <a:chExt cx="31405" cy="26898"/>
              </a:xfrm>
            </p:grpSpPr>
            <p:sp>
              <p:nvSpPr>
                <p:cNvPr id="538" name="Google Shape;538;p3"/>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0" name="Google Shape;540;p3"/>
              <p:cNvGrpSpPr/>
              <p:nvPr/>
            </p:nvGrpSpPr>
            <p:grpSpPr>
              <a:xfrm>
                <a:off x="4882667" y="3608032"/>
                <a:ext cx="31499" cy="27001"/>
                <a:chOff x="4882667" y="3608032"/>
                <a:chExt cx="31499" cy="27001"/>
              </a:xfrm>
            </p:grpSpPr>
            <p:sp>
              <p:nvSpPr>
                <p:cNvPr id="541" name="Google Shape;541;p3"/>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3"/>
              <p:cNvGrpSpPr/>
              <p:nvPr/>
            </p:nvGrpSpPr>
            <p:grpSpPr>
              <a:xfrm>
                <a:off x="4843373" y="3631407"/>
                <a:ext cx="16273" cy="16186"/>
                <a:chOff x="4843373" y="3631407"/>
                <a:chExt cx="16273" cy="16186"/>
              </a:xfrm>
            </p:grpSpPr>
            <p:sp>
              <p:nvSpPr>
                <p:cNvPr id="544" name="Google Shape;544;p3"/>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6" name="Google Shape;546;p3"/>
              <p:cNvGrpSpPr/>
              <p:nvPr/>
            </p:nvGrpSpPr>
            <p:grpSpPr>
              <a:xfrm>
                <a:off x="4727773" y="3591578"/>
                <a:ext cx="31499" cy="26898"/>
                <a:chOff x="4727773" y="3591578"/>
                <a:chExt cx="31499" cy="26898"/>
              </a:xfrm>
            </p:grpSpPr>
            <p:sp>
              <p:nvSpPr>
                <p:cNvPr id="547" name="Google Shape;547;p3"/>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9" name="Google Shape;549;p3"/>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1" name="Google Shape;551;p3"/>
              <p:cNvGrpSpPr/>
              <p:nvPr/>
            </p:nvGrpSpPr>
            <p:grpSpPr>
              <a:xfrm>
                <a:off x="4609421" y="3577398"/>
                <a:ext cx="31499" cy="27001"/>
                <a:chOff x="4609421" y="3577398"/>
                <a:chExt cx="31499" cy="27001"/>
              </a:xfrm>
            </p:grpSpPr>
            <p:sp>
              <p:nvSpPr>
                <p:cNvPr id="552" name="Google Shape;552;p3"/>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4" name="Google Shape;554;p3"/>
              <p:cNvGrpSpPr/>
              <p:nvPr/>
            </p:nvGrpSpPr>
            <p:grpSpPr>
              <a:xfrm>
                <a:off x="4649289" y="3577398"/>
                <a:ext cx="31499" cy="27001"/>
                <a:chOff x="4649289" y="3577398"/>
                <a:chExt cx="31499" cy="27001"/>
              </a:xfrm>
            </p:grpSpPr>
            <p:sp>
              <p:nvSpPr>
                <p:cNvPr id="555" name="Google Shape;555;p3"/>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3"/>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7" name="Google Shape;557;p3"/>
              <p:cNvGrpSpPr/>
              <p:nvPr/>
            </p:nvGrpSpPr>
            <p:grpSpPr>
              <a:xfrm>
                <a:off x="4605614" y="3639523"/>
                <a:ext cx="31499" cy="26906"/>
                <a:chOff x="4605614" y="3639523"/>
                <a:chExt cx="31499" cy="26906"/>
              </a:xfrm>
            </p:grpSpPr>
            <p:sp>
              <p:nvSpPr>
                <p:cNvPr id="558" name="Google Shape;558;p3"/>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3"/>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0" name="Google Shape;560;p3"/>
              <p:cNvGrpSpPr/>
              <p:nvPr/>
            </p:nvGrpSpPr>
            <p:grpSpPr>
              <a:xfrm>
                <a:off x="4785149" y="3618846"/>
                <a:ext cx="26930" cy="26843"/>
                <a:chOff x="4785149" y="3618846"/>
                <a:chExt cx="26930" cy="26843"/>
              </a:xfrm>
            </p:grpSpPr>
            <p:sp>
              <p:nvSpPr>
                <p:cNvPr id="561" name="Google Shape;561;p3"/>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3" name="Google Shape;563;p3"/>
              <p:cNvGrpSpPr/>
              <p:nvPr/>
            </p:nvGrpSpPr>
            <p:grpSpPr>
              <a:xfrm>
                <a:off x="4810167" y="3601567"/>
                <a:ext cx="31405" cy="26898"/>
                <a:chOff x="4810167" y="3601567"/>
                <a:chExt cx="31405" cy="26898"/>
              </a:xfrm>
            </p:grpSpPr>
            <p:sp>
              <p:nvSpPr>
                <p:cNvPr id="564" name="Google Shape;564;p3"/>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3"/>
              <p:cNvGrpSpPr/>
              <p:nvPr/>
            </p:nvGrpSpPr>
            <p:grpSpPr>
              <a:xfrm>
                <a:off x="4831002" y="3373230"/>
                <a:ext cx="31405" cy="26898"/>
                <a:chOff x="4831002" y="3373230"/>
                <a:chExt cx="31405" cy="26898"/>
              </a:xfrm>
            </p:grpSpPr>
            <p:sp>
              <p:nvSpPr>
                <p:cNvPr id="567" name="Google Shape;567;p3"/>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9" name="Google Shape;569;p3"/>
              <p:cNvGrpSpPr/>
              <p:nvPr/>
            </p:nvGrpSpPr>
            <p:grpSpPr>
              <a:xfrm>
                <a:off x="4719311" y="3355054"/>
                <a:ext cx="31499" cy="27001"/>
                <a:chOff x="4719311" y="3355054"/>
                <a:chExt cx="31499" cy="27001"/>
              </a:xfrm>
            </p:grpSpPr>
            <p:sp>
              <p:nvSpPr>
                <p:cNvPr id="570" name="Google Shape;570;p3"/>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2" name="Google Shape;572;p3"/>
              <p:cNvGrpSpPr/>
              <p:nvPr/>
            </p:nvGrpSpPr>
            <p:grpSpPr>
              <a:xfrm>
                <a:off x="4798755" y="3450260"/>
                <a:ext cx="26930" cy="26930"/>
                <a:chOff x="4798755" y="3450260"/>
                <a:chExt cx="26930" cy="26930"/>
              </a:xfrm>
            </p:grpSpPr>
            <p:sp>
              <p:nvSpPr>
                <p:cNvPr id="573" name="Google Shape;573;p3"/>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3"/>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5" name="Google Shape;575;p3"/>
              <p:cNvGrpSpPr/>
              <p:nvPr/>
            </p:nvGrpSpPr>
            <p:grpSpPr>
              <a:xfrm>
                <a:off x="4645576" y="3467555"/>
                <a:ext cx="31405" cy="26953"/>
                <a:chOff x="4645576" y="3467555"/>
                <a:chExt cx="31405" cy="26953"/>
              </a:xfrm>
            </p:grpSpPr>
            <p:sp>
              <p:nvSpPr>
                <p:cNvPr id="576" name="Google Shape;576;p3"/>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8" name="Google Shape;578;p3"/>
              <p:cNvGrpSpPr/>
              <p:nvPr/>
            </p:nvGrpSpPr>
            <p:grpSpPr>
              <a:xfrm>
                <a:off x="4687631" y="3583965"/>
                <a:ext cx="31499" cy="26898"/>
                <a:chOff x="4687631" y="3583965"/>
                <a:chExt cx="31499" cy="26898"/>
              </a:xfrm>
            </p:grpSpPr>
            <p:sp>
              <p:nvSpPr>
                <p:cNvPr id="579" name="Google Shape;579;p3"/>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1" name="Google Shape;581;p3"/>
              <p:cNvGrpSpPr/>
              <p:nvPr/>
            </p:nvGrpSpPr>
            <p:grpSpPr>
              <a:xfrm>
                <a:off x="4719311" y="3471314"/>
                <a:ext cx="31499" cy="27001"/>
                <a:chOff x="4719311" y="3471314"/>
                <a:chExt cx="31499" cy="27001"/>
              </a:xfrm>
            </p:grpSpPr>
            <p:sp>
              <p:nvSpPr>
                <p:cNvPr id="582" name="Google Shape;582;p3"/>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3"/>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4" name="Google Shape;584;p3"/>
              <p:cNvGrpSpPr/>
              <p:nvPr/>
            </p:nvGrpSpPr>
            <p:grpSpPr>
              <a:xfrm>
                <a:off x="4719311" y="3434404"/>
                <a:ext cx="31499" cy="26898"/>
                <a:chOff x="4719311" y="3434404"/>
                <a:chExt cx="31499" cy="26898"/>
              </a:xfrm>
            </p:grpSpPr>
            <p:sp>
              <p:nvSpPr>
                <p:cNvPr id="585" name="Google Shape;585;p3"/>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7" name="Google Shape;587;p3"/>
              <p:cNvGrpSpPr/>
              <p:nvPr/>
            </p:nvGrpSpPr>
            <p:grpSpPr>
              <a:xfrm>
                <a:off x="4768876" y="3401772"/>
                <a:ext cx="31499" cy="26898"/>
                <a:chOff x="4768876" y="3401772"/>
                <a:chExt cx="31499" cy="26898"/>
              </a:xfrm>
            </p:grpSpPr>
            <p:sp>
              <p:nvSpPr>
                <p:cNvPr id="588" name="Google Shape;588;p3"/>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0" name="Google Shape;590;p3"/>
              <p:cNvGrpSpPr/>
              <p:nvPr/>
            </p:nvGrpSpPr>
            <p:grpSpPr>
              <a:xfrm>
                <a:off x="4762214" y="3471377"/>
                <a:ext cx="26938" cy="26938"/>
                <a:chOff x="4762214" y="3471377"/>
                <a:chExt cx="26938" cy="26938"/>
              </a:xfrm>
            </p:grpSpPr>
            <p:sp>
              <p:nvSpPr>
                <p:cNvPr id="591" name="Google Shape;591;p3"/>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3"/>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3" name="Google Shape;593;p3"/>
              <p:cNvGrpSpPr/>
              <p:nvPr/>
            </p:nvGrpSpPr>
            <p:grpSpPr>
              <a:xfrm>
                <a:off x="4790473" y="3344782"/>
                <a:ext cx="31405" cy="26898"/>
                <a:chOff x="4790473" y="3344782"/>
                <a:chExt cx="31405" cy="26898"/>
              </a:xfrm>
            </p:grpSpPr>
            <p:sp>
              <p:nvSpPr>
                <p:cNvPr id="594" name="Google Shape;594;p3"/>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3"/>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6" name="Google Shape;596;p3"/>
              <p:cNvGrpSpPr/>
              <p:nvPr/>
            </p:nvGrpSpPr>
            <p:grpSpPr>
              <a:xfrm>
                <a:off x="4823774" y="3950733"/>
                <a:ext cx="37398" cy="32034"/>
                <a:chOff x="4823774" y="3950733"/>
                <a:chExt cx="37398" cy="32034"/>
              </a:xfrm>
            </p:grpSpPr>
            <p:sp>
              <p:nvSpPr>
                <p:cNvPr id="597" name="Google Shape;597;p3"/>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9" name="Google Shape;599;p3"/>
              <p:cNvGrpSpPr/>
              <p:nvPr/>
            </p:nvGrpSpPr>
            <p:grpSpPr>
              <a:xfrm>
                <a:off x="4823396" y="4110566"/>
                <a:ext cx="31405" cy="26906"/>
                <a:chOff x="4823396" y="4110566"/>
                <a:chExt cx="31405" cy="26906"/>
              </a:xfrm>
            </p:grpSpPr>
            <p:sp>
              <p:nvSpPr>
                <p:cNvPr id="600" name="Google Shape;600;p3"/>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2" name="Google Shape;602;p3"/>
              <p:cNvGrpSpPr/>
              <p:nvPr/>
            </p:nvGrpSpPr>
            <p:grpSpPr>
              <a:xfrm>
                <a:off x="4838332" y="3821150"/>
                <a:ext cx="31499" cy="26898"/>
                <a:chOff x="4838332" y="3821150"/>
                <a:chExt cx="31499" cy="26898"/>
              </a:xfrm>
            </p:grpSpPr>
            <p:sp>
              <p:nvSpPr>
                <p:cNvPr id="603" name="Google Shape;603;p3"/>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3"/>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5" name="Google Shape;605;p3"/>
              <p:cNvGrpSpPr/>
              <p:nvPr/>
            </p:nvGrpSpPr>
            <p:grpSpPr>
              <a:xfrm>
                <a:off x="4661275" y="3815007"/>
                <a:ext cx="36824" cy="31523"/>
                <a:chOff x="4661275" y="3815007"/>
                <a:chExt cx="36824" cy="31523"/>
              </a:xfrm>
            </p:grpSpPr>
            <p:sp>
              <p:nvSpPr>
                <p:cNvPr id="606" name="Google Shape;606;p3"/>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3"/>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8" name="Google Shape;608;p3"/>
              <p:cNvGrpSpPr/>
              <p:nvPr/>
            </p:nvGrpSpPr>
            <p:grpSpPr>
              <a:xfrm>
                <a:off x="4558998" y="3851037"/>
                <a:ext cx="33591" cy="28699"/>
                <a:chOff x="4558998" y="3851037"/>
                <a:chExt cx="33591" cy="28699"/>
              </a:xfrm>
            </p:grpSpPr>
            <p:sp>
              <p:nvSpPr>
                <p:cNvPr id="609" name="Google Shape;609;p3"/>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3"/>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1" name="Google Shape;611;p3"/>
              <p:cNvGrpSpPr/>
              <p:nvPr/>
            </p:nvGrpSpPr>
            <p:grpSpPr>
              <a:xfrm>
                <a:off x="4696762" y="3638587"/>
                <a:ext cx="33591" cy="28794"/>
                <a:chOff x="4696762" y="3638587"/>
                <a:chExt cx="33591" cy="28794"/>
              </a:xfrm>
            </p:grpSpPr>
            <p:sp>
              <p:nvSpPr>
                <p:cNvPr id="612" name="Google Shape;612;p3"/>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3"/>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4" name="Google Shape;614;p3"/>
              <p:cNvGrpSpPr/>
              <p:nvPr/>
            </p:nvGrpSpPr>
            <p:grpSpPr>
              <a:xfrm>
                <a:off x="4929479" y="3939140"/>
                <a:ext cx="33497" cy="28692"/>
                <a:chOff x="4929479" y="3939140"/>
                <a:chExt cx="33497" cy="28692"/>
              </a:xfrm>
            </p:grpSpPr>
            <p:sp>
              <p:nvSpPr>
                <p:cNvPr id="615" name="Google Shape;615;p3"/>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3"/>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7" name="Google Shape;617;p3"/>
              <p:cNvGrpSpPr/>
              <p:nvPr/>
            </p:nvGrpSpPr>
            <p:grpSpPr>
              <a:xfrm>
                <a:off x="4907119" y="3986039"/>
                <a:ext cx="33497" cy="28699"/>
                <a:chOff x="4907119" y="3986039"/>
                <a:chExt cx="33497" cy="28699"/>
              </a:xfrm>
            </p:grpSpPr>
            <p:sp>
              <p:nvSpPr>
                <p:cNvPr id="618" name="Google Shape;618;p3"/>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3"/>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0" name="Google Shape;620;p3"/>
              <p:cNvGrpSpPr/>
              <p:nvPr/>
            </p:nvGrpSpPr>
            <p:grpSpPr>
              <a:xfrm>
                <a:off x="4911783" y="4048102"/>
                <a:ext cx="33591" cy="28762"/>
                <a:chOff x="4911783" y="4048102"/>
                <a:chExt cx="33591" cy="28762"/>
              </a:xfrm>
            </p:grpSpPr>
            <p:sp>
              <p:nvSpPr>
                <p:cNvPr id="621" name="Google Shape;621;p3"/>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3" name="Google Shape;623;p3"/>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25" name="Google Shape;625;p3"/>
              <p:cNvGrpSpPr/>
              <p:nvPr/>
            </p:nvGrpSpPr>
            <p:grpSpPr>
              <a:xfrm>
                <a:off x="4762623" y="3837847"/>
                <a:ext cx="42416" cy="36273"/>
                <a:chOff x="4762623" y="3837847"/>
                <a:chExt cx="42416" cy="36273"/>
              </a:xfrm>
            </p:grpSpPr>
            <p:sp>
              <p:nvSpPr>
                <p:cNvPr id="626" name="Google Shape;626;p3"/>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3"/>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8" name="Google Shape;628;p3"/>
              <p:cNvGrpSpPr/>
              <p:nvPr/>
            </p:nvGrpSpPr>
            <p:grpSpPr>
              <a:xfrm>
                <a:off x="4746044" y="4104966"/>
                <a:ext cx="33497" cy="28699"/>
                <a:chOff x="4746044" y="4104966"/>
                <a:chExt cx="33497" cy="28699"/>
              </a:xfrm>
            </p:grpSpPr>
            <p:sp>
              <p:nvSpPr>
                <p:cNvPr id="629" name="Google Shape;629;p3"/>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3"/>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3"/>
              <p:cNvGrpSpPr/>
              <p:nvPr/>
            </p:nvGrpSpPr>
            <p:grpSpPr>
              <a:xfrm>
                <a:off x="4859646" y="4162554"/>
                <a:ext cx="33591" cy="28762"/>
                <a:chOff x="4859646" y="4162554"/>
                <a:chExt cx="33591" cy="28762"/>
              </a:xfrm>
            </p:grpSpPr>
            <p:sp>
              <p:nvSpPr>
                <p:cNvPr id="632" name="Google Shape;632;p3"/>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34" name="Google Shape;634;p3"/>
            <p:cNvGrpSpPr/>
            <p:nvPr/>
          </p:nvGrpSpPr>
          <p:grpSpPr>
            <a:xfrm>
              <a:off x="3597785" y="3274438"/>
              <a:ext cx="855610" cy="1122099"/>
              <a:chOff x="3597785" y="3274438"/>
              <a:chExt cx="855610" cy="1122099"/>
            </a:xfrm>
          </p:grpSpPr>
          <p:grpSp>
            <p:nvGrpSpPr>
              <p:cNvPr id="635" name="Google Shape;635;p3"/>
              <p:cNvGrpSpPr/>
              <p:nvPr/>
            </p:nvGrpSpPr>
            <p:grpSpPr>
              <a:xfrm>
                <a:off x="3617857" y="3284717"/>
                <a:ext cx="826784" cy="1099165"/>
                <a:chOff x="3617857" y="3284717"/>
                <a:chExt cx="826784" cy="1099165"/>
              </a:xfrm>
            </p:grpSpPr>
            <p:sp>
              <p:nvSpPr>
                <p:cNvPr id="636" name="Google Shape;636;p3"/>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3"/>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3"/>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3"/>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3"/>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3"/>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3"/>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3"/>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3"/>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3"/>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3"/>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3"/>
                <p:cNvSpPr/>
                <p:nvPr/>
              </p:nvSpPr>
              <p:spPr>
                <a:xfrm>
                  <a:off x="4248071" y="4019772"/>
                  <a:ext cx="76597" cy="8"/>
                </a:xfrm>
                <a:custGeom>
                  <a:avLst/>
                  <a:gdLst/>
                  <a:ahLst/>
                  <a:cxnLst/>
                  <a:rect l="l" t="t" r="r" b="b"/>
                  <a:pathLst>
                    <a:path w="9739" h="1" fill="none" extrusionOk="0">
                      <a:moveTo>
                        <a:pt x="1" y="1"/>
                      </a:moveTo>
                      <a:lnTo>
                        <a:pt x="9739"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3"/>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3"/>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3"/>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3"/>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3"/>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3"/>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3"/>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3"/>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3"/>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3"/>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3"/>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3"/>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3"/>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3"/>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3"/>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3"/>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3"/>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3"/>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3"/>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3"/>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95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2" name="Google Shape;692;p3"/>
              <p:cNvGrpSpPr/>
              <p:nvPr/>
            </p:nvGrpSpPr>
            <p:grpSpPr>
              <a:xfrm>
                <a:off x="4180904" y="4251758"/>
                <a:ext cx="37783" cy="32420"/>
                <a:chOff x="4180904" y="4251758"/>
                <a:chExt cx="37783" cy="32420"/>
              </a:xfrm>
            </p:grpSpPr>
            <p:sp>
              <p:nvSpPr>
                <p:cNvPr id="693" name="Google Shape;693;p3"/>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5" name="Google Shape;695;p3"/>
              <p:cNvGrpSpPr/>
              <p:nvPr/>
            </p:nvGrpSpPr>
            <p:grpSpPr>
              <a:xfrm>
                <a:off x="4201644" y="4081324"/>
                <a:ext cx="37783" cy="32364"/>
                <a:chOff x="4201644" y="4081324"/>
                <a:chExt cx="37783" cy="32364"/>
              </a:xfrm>
            </p:grpSpPr>
            <p:sp>
              <p:nvSpPr>
                <p:cNvPr id="696" name="Google Shape;696;p3"/>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8" name="Google Shape;698;p3"/>
              <p:cNvGrpSpPr/>
              <p:nvPr/>
            </p:nvGrpSpPr>
            <p:grpSpPr>
              <a:xfrm>
                <a:off x="4284416" y="3887428"/>
                <a:ext cx="37783" cy="32451"/>
                <a:chOff x="4284416" y="3887428"/>
                <a:chExt cx="37783" cy="32451"/>
              </a:xfrm>
            </p:grpSpPr>
            <p:sp>
              <p:nvSpPr>
                <p:cNvPr id="699" name="Google Shape;699;p3"/>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1" name="Google Shape;701;p3"/>
              <p:cNvGrpSpPr/>
              <p:nvPr/>
            </p:nvGrpSpPr>
            <p:grpSpPr>
              <a:xfrm>
                <a:off x="4223721" y="3860404"/>
                <a:ext cx="37870" cy="32364"/>
                <a:chOff x="4223721" y="3860404"/>
                <a:chExt cx="37870" cy="32364"/>
              </a:xfrm>
            </p:grpSpPr>
            <p:sp>
              <p:nvSpPr>
                <p:cNvPr id="702" name="Google Shape;702;p3"/>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4" name="Google Shape;704;p3"/>
              <p:cNvGrpSpPr/>
              <p:nvPr/>
            </p:nvGrpSpPr>
            <p:grpSpPr>
              <a:xfrm>
                <a:off x="4104889" y="3699242"/>
                <a:ext cx="37776" cy="32357"/>
                <a:chOff x="4104889" y="3699242"/>
                <a:chExt cx="37776" cy="32357"/>
              </a:xfrm>
            </p:grpSpPr>
            <p:sp>
              <p:nvSpPr>
                <p:cNvPr id="705" name="Google Shape;705;p3"/>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7" name="Google Shape;707;p3"/>
              <p:cNvGrpSpPr/>
              <p:nvPr/>
            </p:nvGrpSpPr>
            <p:grpSpPr>
              <a:xfrm>
                <a:off x="4143608" y="3475121"/>
                <a:ext cx="37878" cy="32420"/>
                <a:chOff x="4143608" y="3475121"/>
                <a:chExt cx="37878" cy="32420"/>
              </a:xfrm>
            </p:grpSpPr>
            <p:sp>
              <p:nvSpPr>
                <p:cNvPr id="708" name="Google Shape;708;p3"/>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0" name="Google Shape;710;p3"/>
              <p:cNvGrpSpPr/>
              <p:nvPr/>
            </p:nvGrpSpPr>
            <p:grpSpPr>
              <a:xfrm>
                <a:off x="4217248" y="3570893"/>
                <a:ext cx="37776" cy="32364"/>
                <a:chOff x="4217248" y="3570893"/>
                <a:chExt cx="37776" cy="32364"/>
              </a:xfrm>
            </p:grpSpPr>
            <p:sp>
              <p:nvSpPr>
                <p:cNvPr id="711" name="Google Shape;711;p3"/>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3" name="Google Shape;713;p3"/>
              <p:cNvGrpSpPr/>
              <p:nvPr/>
            </p:nvGrpSpPr>
            <p:grpSpPr>
              <a:xfrm>
                <a:off x="4255307" y="3431612"/>
                <a:ext cx="37776" cy="32451"/>
                <a:chOff x="4255307" y="3431612"/>
                <a:chExt cx="37776" cy="32451"/>
              </a:xfrm>
            </p:grpSpPr>
            <p:sp>
              <p:nvSpPr>
                <p:cNvPr id="714" name="Google Shape;714;p3"/>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6" name="Google Shape;716;p3"/>
              <p:cNvGrpSpPr/>
              <p:nvPr/>
            </p:nvGrpSpPr>
            <p:grpSpPr>
              <a:xfrm>
                <a:off x="3853052" y="3577398"/>
                <a:ext cx="37776" cy="32420"/>
                <a:chOff x="3853052" y="3577398"/>
                <a:chExt cx="37776" cy="32420"/>
              </a:xfrm>
            </p:grpSpPr>
            <p:sp>
              <p:nvSpPr>
                <p:cNvPr id="717" name="Google Shape;717;p3"/>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9" name="Google Shape;719;p3"/>
              <p:cNvGrpSpPr/>
              <p:nvPr/>
            </p:nvGrpSpPr>
            <p:grpSpPr>
              <a:xfrm>
                <a:off x="4039908" y="3412107"/>
                <a:ext cx="37776" cy="32357"/>
                <a:chOff x="4039908" y="3412107"/>
                <a:chExt cx="37776" cy="32357"/>
              </a:xfrm>
            </p:grpSpPr>
            <p:sp>
              <p:nvSpPr>
                <p:cNvPr id="720" name="Google Shape;720;p3"/>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2" name="Google Shape;722;p3"/>
              <p:cNvGrpSpPr/>
              <p:nvPr/>
            </p:nvGrpSpPr>
            <p:grpSpPr>
              <a:xfrm>
                <a:off x="4017360" y="3342061"/>
                <a:ext cx="37870" cy="32380"/>
                <a:chOff x="4017360" y="3342061"/>
                <a:chExt cx="37870" cy="32380"/>
              </a:xfrm>
            </p:grpSpPr>
            <p:sp>
              <p:nvSpPr>
                <p:cNvPr id="723" name="Google Shape;723;p3"/>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5" name="Google Shape;725;p3"/>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7" name="Google Shape;727;p3"/>
              <p:cNvGrpSpPr/>
              <p:nvPr/>
            </p:nvGrpSpPr>
            <p:grpSpPr>
              <a:xfrm>
                <a:off x="3750870" y="3418650"/>
                <a:ext cx="37776" cy="32380"/>
                <a:chOff x="3750870" y="3418650"/>
                <a:chExt cx="37776" cy="32380"/>
              </a:xfrm>
            </p:grpSpPr>
            <p:sp>
              <p:nvSpPr>
                <p:cNvPr id="728" name="Google Shape;728;p3"/>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0" name="Google Shape;730;p3"/>
              <p:cNvGrpSpPr/>
              <p:nvPr/>
            </p:nvGrpSpPr>
            <p:grpSpPr>
              <a:xfrm>
                <a:off x="3632509" y="3274438"/>
                <a:ext cx="37783" cy="32357"/>
                <a:chOff x="3632509" y="3274438"/>
                <a:chExt cx="37783" cy="32357"/>
              </a:xfrm>
            </p:grpSpPr>
            <p:sp>
              <p:nvSpPr>
                <p:cNvPr id="731" name="Google Shape;731;p3"/>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3" name="Google Shape;733;p3"/>
              <p:cNvGrpSpPr/>
              <p:nvPr/>
            </p:nvGrpSpPr>
            <p:grpSpPr>
              <a:xfrm>
                <a:off x="3906424" y="3297561"/>
                <a:ext cx="37776" cy="32451"/>
                <a:chOff x="3906424" y="3297561"/>
                <a:chExt cx="37776" cy="32451"/>
              </a:xfrm>
            </p:grpSpPr>
            <p:sp>
              <p:nvSpPr>
                <p:cNvPr id="734" name="Google Shape;734;p3"/>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6" name="Google Shape;736;p3"/>
              <p:cNvGrpSpPr/>
              <p:nvPr/>
            </p:nvGrpSpPr>
            <p:grpSpPr>
              <a:xfrm>
                <a:off x="3866084" y="3412107"/>
                <a:ext cx="37776" cy="32357"/>
                <a:chOff x="3866084" y="3412107"/>
                <a:chExt cx="37776" cy="32357"/>
              </a:xfrm>
            </p:grpSpPr>
            <p:sp>
              <p:nvSpPr>
                <p:cNvPr id="737" name="Google Shape;737;p3"/>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9" name="Google Shape;739;p3"/>
              <p:cNvGrpSpPr/>
              <p:nvPr/>
            </p:nvGrpSpPr>
            <p:grpSpPr>
              <a:xfrm>
                <a:off x="4023919" y="3766409"/>
                <a:ext cx="37783" cy="32357"/>
                <a:chOff x="4023919" y="3766409"/>
                <a:chExt cx="37783" cy="32357"/>
              </a:xfrm>
            </p:grpSpPr>
            <p:sp>
              <p:nvSpPr>
                <p:cNvPr id="740" name="Google Shape;740;p3"/>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2" name="Google Shape;742;p3"/>
              <p:cNvGrpSpPr/>
              <p:nvPr/>
            </p:nvGrpSpPr>
            <p:grpSpPr>
              <a:xfrm>
                <a:off x="3973882" y="3779449"/>
                <a:ext cx="37776" cy="32357"/>
                <a:chOff x="3973882" y="3779449"/>
                <a:chExt cx="37776" cy="32357"/>
              </a:xfrm>
            </p:grpSpPr>
            <p:sp>
              <p:nvSpPr>
                <p:cNvPr id="743" name="Google Shape;743;p3"/>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p3"/>
              <p:cNvGrpSpPr/>
              <p:nvPr/>
            </p:nvGrpSpPr>
            <p:grpSpPr>
              <a:xfrm>
                <a:off x="4073398" y="3838028"/>
                <a:ext cx="37776" cy="32380"/>
                <a:chOff x="4073398" y="3838028"/>
                <a:chExt cx="37776" cy="32380"/>
              </a:xfrm>
            </p:grpSpPr>
            <p:sp>
              <p:nvSpPr>
                <p:cNvPr id="746" name="Google Shape;746;p3"/>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8" name="Google Shape;748;p3"/>
              <p:cNvGrpSpPr/>
              <p:nvPr/>
            </p:nvGrpSpPr>
            <p:grpSpPr>
              <a:xfrm>
                <a:off x="4342672" y="4144496"/>
                <a:ext cx="37752" cy="32364"/>
                <a:chOff x="4342672" y="4144496"/>
                <a:chExt cx="37752" cy="32364"/>
              </a:xfrm>
            </p:grpSpPr>
            <p:sp>
              <p:nvSpPr>
                <p:cNvPr id="749" name="Google Shape;749;p3"/>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1" name="Google Shape;751;p3"/>
              <p:cNvGrpSpPr/>
              <p:nvPr/>
            </p:nvGrpSpPr>
            <p:grpSpPr>
              <a:xfrm>
                <a:off x="4406386" y="4056872"/>
                <a:ext cx="37783" cy="32364"/>
                <a:chOff x="4406386" y="4056872"/>
                <a:chExt cx="37783" cy="32364"/>
              </a:xfrm>
            </p:grpSpPr>
            <p:sp>
              <p:nvSpPr>
                <p:cNvPr id="752" name="Google Shape;752;p3"/>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4" name="Google Shape;754;p3"/>
              <p:cNvGrpSpPr/>
              <p:nvPr/>
            </p:nvGrpSpPr>
            <p:grpSpPr>
              <a:xfrm>
                <a:off x="4284416" y="4245254"/>
                <a:ext cx="37783" cy="32357"/>
                <a:chOff x="4284416" y="4245254"/>
                <a:chExt cx="37783" cy="32357"/>
              </a:xfrm>
            </p:grpSpPr>
            <p:sp>
              <p:nvSpPr>
                <p:cNvPr id="755" name="Google Shape;755;p3"/>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7" name="Google Shape;757;p3"/>
              <p:cNvGrpSpPr/>
              <p:nvPr/>
            </p:nvGrpSpPr>
            <p:grpSpPr>
              <a:xfrm>
                <a:off x="4219057" y="4331258"/>
                <a:ext cx="37776" cy="32364"/>
                <a:chOff x="4219057" y="4331258"/>
                <a:chExt cx="37776" cy="32364"/>
              </a:xfrm>
            </p:grpSpPr>
            <p:sp>
              <p:nvSpPr>
                <p:cNvPr id="758" name="Google Shape;758;p3"/>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0" name="Google Shape;760;p3"/>
              <p:cNvGrpSpPr/>
              <p:nvPr/>
            </p:nvGrpSpPr>
            <p:grpSpPr>
              <a:xfrm>
                <a:off x="4204122" y="4141688"/>
                <a:ext cx="33497" cy="28699"/>
                <a:chOff x="4204122" y="4141688"/>
                <a:chExt cx="33497" cy="28699"/>
              </a:xfrm>
            </p:grpSpPr>
            <p:sp>
              <p:nvSpPr>
                <p:cNvPr id="761" name="Google Shape;761;p3"/>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3" name="Google Shape;763;p3"/>
              <p:cNvGrpSpPr/>
              <p:nvPr/>
            </p:nvGrpSpPr>
            <p:grpSpPr>
              <a:xfrm>
                <a:off x="4301546" y="4003869"/>
                <a:ext cx="38916" cy="33324"/>
                <a:chOff x="4301546" y="4003869"/>
                <a:chExt cx="38916" cy="33324"/>
              </a:xfrm>
            </p:grpSpPr>
            <p:sp>
              <p:nvSpPr>
                <p:cNvPr id="764" name="Google Shape;764;p3"/>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6" name="Google Shape;766;p3"/>
              <p:cNvGrpSpPr/>
              <p:nvPr/>
            </p:nvGrpSpPr>
            <p:grpSpPr>
              <a:xfrm>
                <a:off x="4210681" y="3924669"/>
                <a:ext cx="36549" cy="31366"/>
                <a:chOff x="4210681" y="3924669"/>
                <a:chExt cx="36549" cy="31366"/>
              </a:xfrm>
            </p:grpSpPr>
            <p:sp>
              <p:nvSpPr>
                <p:cNvPr id="767" name="Google Shape;767;p3"/>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9" name="Google Shape;769;p3"/>
              <p:cNvGrpSpPr/>
              <p:nvPr/>
            </p:nvGrpSpPr>
            <p:grpSpPr>
              <a:xfrm>
                <a:off x="3987771" y="3628874"/>
                <a:ext cx="31499" cy="26993"/>
                <a:chOff x="3987771" y="3628874"/>
                <a:chExt cx="31499" cy="26993"/>
              </a:xfrm>
            </p:grpSpPr>
            <p:sp>
              <p:nvSpPr>
                <p:cNvPr id="770" name="Google Shape;770;p3"/>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3"/>
              <p:cNvGrpSpPr/>
              <p:nvPr/>
            </p:nvGrpSpPr>
            <p:grpSpPr>
              <a:xfrm>
                <a:off x="4087382" y="3775674"/>
                <a:ext cx="31405" cy="26898"/>
                <a:chOff x="4087382" y="3775674"/>
                <a:chExt cx="31405" cy="26898"/>
              </a:xfrm>
            </p:grpSpPr>
            <p:sp>
              <p:nvSpPr>
                <p:cNvPr id="773" name="Google Shape;773;p3"/>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5" name="Google Shape;775;p3"/>
              <p:cNvGrpSpPr/>
              <p:nvPr/>
            </p:nvGrpSpPr>
            <p:grpSpPr>
              <a:xfrm>
                <a:off x="4118873" y="3856637"/>
                <a:ext cx="31405" cy="26906"/>
                <a:chOff x="4118873" y="3856637"/>
                <a:chExt cx="31405" cy="26906"/>
              </a:xfrm>
            </p:grpSpPr>
            <p:sp>
              <p:nvSpPr>
                <p:cNvPr id="776" name="Google Shape;776;p3"/>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3"/>
              <p:cNvGrpSpPr/>
              <p:nvPr/>
            </p:nvGrpSpPr>
            <p:grpSpPr>
              <a:xfrm>
                <a:off x="4168541" y="3639523"/>
                <a:ext cx="31499" cy="26906"/>
                <a:chOff x="4168541" y="3639523"/>
                <a:chExt cx="31499" cy="26906"/>
              </a:xfrm>
            </p:grpSpPr>
            <p:sp>
              <p:nvSpPr>
                <p:cNvPr id="779" name="Google Shape;779;p3"/>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1" name="Google Shape;781;p3"/>
              <p:cNvGrpSpPr/>
              <p:nvPr/>
            </p:nvGrpSpPr>
            <p:grpSpPr>
              <a:xfrm>
                <a:off x="3965789" y="3393545"/>
                <a:ext cx="31405" cy="26945"/>
                <a:chOff x="3965789" y="3393545"/>
                <a:chExt cx="31405" cy="26945"/>
              </a:xfrm>
            </p:grpSpPr>
            <p:sp>
              <p:nvSpPr>
                <p:cNvPr id="782" name="Google Shape;782;p3"/>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4" name="Google Shape;784;p3"/>
              <p:cNvGrpSpPr/>
              <p:nvPr/>
            </p:nvGrpSpPr>
            <p:grpSpPr>
              <a:xfrm>
                <a:off x="3925166" y="3491008"/>
                <a:ext cx="31405" cy="27001"/>
                <a:chOff x="3925166" y="3491008"/>
                <a:chExt cx="31405" cy="27001"/>
              </a:xfrm>
            </p:grpSpPr>
            <p:sp>
              <p:nvSpPr>
                <p:cNvPr id="785" name="Google Shape;785;p3"/>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7" name="Google Shape;787;p3"/>
              <p:cNvGrpSpPr/>
              <p:nvPr/>
            </p:nvGrpSpPr>
            <p:grpSpPr>
              <a:xfrm>
                <a:off x="3682845" y="3340976"/>
                <a:ext cx="31397" cy="26898"/>
                <a:chOff x="3682845" y="3340976"/>
                <a:chExt cx="31397" cy="26898"/>
              </a:xfrm>
            </p:grpSpPr>
            <p:sp>
              <p:nvSpPr>
                <p:cNvPr id="788" name="Google Shape;788;p3"/>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0" name="Google Shape;790;p3"/>
              <p:cNvGrpSpPr/>
              <p:nvPr/>
            </p:nvGrpSpPr>
            <p:grpSpPr>
              <a:xfrm>
                <a:off x="3795393" y="3353725"/>
                <a:ext cx="31499" cy="26993"/>
                <a:chOff x="3795393" y="3353725"/>
                <a:chExt cx="31499" cy="26993"/>
              </a:xfrm>
            </p:grpSpPr>
            <p:sp>
              <p:nvSpPr>
                <p:cNvPr id="791" name="Google Shape;791;p3"/>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3" name="Google Shape;793;p3"/>
              <p:cNvGrpSpPr/>
              <p:nvPr/>
            </p:nvGrpSpPr>
            <p:grpSpPr>
              <a:xfrm>
                <a:off x="4176909" y="4363221"/>
                <a:ext cx="38924" cy="33316"/>
                <a:chOff x="4176909" y="4363221"/>
                <a:chExt cx="38924" cy="33316"/>
              </a:xfrm>
            </p:grpSpPr>
            <p:sp>
              <p:nvSpPr>
                <p:cNvPr id="794" name="Google Shape;794;p3"/>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6" name="Google Shape;796;p3"/>
              <p:cNvGrpSpPr/>
              <p:nvPr/>
            </p:nvGrpSpPr>
            <p:grpSpPr>
              <a:xfrm>
                <a:off x="4226191" y="4007660"/>
                <a:ext cx="33560" cy="28770"/>
                <a:chOff x="4226191" y="4007660"/>
                <a:chExt cx="33560" cy="28770"/>
              </a:xfrm>
            </p:grpSpPr>
            <p:sp>
              <p:nvSpPr>
                <p:cNvPr id="797" name="Google Shape;797;p3"/>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9" name="Google Shape;799;p3"/>
              <p:cNvGrpSpPr/>
              <p:nvPr/>
            </p:nvGrpSpPr>
            <p:grpSpPr>
              <a:xfrm>
                <a:off x="3597785" y="3377045"/>
                <a:ext cx="33591" cy="28699"/>
                <a:chOff x="3597785" y="3377045"/>
                <a:chExt cx="33591" cy="28699"/>
              </a:xfrm>
            </p:grpSpPr>
            <p:sp>
              <p:nvSpPr>
                <p:cNvPr id="800" name="Google Shape;800;p3"/>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2" name="Google Shape;802;p3"/>
              <p:cNvGrpSpPr/>
              <p:nvPr/>
            </p:nvGrpSpPr>
            <p:grpSpPr>
              <a:xfrm>
                <a:off x="3887870" y="3669796"/>
                <a:ext cx="33591" cy="28692"/>
                <a:chOff x="3887870" y="3669796"/>
                <a:chExt cx="33591" cy="28692"/>
              </a:xfrm>
            </p:grpSpPr>
            <p:sp>
              <p:nvSpPr>
                <p:cNvPr id="803" name="Google Shape;803;p3"/>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5" name="Google Shape;805;p3"/>
              <p:cNvGrpSpPr/>
              <p:nvPr/>
            </p:nvGrpSpPr>
            <p:grpSpPr>
              <a:xfrm>
                <a:off x="3818320" y="3481625"/>
                <a:ext cx="33497" cy="28770"/>
                <a:chOff x="3818320" y="3481625"/>
                <a:chExt cx="33497" cy="28770"/>
              </a:xfrm>
            </p:grpSpPr>
            <p:sp>
              <p:nvSpPr>
                <p:cNvPr id="806" name="Google Shape;806;p3"/>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8" name="Google Shape;808;p3"/>
              <p:cNvGrpSpPr/>
              <p:nvPr/>
            </p:nvGrpSpPr>
            <p:grpSpPr>
              <a:xfrm>
                <a:off x="4278139" y="4120948"/>
                <a:ext cx="37492" cy="32129"/>
                <a:chOff x="4278139" y="4120948"/>
                <a:chExt cx="37492" cy="32129"/>
              </a:xfrm>
            </p:grpSpPr>
            <p:sp>
              <p:nvSpPr>
                <p:cNvPr id="809" name="Google Shape;809;p3"/>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1" name="Google Shape;811;p3"/>
              <p:cNvGrpSpPr/>
              <p:nvPr/>
            </p:nvGrpSpPr>
            <p:grpSpPr>
              <a:xfrm>
                <a:off x="4419898" y="3977388"/>
                <a:ext cx="33497" cy="28692"/>
                <a:chOff x="4419898" y="3977388"/>
                <a:chExt cx="33497" cy="28692"/>
              </a:xfrm>
            </p:grpSpPr>
            <p:sp>
              <p:nvSpPr>
                <p:cNvPr id="812" name="Google Shape;812;p3"/>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4" name="Google Shape;814;p3"/>
              <p:cNvGrpSpPr/>
              <p:nvPr/>
            </p:nvGrpSpPr>
            <p:grpSpPr>
              <a:xfrm>
                <a:off x="4158930" y="4034684"/>
                <a:ext cx="33497" cy="28762"/>
                <a:chOff x="4158930" y="4034684"/>
                <a:chExt cx="33497" cy="28762"/>
              </a:xfrm>
            </p:grpSpPr>
            <p:sp>
              <p:nvSpPr>
                <p:cNvPr id="815" name="Google Shape;815;p3"/>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7" name="Google Shape;817;p3"/>
              <p:cNvGrpSpPr/>
              <p:nvPr/>
            </p:nvGrpSpPr>
            <p:grpSpPr>
              <a:xfrm>
                <a:off x="4134949" y="3957049"/>
                <a:ext cx="33497" cy="28770"/>
                <a:chOff x="4134949" y="3957049"/>
                <a:chExt cx="33497" cy="28770"/>
              </a:xfrm>
            </p:grpSpPr>
            <p:sp>
              <p:nvSpPr>
                <p:cNvPr id="818" name="Google Shape;818;p3"/>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0" name="Google Shape;820;p3"/>
              <p:cNvGrpSpPr/>
              <p:nvPr/>
            </p:nvGrpSpPr>
            <p:grpSpPr>
              <a:xfrm>
                <a:off x="4193653" y="4184403"/>
                <a:ext cx="43580" cy="37264"/>
                <a:chOff x="4193653" y="4184403"/>
                <a:chExt cx="43580" cy="37264"/>
              </a:xfrm>
            </p:grpSpPr>
            <p:sp>
              <p:nvSpPr>
                <p:cNvPr id="821" name="Google Shape;821;p3"/>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3" name="Google Shape;823;p3"/>
              <p:cNvGrpSpPr/>
              <p:nvPr/>
            </p:nvGrpSpPr>
            <p:grpSpPr>
              <a:xfrm>
                <a:off x="4343600" y="3943844"/>
                <a:ext cx="43580" cy="37312"/>
                <a:chOff x="4343600" y="3943844"/>
                <a:chExt cx="43580" cy="37312"/>
              </a:xfrm>
            </p:grpSpPr>
            <p:sp>
              <p:nvSpPr>
                <p:cNvPr id="824" name="Google Shape;824;p3"/>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6" name="Google Shape;826;p3"/>
              <p:cNvGrpSpPr/>
              <p:nvPr/>
            </p:nvGrpSpPr>
            <p:grpSpPr>
              <a:xfrm>
                <a:off x="4172339" y="3381693"/>
                <a:ext cx="31499" cy="27001"/>
                <a:chOff x="4172339" y="3381693"/>
                <a:chExt cx="31499" cy="27001"/>
              </a:xfrm>
            </p:grpSpPr>
            <p:sp>
              <p:nvSpPr>
                <p:cNvPr id="827" name="Google Shape;827;p3"/>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9"/>
        <p:cNvGrpSpPr/>
        <p:nvPr/>
      </p:nvGrpSpPr>
      <p:grpSpPr>
        <a:xfrm>
          <a:off x="0" y="0"/>
          <a:ext cx="0" cy="0"/>
          <a:chOff x="0" y="0"/>
          <a:chExt cx="0" cy="0"/>
        </a:xfrm>
      </p:grpSpPr>
      <p:sp>
        <p:nvSpPr>
          <p:cNvPr id="830" name="Google Shape;830;p4"/>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31" name="Google Shape;831;p4"/>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
        <p:nvSpPr>
          <p:cNvPr id="832" name="Google Shape;832;p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33" name="Google Shape;833;p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34" name="Google Shape;834;p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5"/>
        <p:cNvGrpSpPr/>
        <p:nvPr/>
      </p:nvGrpSpPr>
      <p:grpSpPr>
        <a:xfrm>
          <a:off x="0" y="0"/>
          <a:ext cx="0" cy="0"/>
          <a:chOff x="0" y="0"/>
          <a:chExt cx="0" cy="0"/>
        </a:xfrm>
      </p:grpSpPr>
      <p:sp>
        <p:nvSpPr>
          <p:cNvPr id="836" name="Google Shape;836;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37" name="Google Shape;83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38"/>
        <p:cNvGrpSpPr/>
        <p:nvPr/>
      </p:nvGrpSpPr>
      <p:grpSpPr>
        <a:xfrm>
          <a:off x="0" y="0"/>
          <a:ext cx="0" cy="0"/>
          <a:chOff x="0" y="0"/>
          <a:chExt cx="0" cy="0"/>
        </a:xfrm>
      </p:grpSpPr>
      <p:sp>
        <p:nvSpPr>
          <p:cNvPr id="839" name="Google Shape;83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0" name="Google Shape;84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41" name="Google Shape;84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42" name="Google Shape;84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3"/>
        <p:cNvGrpSpPr/>
        <p:nvPr/>
      </p:nvGrpSpPr>
      <p:grpSpPr>
        <a:xfrm>
          <a:off x="0" y="0"/>
          <a:ext cx="0" cy="0"/>
          <a:chOff x="0" y="0"/>
          <a:chExt cx="0" cy="0"/>
        </a:xfrm>
      </p:grpSpPr>
      <p:sp>
        <p:nvSpPr>
          <p:cNvPr id="844" name="Google Shape;84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5" name="Google Shape;84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6"/>
        <p:cNvGrpSpPr/>
        <p:nvPr/>
      </p:nvGrpSpPr>
      <p:grpSpPr>
        <a:xfrm>
          <a:off x="0" y="0"/>
          <a:ext cx="0" cy="0"/>
          <a:chOff x="0" y="0"/>
          <a:chExt cx="0" cy="0"/>
        </a:xfrm>
      </p:grpSpPr>
      <p:sp>
        <p:nvSpPr>
          <p:cNvPr id="847" name="Google Shape;847;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48" name="Google Shape;848;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49" name="Google Shape;8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0"/>
        <p:cNvGrpSpPr/>
        <p:nvPr/>
      </p:nvGrpSpPr>
      <p:grpSpPr>
        <a:xfrm>
          <a:off x="0" y="0"/>
          <a:ext cx="0" cy="0"/>
          <a:chOff x="0" y="0"/>
          <a:chExt cx="0" cy="0"/>
        </a:xfrm>
      </p:grpSpPr>
      <p:sp>
        <p:nvSpPr>
          <p:cNvPr id="851" name="Google Shape;851;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52" name="Google Shape;85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3"/>
        <p:cNvGrpSpPr/>
        <p:nvPr/>
      </p:nvGrpSpPr>
      <p:grpSpPr>
        <a:xfrm>
          <a:off x="0" y="0"/>
          <a:ext cx="0" cy="0"/>
          <a:chOff x="0" y="0"/>
          <a:chExt cx="0" cy="0"/>
        </a:xfrm>
      </p:grpSpPr>
      <p:sp>
        <p:nvSpPr>
          <p:cNvPr id="854" name="Google Shape;854;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56" name="Google Shape;856;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57" name="Google Shape;857;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8" name="Google Shape;85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ariq-hasan.github.io/assets/images/resnet.p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1"/>
        <p:cNvGrpSpPr/>
        <p:nvPr/>
      </p:nvGrpSpPr>
      <p:grpSpPr>
        <a:xfrm>
          <a:off x="0" y="0"/>
          <a:ext cx="0" cy="0"/>
          <a:chOff x="0" y="0"/>
          <a:chExt cx="0" cy="0"/>
        </a:xfrm>
      </p:grpSpPr>
      <p:sp>
        <p:nvSpPr>
          <p:cNvPr id="872" name="Google Shape;872;p14"/>
          <p:cNvSpPr txBox="1"/>
          <p:nvPr/>
        </p:nvSpPr>
        <p:spPr>
          <a:xfrm>
            <a:off x="802425" y="638806"/>
            <a:ext cx="7479000" cy="1477297"/>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GB" sz="2800" b="1" i="0" u="none" strike="noStrike" cap="none" dirty="0">
                <a:solidFill>
                  <a:schemeClr val="dk1"/>
                </a:solidFill>
                <a:latin typeface="Times New Roman"/>
                <a:ea typeface="Times New Roman"/>
                <a:cs typeface="Times New Roman"/>
                <a:sym typeface="Times New Roman"/>
              </a:rPr>
              <a:t>Detection of GAN Generated Fake Satellite </a:t>
            </a:r>
            <a:endParaRPr lang="en-GB" sz="2800" b="1" i="0" u="none" strike="noStrike" cap="none" dirty="0" smtClean="0">
              <a:solidFill>
                <a:schemeClr val="dk1"/>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chemeClr val="dk1"/>
              </a:buClr>
              <a:buSzPts val="1100"/>
              <a:buFont typeface="Arial"/>
              <a:buNone/>
            </a:pPr>
            <a:r>
              <a:rPr lang="en-GB" sz="2800" b="1" i="0" u="none" strike="noStrike" cap="none" dirty="0" smtClean="0">
                <a:solidFill>
                  <a:schemeClr val="dk1"/>
                </a:solidFill>
                <a:latin typeface="Times New Roman"/>
                <a:ea typeface="Times New Roman"/>
                <a:cs typeface="Times New Roman"/>
                <a:sym typeface="Times New Roman"/>
              </a:rPr>
              <a:t>Images </a:t>
            </a:r>
            <a:r>
              <a:rPr lang="en-GB" sz="2800" b="1" i="0" u="none" strike="noStrike" cap="none" dirty="0">
                <a:solidFill>
                  <a:schemeClr val="dk1"/>
                </a:solidFill>
                <a:latin typeface="Times New Roman"/>
                <a:ea typeface="Times New Roman"/>
                <a:cs typeface="Times New Roman"/>
                <a:sym typeface="Times New Roman"/>
              </a:rPr>
              <a:t>using Deep Learning</a:t>
            </a:r>
            <a:r>
              <a:rPr lang="en-GB" sz="2800" b="1" i="0" u="none" strike="noStrike" cap="none" dirty="0">
                <a:solidFill>
                  <a:schemeClr val="dk1"/>
                </a:solidFill>
                <a:highlight>
                  <a:schemeClr val="lt1"/>
                </a:highlight>
                <a:latin typeface="Times New Roman"/>
                <a:ea typeface="Times New Roman"/>
                <a:cs typeface="Times New Roman"/>
                <a:sym typeface="Times New Roman"/>
              </a:rPr>
              <a:t> </a:t>
            </a:r>
            <a:endParaRPr sz="2800" b="1" i="0" u="none" strike="noStrike" cap="none" dirty="0">
              <a:solidFill>
                <a:schemeClr val="dk1"/>
              </a:solidFill>
              <a:sym typeface="Arial"/>
            </a:endParaRPr>
          </a:p>
        </p:txBody>
      </p:sp>
      <p:sp>
        <p:nvSpPr>
          <p:cNvPr id="874" name="Google Shape;874;p14"/>
          <p:cNvSpPr txBox="1"/>
          <p:nvPr/>
        </p:nvSpPr>
        <p:spPr>
          <a:xfrm>
            <a:off x="442000" y="3616500"/>
            <a:ext cx="198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5"/>
          <p:cNvSpPr txBox="1">
            <a:spLocks noGrp="1"/>
          </p:cNvSpPr>
          <p:nvPr>
            <p:ph type="title"/>
          </p:nvPr>
        </p:nvSpPr>
        <p:spPr>
          <a:xfrm>
            <a:off x="404013" y="215025"/>
            <a:ext cx="84150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200000"/>
              </a:lnSpc>
              <a:spcBef>
                <a:spcPts val="0"/>
              </a:spcBef>
              <a:spcAft>
                <a:spcPts val="0"/>
              </a:spcAft>
              <a:buSzPct val="124444"/>
              <a:buNone/>
            </a:pPr>
            <a:r>
              <a:rPr lang="en-GB" sz="2500" dirty="0" smtClean="0"/>
              <a:t>Features Extraction</a:t>
            </a:r>
            <a:endParaRPr sz="2500" dirty="0"/>
          </a:p>
        </p:txBody>
      </p:sp>
      <p:sp>
        <p:nvSpPr>
          <p:cNvPr id="1076" name="Google Shape;1076;p45"/>
          <p:cNvSpPr txBox="1">
            <a:spLocks noGrp="1"/>
          </p:cNvSpPr>
          <p:nvPr>
            <p:ph type="body" idx="1"/>
          </p:nvPr>
        </p:nvSpPr>
        <p:spPr>
          <a:xfrm>
            <a:off x="417300" y="954350"/>
            <a:ext cx="5488200" cy="4119000"/>
          </a:xfrm>
          <a:prstGeom prst="rect">
            <a:avLst/>
          </a:prstGeom>
          <a:noFill/>
          <a:ln>
            <a:noFill/>
          </a:ln>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chemeClr val="dk1"/>
              </a:buClr>
              <a:buSzPts val="1400"/>
              <a:buChar char="●"/>
            </a:pPr>
            <a:r>
              <a:rPr lang="en-GB" dirty="0" smtClean="0"/>
              <a:t>GLCM technique is employed here, where Angular Second </a:t>
            </a:r>
            <a:r>
              <a:rPr lang="en-GB" dirty="0"/>
              <a:t>Moment of GLCM, Contrast of GLCM, Entropy of GLCM, Inverse Different Moment of GLCM for  describing the </a:t>
            </a:r>
            <a:r>
              <a:rPr lang="en-GB" dirty="0" err="1"/>
              <a:t>colorfulness</a:t>
            </a:r>
            <a:r>
              <a:rPr lang="en-GB" dirty="0"/>
              <a:t> and to measure the clarity of images .</a:t>
            </a:r>
            <a:endParaRPr dirty="0"/>
          </a:p>
          <a:p>
            <a:pPr marL="457200" lvl="0" indent="-317500" algn="just" rtl="0">
              <a:lnSpc>
                <a:spcPct val="150000"/>
              </a:lnSpc>
              <a:spcBef>
                <a:spcPts val="0"/>
              </a:spcBef>
              <a:spcAft>
                <a:spcPts val="0"/>
              </a:spcAft>
              <a:buClr>
                <a:schemeClr val="dk1"/>
              </a:buClr>
              <a:buSzPts val="1400"/>
              <a:buChar char="●"/>
            </a:pPr>
            <a:r>
              <a:rPr lang="en-GB" dirty="0"/>
              <a:t>Similarly the four quadratic statistics were recalculated based on GLCM of frequency spectra to describe the frequency characteristics namely FASM, FCON, FENT, FIDM.</a:t>
            </a:r>
            <a:endParaRPr dirty="0"/>
          </a:p>
          <a:p>
            <a:pPr marL="457200" lvl="0" indent="-317500" algn="just" rtl="0">
              <a:lnSpc>
                <a:spcPct val="150000"/>
              </a:lnSpc>
              <a:spcBef>
                <a:spcPts val="0"/>
              </a:spcBef>
              <a:spcAft>
                <a:spcPts val="0"/>
              </a:spcAft>
              <a:buClr>
                <a:schemeClr val="dk1"/>
              </a:buClr>
              <a:buSzPts val="1400"/>
              <a:buChar char="●"/>
            </a:pPr>
            <a:r>
              <a:rPr lang="en-GB" dirty="0"/>
              <a:t>In Histogram domain the features taken are Mean, STD, SKEW, KURT, GET and three </a:t>
            </a:r>
            <a:r>
              <a:rPr lang="en-GB" dirty="0" err="1"/>
              <a:t>color</a:t>
            </a:r>
            <a:r>
              <a:rPr lang="en-GB" dirty="0"/>
              <a:t> moments CM1, CM2, CM3.</a:t>
            </a:r>
            <a:endParaRPr dirty="0"/>
          </a:p>
          <a:p>
            <a:pPr marL="457200" lvl="0" indent="-317500" algn="just" rtl="0">
              <a:lnSpc>
                <a:spcPct val="150000"/>
              </a:lnSpc>
              <a:spcBef>
                <a:spcPts val="0"/>
              </a:spcBef>
              <a:spcAft>
                <a:spcPts val="0"/>
              </a:spcAft>
              <a:buClr>
                <a:schemeClr val="dk1"/>
              </a:buClr>
              <a:buSzPts val="1400"/>
              <a:buChar char="●"/>
            </a:pPr>
            <a:r>
              <a:rPr lang="en-GB" dirty="0"/>
              <a:t>Principal Component Analysis which does dimensionality reduction to obtain the best features from the above 26 features that are considered from the three domains.</a:t>
            </a:r>
            <a:endParaRPr dirty="0"/>
          </a:p>
        </p:txBody>
      </p:sp>
      <p:pic>
        <p:nvPicPr>
          <p:cNvPr id="4" name="Google Shape;1137;p54"/>
          <p:cNvPicPr preferRelativeResize="0"/>
          <p:nvPr/>
        </p:nvPicPr>
        <p:blipFill rotWithShape="1">
          <a:blip r:embed="rId3">
            <a:alphaModFix/>
          </a:blip>
          <a:srcRect/>
          <a:stretch/>
        </p:blipFill>
        <p:spPr>
          <a:xfrm>
            <a:off x="6067425" y="1397725"/>
            <a:ext cx="2751588" cy="2488475"/>
          </a:xfrm>
          <a:prstGeom prst="rect">
            <a:avLst/>
          </a:prstGeom>
          <a:noFill/>
          <a:ln>
            <a:noFill/>
          </a:ln>
        </p:spPr>
      </p:pic>
      <p:sp>
        <p:nvSpPr>
          <p:cNvPr id="5" name="Google Shape;1138;p54"/>
          <p:cNvSpPr txBox="1"/>
          <p:nvPr/>
        </p:nvSpPr>
        <p:spPr>
          <a:xfrm>
            <a:off x="5836719" y="3998050"/>
            <a:ext cx="3213000" cy="4323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Arial"/>
                <a:ea typeface="Arial"/>
                <a:cs typeface="Arial"/>
                <a:sym typeface="Arial"/>
              </a:rPr>
              <a:t>     </a:t>
            </a:r>
            <a:r>
              <a:rPr lang="en-GB" sz="1400" b="0" i="0" u="none" strike="noStrike" cap="none" dirty="0">
                <a:solidFill>
                  <a:schemeClr val="dk1"/>
                </a:solidFill>
                <a:latin typeface="Times New Roman"/>
                <a:ea typeface="Times New Roman"/>
                <a:cs typeface="Times New Roman"/>
                <a:sym typeface="Times New Roman"/>
              </a:rPr>
              <a:t>Fig. </a:t>
            </a:r>
            <a:r>
              <a:rPr lang="en-GB" dirty="0" smtClean="0">
                <a:solidFill>
                  <a:schemeClr val="dk1"/>
                </a:solidFill>
                <a:latin typeface="Times New Roman"/>
                <a:ea typeface="Times New Roman"/>
                <a:cs typeface="Times New Roman"/>
                <a:sym typeface="Times New Roman"/>
              </a:rPr>
              <a:t>6 </a:t>
            </a:r>
            <a:r>
              <a:rPr lang="en-GB" sz="1400" b="0" i="0" u="none" strike="noStrike" cap="none" dirty="0" smtClean="0">
                <a:solidFill>
                  <a:schemeClr val="dk1"/>
                </a:solidFill>
                <a:latin typeface="Times New Roman"/>
                <a:ea typeface="Times New Roman"/>
                <a:cs typeface="Times New Roman"/>
                <a:sym typeface="Times New Roman"/>
              </a:rPr>
              <a:t>Features </a:t>
            </a:r>
            <a:r>
              <a:rPr lang="en-GB" sz="1400" b="0" i="0" u="none" strike="noStrike" cap="none" dirty="0">
                <a:solidFill>
                  <a:schemeClr val="dk1"/>
                </a:solidFill>
                <a:latin typeface="Times New Roman"/>
                <a:ea typeface="Times New Roman"/>
                <a:cs typeface="Times New Roman"/>
                <a:sym typeface="Times New Roman"/>
              </a:rPr>
              <a:t>Variance Ratio</a:t>
            </a:r>
            <a:endParaRPr sz="1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46"/>
          <p:cNvSpPr txBox="1">
            <a:spLocks noGrp="1"/>
          </p:cNvSpPr>
          <p:nvPr>
            <p:ph type="title"/>
          </p:nvPr>
        </p:nvSpPr>
        <p:spPr>
          <a:xfrm>
            <a:off x="364500" y="278450"/>
            <a:ext cx="84150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200000"/>
              </a:lnSpc>
              <a:spcBef>
                <a:spcPts val="0"/>
              </a:spcBef>
              <a:spcAft>
                <a:spcPts val="0"/>
              </a:spcAft>
              <a:buSzPct val="124444"/>
              <a:buNone/>
            </a:pPr>
            <a:r>
              <a:rPr lang="en-GB" sz="2500"/>
              <a:t>Combining Handcrafted and ResNet Features</a:t>
            </a:r>
            <a:endParaRPr sz="2500"/>
          </a:p>
        </p:txBody>
      </p:sp>
      <p:sp>
        <p:nvSpPr>
          <p:cNvPr id="1082" name="Google Shape;1082;p46"/>
          <p:cNvSpPr txBox="1">
            <a:spLocks noGrp="1"/>
          </p:cNvSpPr>
          <p:nvPr>
            <p:ph type="body" idx="1"/>
          </p:nvPr>
        </p:nvSpPr>
        <p:spPr>
          <a:xfrm>
            <a:off x="417300" y="984100"/>
            <a:ext cx="8309400" cy="2677200"/>
          </a:xfrm>
          <a:prstGeom prst="rect">
            <a:avLst/>
          </a:prstGeom>
          <a:noFill/>
          <a:ln>
            <a:noFill/>
          </a:ln>
        </p:spPr>
        <p:txBody>
          <a:bodyPr spcFirstLastPara="1" wrap="square" lIns="91425" tIns="91425" rIns="91425" bIns="91425" anchor="t" anchorCtr="0">
            <a:normAutofit/>
          </a:bodyPr>
          <a:lstStyle/>
          <a:p>
            <a:pPr marL="457200" lvl="0" indent="-330200" algn="just" rtl="0">
              <a:lnSpc>
                <a:spcPct val="200000"/>
              </a:lnSpc>
              <a:spcBef>
                <a:spcPts val="500"/>
              </a:spcBef>
              <a:spcAft>
                <a:spcPts val="0"/>
              </a:spcAft>
              <a:buClr>
                <a:schemeClr val="dk1"/>
              </a:buClr>
              <a:buSzPts val="1600"/>
              <a:buChar char="●"/>
            </a:pPr>
            <a:r>
              <a:rPr lang="en-GB" sz="1600" dirty="0"/>
              <a:t>Her initially ResNet-50 is pre-trained with the </a:t>
            </a:r>
            <a:r>
              <a:rPr lang="en-GB" sz="1600" dirty="0" err="1"/>
              <a:t>Imagenet</a:t>
            </a:r>
            <a:r>
              <a:rPr lang="en-GB" sz="1600" dirty="0"/>
              <a:t> weights.</a:t>
            </a:r>
            <a:endParaRPr sz="1600" dirty="0"/>
          </a:p>
          <a:p>
            <a:pPr marL="457200" lvl="0" indent="-330200" algn="just" rtl="0">
              <a:lnSpc>
                <a:spcPct val="200000"/>
              </a:lnSpc>
              <a:spcBef>
                <a:spcPts val="0"/>
              </a:spcBef>
              <a:spcAft>
                <a:spcPts val="0"/>
              </a:spcAft>
              <a:buClr>
                <a:schemeClr val="dk1"/>
              </a:buClr>
              <a:buSzPts val="1600"/>
              <a:buChar char="●"/>
            </a:pPr>
            <a:r>
              <a:rPr lang="en-GB" sz="1600" dirty="0"/>
              <a:t>The </a:t>
            </a:r>
            <a:r>
              <a:rPr lang="en-GB" sz="1600" dirty="0" err="1"/>
              <a:t>ResNet</a:t>
            </a:r>
            <a:r>
              <a:rPr lang="en-GB" sz="1600" dirty="0"/>
              <a:t> -50  is used to extract the features and the feature vector is of size 4388X 2048.</a:t>
            </a:r>
            <a:endParaRPr sz="1600" dirty="0"/>
          </a:p>
          <a:p>
            <a:pPr marL="457200" lvl="0" indent="-330200" algn="just" rtl="0">
              <a:lnSpc>
                <a:spcPct val="200000"/>
              </a:lnSpc>
              <a:spcBef>
                <a:spcPts val="0"/>
              </a:spcBef>
              <a:spcAft>
                <a:spcPts val="0"/>
              </a:spcAft>
              <a:buClr>
                <a:schemeClr val="dk1"/>
              </a:buClr>
              <a:buSzPts val="1600"/>
              <a:buChar char="●"/>
            </a:pPr>
            <a:r>
              <a:rPr lang="en-GB" sz="1600" dirty="0"/>
              <a:t>Now the 9 handcrafted features are combined with the </a:t>
            </a:r>
            <a:r>
              <a:rPr lang="en-GB" sz="1600" dirty="0" err="1"/>
              <a:t>ResNet</a:t>
            </a:r>
            <a:r>
              <a:rPr lang="en-GB" sz="1600" dirty="0"/>
              <a:t> features.</a:t>
            </a:r>
            <a:endParaRPr sz="1600" dirty="0"/>
          </a:p>
          <a:p>
            <a:pPr marL="457200" lvl="0" indent="-330200" algn="just" rtl="0">
              <a:lnSpc>
                <a:spcPct val="200000"/>
              </a:lnSpc>
              <a:spcBef>
                <a:spcPts val="0"/>
              </a:spcBef>
              <a:spcAft>
                <a:spcPts val="0"/>
              </a:spcAft>
              <a:buClr>
                <a:schemeClr val="dk1"/>
              </a:buClr>
              <a:buSzPts val="1600"/>
              <a:buChar char="●"/>
            </a:pPr>
            <a:r>
              <a:rPr lang="en-GB" sz="1600" dirty="0"/>
              <a:t>The resultant feature vector size is 4388X2057.</a:t>
            </a:r>
            <a:endParaRPr sz="1600" dirty="0"/>
          </a:p>
          <a:p>
            <a:pPr marL="0" lvl="0" indent="0" algn="just" rtl="0">
              <a:lnSpc>
                <a:spcPct val="200000"/>
              </a:lnSpc>
              <a:spcBef>
                <a:spcPts val="0"/>
              </a:spcBef>
              <a:spcAft>
                <a:spcPts val="0"/>
              </a:spcAft>
              <a:buSzPts val="1800"/>
              <a:buNone/>
            </a:pPr>
            <a:endParaRPr dirty="0"/>
          </a:p>
        </p:txBody>
      </p:sp>
      <p:pic>
        <p:nvPicPr>
          <p:cNvPr id="1083" name="Google Shape;1083;p46"/>
          <p:cNvPicPr preferRelativeResize="0"/>
          <p:nvPr/>
        </p:nvPicPr>
        <p:blipFill rotWithShape="1">
          <a:blip r:embed="rId3">
            <a:alphaModFix/>
          </a:blip>
          <a:srcRect/>
          <a:stretch/>
        </p:blipFill>
        <p:spPr>
          <a:xfrm>
            <a:off x="2038200" y="3028625"/>
            <a:ext cx="5283975" cy="1632275"/>
          </a:xfrm>
          <a:prstGeom prst="rect">
            <a:avLst/>
          </a:prstGeom>
          <a:noFill/>
          <a:ln>
            <a:noFill/>
          </a:ln>
        </p:spPr>
      </p:pic>
      <p:sp>
        <p:nvSpPr>
          <p:cNvPr id="1084" name="Google Shape;1084;p46"/>
          <p:cNvSpPr txBox="1"/>
          <p:nvPr/>
        </p:nvSpPr>
        <p:spPr>
          <a:xfrm>
            <a:off x="2262149" y="4732725"/>
            <a:ext cx="449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smtClean="0">
                <a:solidFill>
                  <a:schemeClr val="dk1"/>
                </a:solidFill>
                <a:latin typeface="Times New Roman"/>
                <a:ea typeface="Times New Roman"/>
                <a:cs typeface="Times New Roman"/>
                <a:sym typeface="Times New Roman"/>
              </a:rPr>
              <a:t>Fig.7 </a:t>
            </a:r>
            <a:r>
              <a:rPr lang="en-GB" sz="1400" b="0" i="0" u="none" strike="noStrike" cap="none" dirty="0">
                <a:solidFill>
                  <a:schemeClr val="dk1"/>
                </a:solidFill>
                <a:latin typeface="Times New Roman"/>
                <a:ea typeface="Times New Roman"/>
                <a:cs typeface="Times New Roman"/>
                <a:sym typeface="Times New Roman"/>
              </a:rPr>
              <a:t>Combining Handcrafted and </a:t>
            </a:r>
            <a:r>
              <a:rPr lang="en-GB" sz="1400" b="0" i="0" u="none" strike="noStrike" cap="none" dirty="0" err="1">
                <a:solidFill>
                  <a:schemeClr val="dk1"/>
                </a:solidFill>
                <a:latin typeface="Times New Roman"/>
                <a:ea typeface="Times New Roman"/>
                <a:cs typeface="Times New Roman"/>
                <a:sym typeface="Times New Roman"/>
              </a:rPr>
              <a:t>ResNet</a:t>
            </a:r>
            <a:r>
              <a:rPr lang="en-GB" sz="1400" b="0" i="0" u="none" strike="noStrike" cap="none" dirty="0">
                <a:solidFill>
                  <a:schemeClr val="dk1"/>
                </a:solidFill>
                <a:latin typeface="Times New Roman"/>
                <a:ea typeface="Times New Roman"/>
                <a:cs typeface="Times New Roman"/>
                <a:sym typeface="Times New Roman"/>
              </a:rPr>
              <a:t> Features</a:t>
            </a: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47"/>
          <p:cNvSpPr txBox="1">
            <a:spLocks noGrp="1"/>
          </p:cNvSpPr>
          <p:nvPr>
            <p:ph type="title"/>
          </p:nvPr>
        </p:nvSpPr>
        <p:spPr>
          <a:xfrm>
            <a:off x="417300" y="357600"/>
            <a:ext cx="84150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200000"/>
              </a:lnSpc>
              <a:spcBef>
                <a:spcPts val="0"/>
              </a:spcBef>
              <a:spcAft>
                <a:spcPts val="0"/>
              </a:spcAft>
              <a:buSzPct val="124444"/>
              <a:buNone/>
            </a:pPr>
            <a:r>
              <a:rPr lang="en-GB" sz="2500" dirty="0"/>
              <a:t>Classification of Fake Satellite Images</a:t>
            </a:r>
            <a:endParaRPr sz="2500" dirty="0"/>
          </a:p>
        </p:txBody>
      </p:sp>
      <p:sp>
        <p:nvSpPr>
          <p:cNvPr id="1090" name="Google Shape;1090;p47"/>
          <p:cNvSpPr txBox="1">
            <a:spLocks noGrp="1"/>
          </p:cNvSpPr>
          <p:nvPr>
            <p:ph type="body" idx="1"/>
          </p:nvPr>
        </p:nvSpPr>
        <p:spPr>
          <a:xfrm>
            <a:off x="417300" y="1265775"/>
            <a:ext cx="8309400" cy="34686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500"/>
              </a:spcBef>
              <a:spcAft>
                <a:spcPts val="0"/>
              </a:spcAft>
              <a:buClr>
                <a:schemeClr val="dk1"/>
              </a:buClr>
              <a:buSzPts val="1400"/>
              <a:buChar char="●"/>
            </a:pPr>
            <a:r>
              <a:rPr lang="en-GB" dirty="0"/>
              <a:t>The Dataset is divided into train set and test set in 80 and 20 ratio and shuffled.</a:t>
            </a:r>
            <a:endParaRPr dirty="0"/>
          </a:p>
          <a:p>
            <a:pPr marL="457200" lvl="0" indent="-317500" algn="just" rtl="0">
              <a:lnSpc>
                <a:spcPct val="150000"/>
              </a:lnSpc>
              <a:spcBef>
                <a:spcPts val="0"/>
              </a:spcBef>
              <a:spcAft>
                <a:spcPts val="0"/>
              </a:spcAft>
              <a:buClr>
                <a:schemeClr val="dk1"/>
              </a:buClr>
              <a:buSzPts val="1400"/>
              <a:buChar char="●"/>
            </a:pPr>
            <a:r>
              <a:rPr lang="en-GB" dirty="0"/>
              <a:t>To stop the model to over fit a dropout layer is added.</a:t>
            </a:r>
            <a:endParaRPr dirty="0"/>
          </a:p>
          <a:p>
            <a:pPr marL="457200" lvl="0" indent="-317500" algn="just" rtl="0">
              <a:lnSpc>
                <a:spcPct val="150000"/>
              </a:lnSpc>
              <a:spcBef>
                <a:spcPts val="0"/>
              </a:spcBef>
              <a:spcAft>
                <a:spcPts val="0"/>
              </a:spcAft>
              <a:buClr>
                <a:schemeClr val="dk1"/>
              </a:buClr>
              <a:buSzPts val="1400"/>
              <a:buChar char="●"/>
            </a:pPr>
            <a:r>
              <a:rPr lang="en-GB" dirty="0"/>
              <a:t>Finally a dense layer is added where the activation function Sigmoid is used as binary classification is performed, the Last layer of ResNet-50 performs classification.</a:t>
            </a:r>
            <a:endParaRPr dirty="0"/>
          </a:p>
          <a:p>
            <a:pPr marL="457200" lvl="0" indent="-317500" algn="just" rtl="0">
              <a:lnSpc>
                <a:spcPct val="150000"/>
              </a:lnSpc>
              <a:spcBef>
                <a:spcPts val="0"/>
              </a:spcBef>
              <a:spcAft>
                <a:spcPts val="0"/>
              </a:spcAft>
              <a:buClr>
                <a:schemeClr val="dk1"/>
              </a:buClr>
              <a:buSzPts val="1400"/>
              <a:buChar char="●"/>
            </a:pPr>
            <a:r>
              <a:rPr lang="en-GB" dirty="0"/>
              <a:t>Here Adam optimizer is employed and learning rate is set to 0.01</a:t>
            </a:r>
            <a:endParaRPr dirty="0"/>
          </a:p>
          <a:p>
            <a:pPr marL="457200" lvl="0" indent="-317500" algn="just" rtl="0">
              <a:lnSpc>
                <a:spcPct val="150000"/>
              </a:lnSpc>
              <a:spcBef>
                <a:spcPts val="0"/>
              </a:spcBef>
              <a:spcAft>
                <a:spcPts val="0"/>
              </a:spcAft>
              <a:buClr>
                <a:schemeClr val="dk1"/>
              </a:buClr>
              <a:buSzPts val="1400"/>
              <a:buChar char="●"/>
            </a:pPr>
            <a:r>
              <a:rPr lang="en-GB" dirty="0" err="1"/>
              <a:t>ReduceLROnPlateau</a:t>
            </a:r>
            <a:r>
              <a:rPr lang="en-GB" dirty="0"/>
              <a:t> is used which is a call back that reduce the learning rate when a metric has stopped improving</a:t>
            </a:r>
            <a:endParaRPr dirty="0"/>
          </a:p>
          <a:p>
            <a:pPr marL="457200" lvl="0" indent="-317500" algn="just" rtl="0">
              <a:lnSpc>
                <a:spcPct val="150000"/>
              </a:lnSpc>
              <a:spcBef>
                <a:spcPts val="0"/>
              </a:spcBef>
              <a:spcAft>
                <a:spcPts val="0"/>
              </a:spcAft>
              <a:buClr>
                <a:schemeClr val="dk1"/>
              </a:buClr>
              <a:buSzPts val="1400"/>
              <a:buChar char="●"/>
            </a:pPr>
            <a:r>
              <a:rPr lang="en-GB" dirty="0" err="1"/>
              <a:t>ModelCheckpointer</a:t>
            </a:r>
            <a:r>
              <a:rPr lang="en-GB" dirty="0"/>
              <a:t> is used to save the best model weights.</a:t>
            </a:r>
            <a:endParaRPr dirty="0"/>
          </a:p>
          <a:p>
            <a:pPr marL="457200" lvl="0" indent="-317500" algn="just" rtl="0">
              <a:lnSpc>
                <a:spcPct val="150000"/>
              </a:lnSpc>
              <a:spcBef>
                <a:spcPts val="0"/>
              </a:spcBef>
              <a:spcAft>
                <a:spcPts val="0"/>
              </a:spcAft>
              <a:buClr>
                <a:schemeClr val="dk1"/>
              </a:buClr>
              <a:buSzPts val="1400"/>
              <a:buChar char="●"/>
            </a:pPr>
            <a:r>
              <a:rPr lang="en-GB" dirty="0"/>
              <a:t>Finally we test the model by using the test data, which we created in the earlier stage.</a:t>
            </a:r>
            <a:endParaRPr dirty="0"/>
          </a:p>
          <a:p>
            <a:pPr marL="0" lvl="0" indent="0" algn="just" rtl="0">
              <a:lnSpc>
                <a:spcPct val="115000"/>
              </a:lnSpc>
              <a:spcBef>
                <a:spcPts val="500"/>
              </a:spcBef>
              <a:spcAft>
                <a:spcPts val="0"/>
              </a:spcAft>
              <a:buSzPts val="1800"/>
              <a:buNone/>
            </a:pPr>
            <a:endParaRPr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51"/>
          <p:cNvSpPr txBox="1">
            <a:spLocks noGrp="1"/>
          </p:cNvSpPr>
          <p:nvPr>
            <p:ph type="title"/>
          </p:nvPr>
        </p:nvSpPr>
        <p:spPr>
          <a:xfrm>
            <a:off x="417300" y="436000"/>
            <a:ext cx="8415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 for Classification of Fake Satellite Images</a:t>
            </a:r>
            <a:endParaRPr/>
          </a:p>
        </p:txBody>
      </p:sp>
      <p:sp>
        <p:nvSpPr>
          <p:cNvPr id="1114" name="Google Shape;1114;p51"/>
          <p:cNvSpPr txBox="1">
            <a:spLocks noGrp="1"/>
          </p:cNvSpPr>
          <p:nvPr>
            <p:ph type="body" idx="1"/>
          </p:nvPr>
        </p:nvSpPr>
        <p:spPr>
          <a:xfrm>
            <a:off x="417300" y="1214625"/>
            <a:ext cx="8309400" cy="3597900"/>
          </a:xfrm>
          <a:prstGeom prst="rect">
            <a:avLst/>
          </a:prstGeom>
        </p:spPr>
        <p:txBody>
          <a:bodyPr spcFirstLastPara="1" wrap="square" lIns="91425" tIns="91425" rIns="91425" bIns="91425" anchor="t" anchorCtr="0">
            <a:normAutofit fontScale="70000" lnSpcReduction="20000"/>
          </a:bodyPr>
          <a:lstStyle/>
          <a:p>
            <a:pPr marL="0" lvl="0" indent="0" algn="just" rtl="0">
              <a:lnSpc>
                <a:spcPct val="150000"/>
              </a:lnSpc>
              <a:spcBef>
                <a:spcPts val="500"/>
              </a:spcBef>
              <a:spcAft>
                <a:spcPts val="0"/>
              </a:spcAft>
              <a:buClr>
                <a:schemeClr val="dk1"/>
              </a:buClr>
              <a:buSzPct val="55000"/>
              <a:buFont typeface="Arial"/>
              <a:buNone/>
            </a:pPr>
            <a:r>
              <a:rPr lang="en-GB" sz="2000"/>
              <a:t>Step 1: Load the CSV file which contains image paths and class labels.</a:t>
            </a:r>
            <a:endParaRPr sz="2000"/>
          </a:p>
          <a:p>
            <a:pPr marL="0" lvl="0" indent="0" algn="just" rtl="0">
              <a:lnSpc>
                <a:spcPct val="150000"/>
              </a:lnSpc>
              <a:spcBef>
                <a:spcPts val="500"/>
              </a:spcBef>
              <a:spcAft>
                <a:spcPts val="0"/>
              </a:spcAft>
              <a:buClr>
                <a:schemeClr val="dk1"/>
              </a:buClr>
              <a:buSzPct val="55000"/>
              <a:buFont typeface="Arial"/>
              <a:buNone/>
            </a:pPr>
            <a:r>
              <a:rPr lang="en-GB" sz="2000"/>
              <a:t>Step 2: Rescale the Satellite images.</a:t>
            </a:r>
            <a:endParaRPr sz="2000"/>
          </a:p>
          <a:p>
            <a:pPr marL="0" lvl="0" indent="0" algn="just" rtl="0">
              <a:lnSpc>
                <a:spcPct val="150000"/>
              </a:lnSpc>
              <a:spcBef>
                <a:spcPts val="500"/>
              </a:spcBef>
              <a:spcAft>
                <a:spcPts val="0"/>
              </a:spcAft>
              <a:buClr>
                <a:schemeClr val="dk1"/>
              </a:buClr>
              <a:buSzPct val="55000"/>
              <a:buFont typeface="Arial"/>
              <a:buNone/>
            </a:pPr>
            <a:r>
              <a:rPr lang="en-GB" sz="2000"/>
              <a:t>Step 3: Divide the dataset into train and test sets in 80% and 20% ratio.</a:t>
            </a:r>
            <a:endParaRPr sz="2000"/>
          </a:p>
          <a:p>
            <a:pPr marL="0" lvl="0" indent="0" algn="just" rtl="0">
              <a:lnSpc>
                <a:spcPct val="150000"/>
              </a:lnSpc>
              <a:spcBef>
                <a:spcPts val="500"/>
              </a:spcBef>
              <a:spcAft>
                <a:spcPts val="0"/>
              </a:spcAft>
              <a:buNone/>
            </a:pPr>
            <a:r>
              <a:rPr lang="en-GB" sz="2000"/>
              <a:t>Step 4: Now again divide train set in validation in 90% and 10% ratio.</a:t>
            </a:r>
            <a:endParaRPr sz="2000"/>
          </a:p>
          <a:p>
            <a:pPr marL="0" lvl="0" indent="0" algn="just" rtl="0">
              <a:lnSpc>
                <a:spcPct val="150000"/>
              </a:lnSpc>
              <a:spcBef>
                <a:spcPts val="500"/>
              </a:spcBef>
              <a:spcAft>
                <a:spcPts val="0"/>
              </a:spcAft>
              <a:buNone/>
            </a:pPr>
            <a:r>
              <a:rPr lang="en-GB" sz="2000"/>
              <a:t>Step 5: Extract features from the images using ResNet </a:t>
            </a:r>
            <a:endParaRPr sz="2000"/>
          </a:p>
          <a:p>
            <a:pPr marL="0" lvl="0" indent="0" algn="just" rtl="0">
              <a:lnSpc>
                <a:spcPct val="150000"/>
              </a:lnSpc>
              <a:spcBef>
                <a:spcPts val="500"/>
              </a:spcBef>
              <a:spcAft>
                <a:spcPts val="0"/>
              </a:spcAft>
              <a:buClr>
                <a:schemeClr val="dk1"/>
              </a:buClr>
              <a:buSzPct val="55000"/>
              <a:buFont typeface="Arial"/>
              <a:buNone/>
            </a:pPr>
            <a:r>
              <a:rPr lang="en-GB" sz="2000"/>
              <a:t>Step 6: Combine the ResNet features and Handcrafted features</a:t>
            </a:r>
            <a:endParaRPr sz="2000"/>
          </a:p>
          <a:p>
            <a:pPr marL="0" lvl="0" indent="0" algn="just" rtl="0">
              <a:lnSpc>
                <a:spcPct val="150000"/>
              </a:lnSpc>
              <a:spcBef>
                <a:spcPts val="500"/>
              </a:spcBef>
              <a:spcAft>
                <a:spcPts val="0"/>
              </a:spcAft>
              <a:buClr>
                <a:schemeClr val="dk1"/>
              </a:buClr>
              <a:buSzPct val="55000"/>
              <a:buFont typeface="Arial"/>
              <a:buNone/>
            </a:pPr>
            <a:r>
              <a:rPr lang="en-GB" sz="2000"/>
              <a:t>Step 7: Define the callbacks namely EarlyStopping and ModelCheckpoint</a:t>
            </a:r>
            <a:endParaRPr sz="2000"/>
          </a:p>
          <a:p>
            <a:pPr marL="0" lvl="0" indent="0" algn="just" rtl="0">
              <a:lnSpc>
                <a:spcPct val="150000"/>
              </a:lnSpc>
              <a:spcBef>
                <a:spcPts val="500"/>
              </a:spcBef>
              <a:spcAft>
                <a:spcPts val="0"/>
              </a:spcAft>
              <a:buClr>
                <a:schemeClr val="dk1"/>
              </a:buClr>
              <a:buSzPct val="55000"/>
              <a:buFont typeface="Arial"/>
              <a:buNone/>
            </a:pPr>
            <a:r>
              <a:rPr lang="en-GB" sz="2000"/>
              <a:t>Step 8: Train the Model on the Train data.</a:t>
            </a:r>
            <a:endParaRPr sz="2000"/>
          </a:p>
          <a:p>
            <a:pPr marL="0" lvl="0" indent="0" algn="just" rtl="0">
              <a:lnSpc>
                <a:spcPct val="150000"/>
              </a:lnSpc>
              <a:spcBef>
                <a:spcPts val="500"/>
              </a:spcBef>
              <a:spcAft>
                <a:spcPts val="0"/>
              </a:spcAft>
              <a:buClr>
                <a:schemeClr val="dk1"/>
              </a:buClr>
              <a:buSzPct val="55000"/>
              <a:buFont typeface="Arial"/>
              <a:buNone/>
            </a:pPr>
            <a:r>
              <a:rPr lang="en-GB" sz="2000"/>
              <a:t>Step 9: Finally test the Test set on the trained model.</a:t>
            </a:r>
            <a:endParaRPr sz="2000"/>
          </a:p>
          <a:p>
            <a:pPr marL="0" lvl="0" indent="0" algn="just"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55"/>
          <p:cNvSpPr txBox="1">
            <a:spLocks noGrp="1"/>
          </p:cNvSpPr>
          <p:nvPr>
            <p:ph type="title"/>
          </p:nvPr>
        </p:nvSpPr>
        <p:spPr>
          <a:xfrm>
            <a:off x="417300" y="436000"/>
            <a:ext cx="84150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GB" sz="2420"/>
              <a:t>Results and Analysis </a:t>
            </a:r>
            <a:endParaRPr sz="2420"/>
          </a:p>
        </p:txBody>
      </p:sp>
      <p:pic>
        <p:nvPicPr>
          <p:cNvPr id="1146" name="Google Shape;1146;p55"/>
          <p:cNvPicPr preferRelativeResize="0"/>
          <p:nvPr/>
        </p:nvPicPr>
        <p:blipFill rotWithShape="1">
          <a:blip r:embed="rId3">
            <a:alphaModFix/>
          </a:blip>
          <a:srcRect/>
          <a:stretch/>
        </p:blipFill>
        <p:spPr>
          <a:xfrm>
            <a:off x="152400" y="1161100"/>
            <a:ext cx="3305525" cy="2679125"/>
          </a:xfrm>
          <a:prstGeom prst="rect">
            <a:avLst/>
          </a:prstGeom>
          <a:noFill/>
          <a:ln>
            <a:noFill/>
          </a:ln>
        </p:spPr>
      </p:pic>
      <p:pic>
        <p:nvPicPr>
          <p:cNvPr id="1147" name="Google Shape;1147;p55"/>
          <p:cNvPicPr preferRelativeResize="0"/>
          <p:nvPr/>
        </p:nvPicPr>
        <p:blipFill rotWithShape="1">
          <a:blip r:embed="rId4">
            <a:alphaModFix/>
          </a:blip>
          <a:srcRect/>
          <a:stretch/>
        </p:blipFill>
        <p:spPr>
          <a:xfrm>
            <a:off x="4317800" y="1176825"/>
            <a:ext cx="3305525" cy="2647668"/>
          </a:xfrm>
          <a:prstGeom prst="rect">
            <a:avLst/>
          </a:prstGeom>
          <a:noFill/>
          <a:ln>
            <a:noFill/>
          </a:ln>
        </p:spPr>
      </p:pic>
      <p:sp>
        <p:nvSpPr>
          <p:cNvPr id="1148" name="Google Shape;1148;p55"/>
          <p:cNvSpPr txBox="1"/>
          <p:nvPr/>
        </p:nvSpPr>
        <p:spPr>
          <a:xfrm>
            <a:off x="842800" y="4052825"/>
            <a:ext cx="2615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Arial"/>
                <a:ea typeface="Arial"/>
                <a:cs typeface="Arial"/>
                <a:sym typeface="Arial"/>
              </a:rPr>
              <a:t>  </a:t>
            </a:r>
            <a:r>
              <a:rPr lang="en-GB" sz="1400" b="0" i="0" u="none" strike="noStrike" cap="none" dirty="0">
                <a:solidFill>
                  <a:srgbClr val="000000"/>
                </a:solidFill>
                <a:latin typeface="Times New Roman"/>
                <a:ea typeface="Times New Roman"/>
                <a:cs typeface="Times New Roman"/>
                <a:sym typeface="Times New Roman"/>
              </a:rPr>
              <a:t>Fig. </a:t>
            </a:r>
            <a:r>
              <a:rPr lang="en-GB" dirty="0">
                <a:latin typeface="Times New Roman"/>
                <a:ea typeface="Times New Roman"/>
                <a:cs typeface="Times New Roman"/>
                <a:sym typeface="Times New Roman"/>
              </a:rPr>
              <a:t>8</a:t>
            </a:r>
            <a:r>
              <a:rPr lang="en-GB" sz="1400" b="0" i="0" u="none" strike="noStrike" cap="none" dirty="0" smtClean="0">
                <a:solidFill>
                  <a:srgbClr val="000000"/>
                </a:solidFill>
                <a:latin typeface="Times New Roman"/>
                <a:ea typeface="Times New Roman"/>
                <a:cs typeface="Times New Roman"/>
                <a:sym typeface="Times New Roman"/>
              </a:rPr>
              <a:t>(a</a:t>
            </a:r>
            <a:r>
              <a:rPr lang="en-GB" sz="1400" b="0" i="0" u="none" strike="noStrike" cap="none" dirty="0">
                <a:solidFill>
                  <a:srgbClr val="000000"/>
                </a:solidFill>
                <a:latin typeface="Times New Roman"/>
                <a:ea typeface="Times New Roman"/>
                <a:cs typeface="Times New Roman"/>
                <a:sym typeface="Times New Roman"/>
              </a:rPr>
              <a:t>)  Model Loss Curve</a:t>
            </a:r>
            <a:endParaRPr sz="1400" b="0" i="0" u="none" strike="noStrike" cap="none" dirty="0">
              <a:solidFill>
                <a:srgbClr val="000000"/>
              </a:solidFill>
              <a:latin typeface="Times New Roman"/>
              <a:ea typeface="Times New Roman"/>
              <a:cs typeface="Times New Roman"/>
              <a:sym typeface="Times New Roman"/>
            </a:endParaRPr>
          </a:p>
        </p:txBody>
      </p:sp>
      <p:sp>
        <p:nvSpPr>
          <p:cNvPr id="1149" name="Google Shape;1149;p55"/>
          <p:cNvSpPr txBox="1"/>
          <p:nvPr/>
        </p:nvSpPr>
        <p:spPr>
          <a:xfrm>
            <a:off x="4465525" y="4052825"/>
            <a:ext cx="2796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Arial"/>
                <a:ea typeface="Arial"/>
                <a:cs typeface="Arial"/>
                <a:sym typeface="Arial"/>
              </a:rPr>
              <a:t> </a:t>
            </a:r>
            <a:r>
              <a:rPr lang="en-GB" sz="1400" b="0" i="0" u="none" strike="noStrike" cap="none" dirty="0">
                <a:solidFill>
                  <a:srgbClr val="000000"/>
                </a:solidFill>
                <a:latin typeface="Times New Roman"/>
                <a:ea typeface="Times New Roman"/>
                <a:cs typeface="Times New Roman"/>
                <a:sym typeface="Times New Roman"/>
              </a:rPr>
              <a:t> </a:t>
            </a:r>
            <a:r>
              <a:rPr lang="en-GB" sz="1400" b="0" i="0" u="none" strike="noStrike" cap="none" dirty="0">
                <a:solidFill>
                  <a:schemeClr val="dk1"/>
                </a:solidFill>
                <a:latin typeface="Arial"/>
                <a:ea typeface="Arial"/>
                <a:cs typeface="Arial"/>
                <a:sym typeface="Arial"/>
              </a:rPr>
              <a:t> </a:t>
            </a:r>
            <a:r>
              <a:rPr lang="en-GB" sz="1400" b="0" i="0" u="none" strike="noStrike" cap="none" dirty="0">
                <a:solidFill>
                  <a:schemeClr val="dk1"/>
                </a:solidFill>
                <a:latin typeface="Times New Roman"/>
                <a:ea typeface="Times New Roman"/>
                <a:cs typeface="Times New Roman"/>
                <a:sym typeface="Times New Roman"/>
              </a:rPr>
              <a:t>Fig. </a:t>
            </a:r>
            <a:r>
              <a:rPr lang="en-GB" dirty="0">
                <a:solidFill>
                  <a:schemeClr val="dk1"/>
                </a:solidFill>
                <a:latin typeface="Times New Roman"/>
                <a:ea typeface="Times New Roman"/>
                <a:cs typeface="Times New Roman"/>
                <a:sym typeface="Times New Roman"/>
              </a:rPr>
              <a:t>8</a:t>
            </a:r>
            <a:r>
              <a:rPr lang="en-GB" sz="1400" b="0" i="0" u="none" strike="noStrike" cap="none" dirty="0" smtClean="0">
                <a:solidFill>
                  <a:schemeClr val="dk1"/>
                </a:solidFill>
                <a:latin typeface="Times New Roman"/>
                <a:ea typeface="Times New Roman"/>
                <a:cs typeface="Times New Roman"/>
                <a:sym typeface="Times New Roman"/>
              </a:rPr>
              <a:t>(b</a:t>
            </a:r>
            <a:r>
              <a:rPr lang="en-GB" sz="1400" b="0" i="0" u="none" strike="noStrike" cap="none" dirty="0">
                <a:solidFill>
                  <a:schemeClr val="dk1"/>
                </a:solidFill>
                <a:latin typeface="Times New Roman"/>
                <a:ea typeface="Times New Roman"/>
                <a:cs typeface="Times New Roman"/>
                <a:sym typeface="Times New Roman"/>
              </a:rPr>
              <a:t>)  </a:t>
            </a:r>
            <a:r>
              <a:rPr lang="en-GB" sz="1400" b="0" i="0" u="none" strike="noStrike" cap="none" dirty="0">
                <a:solidFill>
                  <a:srgbClr val="000000"/>
                </a:solidFill>
                <a:latin typeface="Times New Roman"/>
                <a:ea typeface="Times New Roman"/>
                <a:cs typeface="Times New Roman"/>
                <a:sym typeface="Times New Roman"/>
              </a:rPr>
              <a:t>Model Accuracy Curve</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56"/>
          <p:cNvSpPr txBox="1">
            <a:spLocks noGrp="1"/>
          </p:cNvSpPr>
          <p:nvPr>
            <p:ph type="title"/>
          </p:nvPr>
        </p:nvSpPr>
        <p:spPr>
          <a:xfrm>
            <a:off x="417300" y="436000"/>
            <a:ext cx="8415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Results and Analysis</a:t>
            </a:r>
            <a:endParaRPr/>
          </a:p>
        </p:txBody>
      </p:sp>
      <p:pic>
        <p:nvPicPr>
          <p:cNvPr id="1155" name="Google Shape;1155;p56"/>
          <p:cNvPicPr preferRelativeResize="0"/>
          <p:nvPr/>
        </p:nvPicPr>
        <p:blipFill rotWithShape="1">
          <a:blip r:embed="rId3">
            <a:alphaModFix/>
          </a:blip>
          <a:srcRect r="6942" b="5204"/>
          <a:stretch/>
        </p:blipFill>
        <p:spPr>
          <a:xfrm>
            <a:off x="682900" y="1204100"/>
            <a:ext cx="3270775" cy="2898300"/>
          </a:xfrm>
          <a:prstGeom prst="rect">
            <a:avLst/>
          </a:prstGeom>
          <a:noFill/>
          <a:ln>
            <a:noFill/>
          </a:ln>
        </p:spPr>
      </p:pic>
      <p:sp>
        <p:nvSpPr>
          <p:cNvPr id="1156" name="Google Shape;1156;p56"/>
          <p:cNvSpPr txBox="1"/>
          <p:nvPr/>
        </p:nvSpPr>
        <p:spPr>
          <a:xfrm>
            <a:off x="1074875" y="4297800"/>
            <a:ext cx="2367300" cy="683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GB" sz="1600" b="0" i="0" u="none" strike="noStrike" cap="none" dirty="0">
                <a:solidFill>
                  <a:schemeClr val="dk1"/>
                </a:solidFill>
                <a:latin typeface="Times New Roman"/>
                <a:ea typeface="Times New Roman"/>
                <a:cs typeface="Times New Roman"/>
                <a:sym typeface="Times New Roman"/>
              </a:rPr>
              <a:t>Fig. </a:t>
            </a:r>
            <a:r>
              <a:rPr lang="en-GB" sz="1600" dirty="0" smtClean="0">
                <a:solidFill>
                  <a:schemeClr val="dk1"/>
                </a:solidFill>
                <a:latin typeface="Times New Roman"/>
                <a:ea typeface="Times New Roman"/>
                <a:cs typeface="Times New Roman"/>
                <a:sym typeface="Times New Roman"/>
              </a:rPr>
              <a:t>9 </a:t>
            </a:r>
            <a:r>
              <a:rPr lang="en-GB" sz="1600" b="0" i="0" u="none" strike="noStrike" cap="none" dirty="0" smtClean="0">
                <a:solidFill>
                  <a:schemeClr val="dk1"/>
                </a:solidFill>
                <a:latin typeface="Times New Roman"/>
                <a:ea typeface="Times New Roman"/>
                <a:cs typeface="Times New Roman"/>
                <a:sym typeface="Times New Roman"/>
              </a:rPr>
              <a:t>Confusion </a:t>
            </a:r>
            <a:r>
              <a:rPr lang="en-GB" sz="1600" b="0" i="0" u="none" strike="noStrike" cap="none" dirty="0">
                <a:solidFill>
                  <a:schemeClr val="dk1"/>
                </a:solidFill>
                <a:latin typeface="Times New Roman"/>
                <a:ea typeface="Times New Roman"/>
                <a:cs typeface="Times New Roman"/>
                <a:sym typeface="Times New Roman"/>
              </a:rPr>
              <a:t>matrix</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p:txBody>
      </p:sp>
      <p:pic>
        <p:nvPicPr>
          <p:cNvPr id="1157" name="Google Shape;1157;p56"/>
          <p:cNvPicPr preferRelativeResize="0"/>
          <p:nvPr/>
        </p:nvPicPr>
        <p:blipFill rotWithShape="1">
          <a:blip r:embed="rId4">
            <a:alphaModFix/>
          </a:blip>
          <a:srcRect/>
          <a:stretch/>
        </p:blipFill>
        <p:spPr>
          <a:xfrm>
            <a:off x="4647737" y="1623350"/>
            <a:ext cx="4144625" cy="2381250"/>
          </a:xfrm>
          <a:prstGeom prst="rect">
            <a:avLst/>
          </a:prstGeom>
          <a:noFill/>
          <a:ln>
            <a:noFill/>
          </a:ln>
        </p:spPr>
      </p:pic>
      <p:sp>
        <p:nvSpPr>
          <p:cNvPr id="1158" name="Google Shape;1158;p56"/>
          <p:cNvSpPr txBox="1"/>
          <p:nvPr/>
        </p:nvSpPr>
        <p:spPr>
          <a:xfrm>
            <a:off x="5350550" y="4233000"/>
            <a:ext cx="2739000" cy="70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GB" sz="1700" b="0" i="0" u="none" strike="noStrike" cap="none" dirty="0" smtClean="0">
                <a:solidFill>
                  <a:schemeClr val="dk1"/>
                </a:solidFill>
                <a:latin typeface="Times New Roman"/>
                <a:ea typeface="Times New Roman"/>
                <a:cs typeface="Times New Roman"/>
                <a:sym typeface="Times New Roman"/>
              </a:rPr>
              <a:t>Fig.10 </a:t>
            </a:r>
            <a:r>
              <a:rPr lang="en-GB" sz="1700" b="0" i="0" u="none" strike="noStrike" cap="none" dirty="0">
                <a:solidFill>
                  <a:schemeClr val="dk1"/>
                </a:solidFill>
                <a:latin typeface="Times New Roman"/>
                <a:ea typeface="Times New Roman"/>
                <a:cs typeface="Times New Roman"/>
                <a:sym typeface="Times New Roman"/>
              </a:rPr>
              <a:t>Performance metrics</a:t>
            </a:r>
            <a:endParaRPr sz="17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57"/>
          <p:cNvSpPr txBox="1">
            <a:spLocks noGrp="1"/>
          </p:cNvSpPr>
          <p:nvPr>
            <p:ph type="title"/>
          </p:nvPr>
        </p:nvSpPr>
        <p:spPr>
          <a:xfrm>
            <a:off x="364500" y="390850"/>
            <a:ext cx="8415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Results and Analysis		</a:t>
            </a:r>
            <a:endParaRPr/>
          </a:p>
        </p:txBody>
      </p:sp>
      <p:pic>
        <p:nvPicPr>
          <p:cNvPr id="1164" name="Google Shape;1164;p57"/>
          <p:cNvPicPr preferRelativeResize="0"/>
          <p:nvPr/>
        </p:nvPicPr>
        <p:blipFill rotWithShape="1">
          <a:blip r:embed="rId3">
            <a:alphaModFix/>
          </a:blip>
          <a:srcRect/>
          <a:stretch/>
        </p:blipFill>
        <p:spPr>
          <a:xfrm>
            <a:off x="237075" y="1559700"/>
            <a:ext cx="4055750" cy="2325038"/>
          </a:xfrm>
          <a:prstGeom prst="rect">
            <a:avLst/>
          </a:prstGeom>
          <a:noFill/>
          <a:ln>
            <a:noFill/>
          </a:ln>
        </p:spPr>
      </p:pic>
      <p:sp>
        <p:nvSpPr>
          <p:cNvPr id="1165" name="Google Shape;1165;p57"/>
          <p:cNvSpPr txBox="1"/>
          <p:nvPr/>
        </p:nvSpPr>
        <p:spPr>
          <a:xfrm>
            <a:off x="2622825" y="4077000"/>
            <a:ext cx="3285000" cy="648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Times New Roman"/>
                <a:ea typeface="Times New Roman"/>
                <a:cs typeface="Times New Roman"/>
                <a:sym typeface="Times New Roman"/>
              </a:rPr>
              <a:t>Fig. </a:t>
            </a:r>
            <a:r>
              <a:rPr lang="en-GB" sz="1400" b="0" i="0" u="none" strike="noStrike" cap="none" dirty="0" smtClean="0">
                <a:solidFill>
                  <a:schemeClr val="dk1"/>
                </a:solidFill>
                <a:latin typeface="Times New Roman"/>
                <a:ea typeface="Times New Roman"/>
                <a:cs typeface="Times New Roman"/>
                <a:sym typeface="Times New Roman"/>
              </a:rPr>
              <a:t>11  </a:t>
            </a:r>
            <a:r>
              <a:rPr lang="en-GB" sz="1400" b="0" i="0" u="none" strike="noStrike" cap="none" dirty="0">
                <a:solidFill>
                  <a:schemeClr val="dk1"/>
                </a:solidFill>
                <a:latin typeface="Times New Roman"/>
                <a:ea typeface="Times New Roman"/>
                <a:cs typeface="Times New Roman"/>
                <a:sym typeface="Times New Roman"/>
              </a:rPr>
              <a:t>GUI Output Screens</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p:txBody>
      </p:sp>
      <p:pic>
        <p:nvPicPr>
          <p:cNvPr id="1166" name="Google Shape;1166;p57"/>
          <p:cNvPicPr preferRelativeResize="0"/>
          <p:nvPr/>
        </p:nvPicPr>
        <p:blipFill>
          <a:blip r:embed="rId4">
            <a:alphaModFix/>
          </a:blip>
          <a:stretch>
            <a:fillRect/>
          </a:stretch>
        </p:blipFill>
        <p:spPr>
          <a:xfrm>
            <a:off x="4567850" y="1559700"/>
            <a:ext cx="4365000" cy="2325024"/>
          </a:xfrm>
          <a:prstGeom prst="rect">
            <a:avLst/>
          </a:prstGeom>
          <a:noFill/>
          <a:ln>
            <a:noFill/>
          </a:ln>
        </p:spPr>
      </p:pic>
    </p:spTree>
    <p:extLst>
      <p:ext uri="{BB962C8B-B14F-4D97-AF65-F5344CB8AC3E}">
        <p14:creationId xmlns:p14="http://schemas.microsoft.com/office/powerpoint/2010/main" xmlns="" val="2581109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58"/>
          <p:cNvSpPr txBox="1">
            <a:spLocks noGrp="1"/>
          </p:cNvSpPr>
          <p:nvPr>
            <p:ph type="title"/>
          </p:nvPr>
        </p:nvSpPr>
        <p:spPr>
          <a:xfrm>
            <a:off x="417300" y="436000"/>
            <a:ext cx="8415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11111"/>
              <a:buFont typeface="Arial"/>
              <a:buNone/>
            </a:pPr>
            <a:r>
              <a:rPr lang="en-GB"/>
              <a:t>Results and Analysis	</a:t>
            </a:r>
            <a:endParaRPr/>
          </a:p>
        </p:txBody>
      </p:sp>
      <p:pic>
        <p:nvPicPr>
          <p:cNvPr id="1172" name="Google Shape;1172;p58"/>
          <p:cNvPicPr preferRelativeResize="0"/>
          <p:nvPr/>
        </p:nvPicPr>
        <p:blipFill rotWithShape="1">
          <a:blip r:embed="rId3">
            <a:alphaModFix/>
          </a:blip>
          <a:srcRect/>
          <a:stretch/>
        </p:blipFill>
        <p:spPr>
          <a:xfrm>
            <a:off x="417300" y="1549275"/>
            <a:ext cx="3804274" cy="2318801"/>
          </a:xfrm>
          <a:prstGeom prst="rect">
            <a:avLst/>
          </a:prstGeom>
          <a:noFill/>
          <a:ln>
            <a:noFill/>
          </a:ln>
        </p:spPr>
      </p:pic>
      <p:pic>
        <p:nvPicPr>
          <p:cNvPr id="1173" name="Google Shape;1173;p58"/>
          <p:cNvPicPr preferRelativeResize="0"/>
          <p:nvPr/>
        </p:nvPicPr>
        <p:blipFill>
          <a:blip r:embed="rId4">
            <a:alphaModFix/>
          </a:blip>
          <a:stretch>
            <a:fillRect/>
          </a:stretch>
        </p:blipFill>
        <p:spPr>
          <a:xfrm>
            <a:off x="4489850" y="1549275"/>
            <a:ext cx="3924326" cy="2318801"/>
          </a:xfrm>
          <a:prstGeom prst="rect">
            <a:avLst/>
          </a:prstGeom>
          <a:noFill/>
          <a:ln>
            <a:noFill/>
          </a:ln>
        </p:spPr>
      </p:pic>
      <p:sp>
        <p:nvSpPr>
          <p:cNvPr id="1174" name="Google Shape;1174;p58"/>
          <p:cNvSpPr txBox="1"/>
          <p:nvPr/>
        </p:nvSpPr>
        <p:spPr>
          <a:xfrm>
            <a:off x="2892700" y="4083900"/>
            <a:ext cx="309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Times New Roman"/>
                <a:ea typeface="Times New Roman"/>
                <a:cs typeface="Times New Roman"/>
                <a:sym typeface="Times New Roman"/>
              </a:rPr>
              <a:t>Fig. </a:t>
            </a:r>
            <a:r>
              <a:rPr lang="en-GB" dirty="0" smtClean="0">
                <a:latin typeface="Times New Roman"/>
                <a:ea typeface="Times New Roman"/>
                <a:cs typeface="Times New Roman"/>
                <a:sym typeface="Times New Roman"/>
              </a:rPr>
              <a:t>12 </a:t>
            </a:r>
            <a:r>
              <a:rPr lang="en-GB" dirty="0">
                <a:latin typeface="Times New Roman"/>
                <a:ea typeface="Times New Roman"/>
                <a:cs typeface="Times New Roman"/>
                <a:sym typeface="Times New Roman"/>
              </a:rPr>
              <a:t>Prediction of Satellite Images</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59"/>
          <p:cNvSpPr txBox="1">
            <a:spLocks noGrp="1"/>
          </p:cNvSpPr>
          <p:nvPr>
            <p:ph type="title"/>
          </p:nvPr>
        </p:nvSpPr>
        <p:spPr>
          <a:xfrm>
            <a:off x="417300" y="436000"/>
            <a:ext cx="8415000" cy="572700"/>
          </a:xfrm>
          <a:prstGeom prst="rect">
            <a:avLst/>
          </a:prstGeom>
          <a:noFill/>
          <a:ln>
            <a:noFill/>
          </a:ln>
        </p:spPr>
        <p:txBody>
          <a:bodyPr spcFirstLastPara="1" wrap="square" lIns="91425" tIns="91425" rIns="91425" bIns="91425" anchor="t" anchorCtr="0">
            <a:normAutofit fontScale="90000"/>
          </a:bodyPr>
          <a:lstStyle/>
          <a:p>
            <a:pPr lvl="0">
              <a:buSzPct val="111111"/>
            </a:pPr>
            <a:r>
              <a:rPr lang="en-GB" dirty="0"/>
              <a:t>Conclusion and Future Work</a:t>
            </a:r>
            <a:endParaRPr dirty="0"/>
          </a:p>
        </p:txBody>
      </p:sp>
      <p:sp>
        <p:nvSpPr>
          <p:cNvPr id="1180" name="Google Shape;1180;p59"/>
          <p:cNvSpPr txBox="1">
            <a:spLocks noGrp="1"/>
          </p:cNvSpPr>
          <p:nvPr>
            <p:ph type="body" idx="1"/>
          </p:nvPr>
        </p:nvSpPr>
        <p:spPr>
          <a:xfrm>
            <a:off x="417300" y="1214625"/>
            <a:ext cx="8309400" cy="3073800"/>
          </a:xfrm>
          <a:prstGeom prst="rect">
            <a:avLst/>
          </a:prstGeom>
          <a:noFill/>
          <a:ln>
            <a:noFill/>
          </a:ln>
        </p:spPr>
        <p:txBody>
          <a:bodyPr spcFirstLastPara="1" wrap="square" lIns="91425" tIns="91425" rIns="91425" bIns="91425" anchor="t" anchorCtr="0">
            <a:normAutofit/>
          </a:bodyPr>
          <a:lstStyle/>
          <a:p>
            <a:pPr marL="0" indent="0">
              <a:buNone/>
            </a:pPr>
            <a:r>
              <a:rPr lang="en-GB" dirty="0" smtClean="0"/>
              <a:t>The proposed model </a:t>
            </a:r>
            <a:r>
              <a:rPr lang="en-GB" dirty="0"/>
              <a:t>classifies a Satellite image as real or fake. </a:t>
            </a:r>
            <a:r>
              <a:rPr lang="en-US" dirty="0" smtClean="0"/>
              <a:t>It </a:t>
            </a:r>
            <a:r>
              <a:rPr lang="en-US" dirty="0"/>
              <a:t>detects fake satellite images generated by Pix2Pix GAN with test accuracy of 92% using Residual Network (ResNet50). </a:t>
            </a:r>
            <a:r>
              <a:rPr lang="en-US" dirty="0" smtClean="0"/>
              <a:t>By combining t</a:t>
            </a:r>
            <a:r>
              <a:rPr lang="en-GB" dirty="0" smtClean="0"/>
              <a:t>he </a:t>
            </a:r>
            <a:r>
              <a:rPr lang="en-GB" dirty="0"/>
              <a:t>Handcrafted features are extracted from the satellite images </a:t>
            </a:r>
            <a:r>
              <a:rPr lang="en-GB" dirty="0" smtClean="0"/>
              <a:t>with </a:t>
            </a:r>
            <a:r>
              <a:rPr lang="en-GB" dirty="0" err="1"/>
              <a:t>ResNet</a:t>
            </a:r>
            <a:r>
              <a:rPr lang="en-GB" dirty="0"/>
              <a:t> features </a:t>
            </a:r>
            <a:r>
              <a:rPr lang="en-GB" dirty="0" smtClean="0"/>
              <a:t>resulted in best performance. </a:t>
            </a:r>
            <a:r>
              <a:rPr lang="en-US" dirty="0"/>
              <a:t>In future work we would like to incorporate fake images generated by different GANS and also use advanced deep learning models </a:t>
            </a:r>
            <a:r>
              <a:rPr lang="en-US" dirty="0" smtClean="0"/>
              <a:t>for improving the model performance.</a:t>
            </a:r>
            <a:endParaRPr lang="en-US" dirty="0"/>
          </a:p>
          <a:p>
            <a:pPr marL="0" indent="0">
              <a:buNone/>
            </a:pP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61"/>
          <p:cNvSpPr txBox="1">
            <a:spLocks noGrp="1"/>
          </p:cNvSpPr>
          <p:nvPr>
            <p:ph type="title"/>
          </p:nvPr>
        </p:nvSpPr>
        <p:spPr>
          <a:xfrm>
            <a:off x="417300" y="436000"/>
            <a:ext cx="8415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solidFill>
                  <a:schemeClr val="dk1"/>
                </a:solidFill>
              </a:rPr>
              <a:t>References</a:t>
            </a:r>
            <a:endParaRPr>
              <a:solidFill>
                <a:schemeClr val="dk1"/>
              </a:solidFill>
            </a:endParaRPr>
          </a:p>
        </p:txBody>
      </p:sp>
      <p:sp>
        <p:nvSpPr>
          <p:cNvPr id="1194" name="Google Shape;1194;p61"/>
          <p:cNvSpPr txBox="1">
            <a:spLocks noGrp="1"/>
          </p:cNvSpPr>
          <p:nvPr>
            <p:ph type="body" idx="1"/>
          </p:nvPr>
        </p:nvSpPr>
        <p:spPr>
          <a:xfrm>
            <a:off x="364500" y="1005700"/>
            <a:ext cx="8415000" cy="39804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SzPts val="1800"/>
              <a:buNone/>
            </a:pPr>
            <a:r>
              <a:rPr lang="en-GB" dirty="0"/>
              <a:t>[1] P. Isola, J. Zhu, T. Zhou and A. A. </a:t>
            </a:r>
            <a:r>
              <a:rPr lang="en-GB" dirty="0" err="1"/>
              <a:t>Efros</a:t>
            </a:r>
            <a:r>
              <a:rPr lang="en-GB" dirty="0"/>
              <a:t>- “Image-to-Image Translation with Conditional Adversarial Networks”. IEEE Conference on Computer Vision and Pattern Recognition (CVPR), 2017, pp. 5967-5976.</a:t>
            </a:r>
            <a:endParaRPr dirty="0"/>
          </a:p>
          <a:p>
            <a:pPr marL="0" lvl="0" indent="0" algn="just" rtl="0">
              <a:lnSpc>
                <a:spcPct val="150000"/>
              </a:lnSpc>
              <a:spcBef>
                <a:spcPts val="0"/>
              </a:spcBef>
              <a:spcAft>
                <a:spcPts val="0"/>
              </a:spcAft>
              <a:buSzPts val="1800"/>
              <a:buNone/>
            </a:pPr>
            <a:r>
              <a:rPr lang="en-GB" dirty="0"/>
              <a:t>[2] K. He, X. Zhang, S. Ren and J. Sun -“Deep Residual Learning for Image Recognition” in 2016 IEEE Conference on Computer Vision and Pattern Recognition (CVPR).</a:t>
            </a:r>
            <a:endParaRPr dirty="0"/>
          </a:p>
          <a:p>
            <a:pPr marL="0" lvl="0" indent="0" algn="just" rtl="0">
              <a:lnSpc>
                <a:spcPct val="150000"/>
              </a:lnSpc>
              <a:spcBef>
                <a:spcPts val="0"/>
              </a:spcBef>
              <a:spcAft>
                <a:spcPts val="0"/>
              </a:spcAft>
              <a:buSzPts val="1800"/>
              <a:buNone/>
            </a:pPr>
            <a:r>
              <a:rPr lang="en-GB" dirty="0"/>
              <a:t>[3] </a:t>
            </a:r>
            <a:r>
              <a:rPr lang="en-GB" dirty="0">
                <a:highlight>
                  <a:srgbClr val="FFFFFF"/>
                </a:highlight>
              </a:rPr>
              <a:t>Zhao, Bo, </a:t>
            </a:r>
            <a:r>
              <a:rPr lang="en-GB" dirty="0" err="1">
                <a:highlight>
                  <a:srgbClr val="FFFFFF"/>
                </a:highlight>
              </a:rPr>
              <a:t>Shaozeng</a:t>
            </a:r>
            <a:r>
              <a:rPr lang="en-GB" dirty="0">
                <a:highlight>
                  <a:srgbClr val="FFFFFF"/>
                </a:highlight>
              </a:rPr>
              <a:t> Zhang, </a:t>
            </a:r>
            <a:r>
              <a:rPr lang="en-GB" dirty="0" err="1">
                <a:highlight>
                  <a:srgbClr val="FFFFFF"/>
                </a:highlight>
              </a:rPr>
              <a:t>Chunxue</a:t>
            </a:r>
            <a:r>
              <a:rPr lang="en-GB" dirty="0">
                <a:highlight>
                  <a:srgbClr val="FFFFFF"/>
                </a:highlight>
              </a:rPr>
              <a:t> Xu, </a:t>
            </a:r>
            <a:r>
              <a:rPr lang="en-GB" dirty="0" err="1">
                <a:highlight>
                  <a:srgbClr val="FFFFFF"/>
                </a:highlight>
              </a:rPr>
              <a:t>Yifan</a:t>
            </a:r>
            <a:r>
              <a:rPr lang="en-GB" dirty="0">
                <a:highlight>
                  <a:srgbClr val="FFFFFF"/>
                </a:highlight>
              </a:rPr>
              <a:t> Sun, and </a:t>
            </a:r>
            <a:r>
              <a:rPr lang="en-GB" dirty="0" err="1">
                <a:highlight>
                  <a:srgbClr val="FFFFFF"/>
                </a:highlight>
              </a:rPr>
              <a:t>Chengbin</a:t>
            </a:r>
            <a:r>
              <a:rPr lang="en-GB" dirty="0">
                <a:highlight>
                  <a:srgbClr val="FFFFFF"/>
                </a:highlight>
              </a:rPr>
              <a:t> Deng. "Deep fake geography? When geospatial data encounter Artificial Intelligence." Cartography and Geographic Information Science 48, no. 4 (2021).</a:t>
            </a:r>
            <a:endParaRPr dirty="0">
              <a:highlight>
                <a:srgbClr val="FFFFFF"/>
              </a:highlight>
            </a:endParaRPr>
          </a:p>
          <a:p>
            <a:pPr marL="0" lvl="0" indent="0" algn="just" rtl="0">
              <a:lnSpc>
                <a:spcPct val="150000"/>
              </a:lnSpc>
              <a:spcBef>
                <a:spcPts val="0"/>
              </a:spcBef>
              <a:spcAft>
                <a:spcPts val="0"/>
              </a:spcAft>
              <a:buSzPts val="1800"/>
              <a:buNone/>
            </a:pPr>
            <a:r>
              <a:rPr lang="en-GB" dirty="0" smtClean="0"/>
              <a:t>[4] </a:t>
            </a:r>
            <a:r>
              <a:rPr lang="en-US" dirty="0" smtClean="0"/>
              <a:t>Z</a:t>
            </a:r>
            <a:r>
              <a:rPr lang="en-US" dirty="0"/>
              <a:t>. </a:t>
            </a:r>
            <a:r>
              <a:rPr lang="en-US" dirty="0" err="1"/>
              <a:t>Mi</a:t>
            </a:r>
            <a:r>
              <a:rPr lang="en-US" dirty="0"/>
              <a:t>, X. Jiang, T. Sun and K. Xu, - "GAN-Generated Image Detection With Self-Attention Mechanism Against GAN Generator Defect," in 2020, IEEE Journal of Selected Topics in Signal </a:t>
            </a:r>
            <a:r>
              <a:rPr lang="en-US" dirty="0" smtClean="0"/>
              <a:t>Processing</a:t>
            </a:r>
          </a:p>
          <a:p>
            <a:pPr marL="0" indent="0">
              <a:lnSpc>
                <a:spcPct val="150000"/>
              </a:lnSpc>
              <a:buNone/>
            </a:pPr>
            <a:r>
              <a:rPr lang="en-US" dirty="0" smtClean="0">
                <a:solidFill>
                  <a:srgbClr val="202124"/>
                </a:solidFill>
                <a:highlight>
                  <a:srgbClr val="FFFFFF"/>
                </a:highlight>
              </a:rPr>
              <a:t>[5] Dataset accessed from </a:t>
            </a:r>
            <a:r>
              <a:rPr lang="en-IN" u="sng" dirty="0" smtClean="0">
                <a:hlinkClick r:id="rId3"/>
              </a:rPr>
              <a:t>https</a:t>
            </a:r>
            <a:r>
              <a:rPr lang="en-IN" u="sng" dirty="0">
                <a:hlinkClick r:id="rId3"/>
              </a:rPr>
              <a:t>://tariq-hasan.github.io/assets/images/resnet.png</a:t>
            </a:r>
            <a:r>
              <a:rPr lang="en-IN" dirty="0"/>
              <a:t> , Last Accessed on </a:t>
            </a:r>
            <a:r>
              <a:rPr lang="en-IN" dirty="0" smtClean="0"/>
              <a:t>10th January 2022.</a:t>
            </a:r>
            <a:endParaRPr lang="en-IN" dirty="0"/>
          </a:p>
          <a:p>
            <a:pPr marL="0" lvl="0" indent="0" algn="just" rtl="0">
              <a:lnSpc>
                <a:spcPct val="150000"/>
              </a:lnSpc>
              <a:spcBef>
                <a:spcPts val="0"/>
              </a:spcBef>
              <a:spcAft>
                <a:spcPts val="0"/>
              </a:spcAft>
              <a:buSzPts val="1800"/>
              <a:buNone/>
            </a:pPr>
            <a:endParaRPr lang="en-US" dirty="0">
              <a:solidFill>
                <a:srgbClr val="202124"/>
              </a:solidFill>
              <a:highlight>
                <a:srgbClr val="FFFFFF"/>
              </a:highlight>
            </a:endParaRPr>
          </a:p>
          <a:p>
            <a:pPr marL="0" lvl="0" indent="0" algn="just" rtl="0">
              <a:lnSpc>
                <a:spcPct val="150000"/>
              </a:lnSpc>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5"/>
          <p:cNvSpPr txBox="1">
            <a:spLocks noGrp="1"/>
          </p:cNvSpPr>
          <p:nvPr>
            <p:ph type="title"/>
          </p:nvPr>
        </p:nvSpPr>
        <p:spPr>
          <a:xfrm>
            <a:off x="364500" y="374025"/>
            <a:ext cx="8415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Abstract	</a:t>
            </a:r>
            <a:endParaRPr/>
          </a:p>
        </p:txBody>
      </p:sp>
      <p:sp>
        <p:nvSpPr>
          <p:cNvPr id="882" name="Google Shape;882;p15"/>
          <p:cNvSpPr txBox="1">
            <a:spLocks noGrp="1"/>
          </p:cNvSpPr>
          <p:nvPr>
            <p:ph type="body" idx="1"/>
          </p:nvPr>
        </p:nvSpPr>
        <p:spPr>
          <a:xfrm>
            <a:off x="417300" y="1038750"/>
            <a:ext cx="8309400" cy="3797400"/>
          </a:xfrm>
          <a:prstGeom prst="rect">
            <a:avLst/>
          </a:prstGeom>
          <a:noFill/>
          <a:ln>
            <a:noFill/>
          </a:ln>
        </p:spPr>
        <p:txBody>
          <a:bodyPr spcFirstLastPara="1" wrap="square" lIns="91425" tIns="91425" rIns="91425" bIns="91425" anchor="t" anchorCtr="0">
            <a:normAutofit/>
          </a:bodyPr>
          <a:lstStyle/>
          <a:p>
            <a:pPr marL="0" lvl="0" indent="0">
              <a:lnSpc>
                <a:spcPct val="150000"/>
              </a:lnSpc>
              <a:buClr>
                <a:schemeClr val="dk1"/>
              </a:buClr>
              <a:buSzPts val="1100"/>
              <a:buNone/>
            </a:pPr>
            <a:r>
              <a:rPr lang="en-US" dirty="0"/>
              <a:t>Fake Images generation has become a common practice nowadays and this process has become elementary with the advent of Generative Adversarial Networks. Even though counterfeit images are entertaining and have their advantages, they also have some adverse effects. Satellite images, in general, provide essential information that helps in monitoring various applications such as spatial resolution, Spectral characteristics and Sensor Sensitivity, etc. From these images, essential features required for multiple applications can be obtained on an immense scale. However, manipulating these images by removing, adding, or cloning objects leads to misconceptions of reality. Our proposed objective is to detect these kinds of counterfeit Satellite images. To identify the fake images, we employ deep learning architectures, which will distinguish original and counterfeit Satellite images. </a:t>
            </a:r>
            <a:endParaRPr lang="en-US" dirty="0" smtClean="0"/>
          </a:p>
          <a:p>
            <a:pPr marL="0" lvl="0" indent="0">
              <a:lnSpc>
                <a:spcPct val="150000"/>
              </a:lnSpc>
              <a:buClr>
                <a:schemeClr val="dk1"/>
              </a:buClr>
              <a:buSzPts val="1100"/>
              <a:buNone/>
            </a:pPr>
            <a:endParaRPr dirty="0" smtClean="0"/>
          </a:p>
          <a:p>
            <a:pPr marL="0" lvl="0" indent="0" algn="just" rtl="0">
              <a:lnSpc>
                <a:spcPct val="150000"/>
              </a:lnSpc>
              <a:spcBef>
                <a:spcPts val="0"/>
              </a:spcBef>
              <a:spcAft>
                <a:spcPts val="0"/>
              </a:spcAft>
              <a:buClr>
                <a:schemeClr val="dk1"/>
              </a:buClr>
              <a:buSzPts val="1100"/>
              <a:buFont typeface="Arial"/>
              <a:buNone/>
            </a:pPr>
            <a:r>
              <a:rPr lang="en-GB" b="1" dirty="0" smtClean="0"/>
              <a:t>Keywords</a:t>
            </a:r>
            <a:r>
              <a:rPr lang="en-GB" b="1" dirty="0"/>
              <a:t>:</a:t>
            </a:r>
            <a:r>
              <a:rPr lang="en-GB" dirty="0"/>
              <a:t> </a:t>
            </a:r>
            <a:r>
              <a:rPr lang="en-GB" dirty="0" smtClean="0"/>
              <a:t>Deep </a:t>
            </a:r>
            <a:r>
              <a:rPr lang="en-GB" dirty="0"/>
              <a:t>Learning, GANs, Neural Network, Handcrafted features, Residual Network.</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61"/>
          <p:cNvSpPr txBox="1">
            <a:spLocks noGrp="1"/>
          </p:cNvSpPr>
          <p:nvPr>
            <p:ph type="title"/>
          </p:nvPr>
        </p:nvSpPr>
        <p:spPr>
          <a:xfrm>
            <a:off x="417300" y="436000"/>
            <a:ext cx="8415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solidFill>
                  <a:schemeClr val="dk1"/>
                </a:solidFill>
              </a:rPr>
              <a:t>References</a:t>
            </a:r>
            <a:endParaRPr>
              <a:solidFill>
                <a:schemeClr val="dk1"/>
              </a:solidFill>
            </a:endParaRPr>
          </a:p>
        </p:txBody>
      </p:sp>
      <p:sp>
        <p:nvSpPr>
          <p:cNvPr id="1194" name="Google Shape;1194;p61"/>
          <p:cNvSpPr txBox="1">
            <a:spLocks noGrp="1"/>
          </p:cNvSpPr>
          <p:nvPr>
            <p:ph type="body" idx="1"/>
          </p:nvPr>
        </p:nvSpPr>
        <p:spPr>
          <a:xfrm>
            <a:off x="364500" y="1005700"/>
            <a:ext cx="8415000" cy="3980400"/>
          </a:xfrm>
          <a:prstGeom prst="rect">
            <a:avLst/>
          </a:prstGeom>
          <a:noFill/>
          <a:ln>
            <a:noFill/>
          </a:ln>
        </p:spPr>
        <p:txBody>
          <a:bodyPr spcFirstLastPara="1" wrap="square" lIns="91425" tIns="91425" rIns="91425" bIns="91425" anchor="t" anchorCtr="0">
            <a:normAutofit lnSpcReduction="10000"/>
          </a:bodyPr>
          <a:lstStyle/>
          <a:p>
            <a:pPr marL="0" lvl="0" indent="0">
              <a:lnSpc>
                <a:spcPct val="150000"/>
              </a:lnSpc>
              <a:buNone/>
            </a:pPr>
            <a:r>
              <a:rPr lang="en-GB" dirty="0" smtClean="0"/>
              <a:t>[6] </a:t>
            </a:r>
            <a:r>
              <a:rPr lang="en-US" dirty="0" err="1" smtClean="0"/>
              <a:t>Guarnera</a:t>
            </a:r>
            <a:r>
              <a:rPr lang="en-US" dirty="0"/>
              <a:t>, Luca &amp; </a:t>
            </a:r>
            <a:r>
              <a:rPr lang="en-US" dirty="0" err="1"/>
              <a:t>Giudice</a:t>
            </a:r>
            <a:r>
              <a:rPr lang="en-US" dirty="0"/>
              <a:t>, Oliver &amp; </a:t>
            </a:r>
            <a:r>
              <a:rPr lang="en-US" dirty="0" err="1"/>
              <a:t>Battiato</a:t>
            </a:r>
            <a:r>
              <a:rPr lang="en-US" dirty="0"/>
              <a:t>, Sebastiano,- “Fighting </a:t>
            </a:r>
            <a:r>
              <a:rPr lang="en-US" dirty="0" err="1"/>
              <a:t>Deepfake</a:t>
            </a:r>
            <a:r>
              <a:rPr lang="en-US" dirty="0"/>
              <a:t> by Exposing the Convolutional Traces on Images” in 2020, IEEE Access (Volume 8), Electronic ISSN: 2169-3536 </a:t>
            </a:r>
            <a:endParaRPr lang="en-US" dirty="0" smtClean="0"/>
          </a:p>
          <a:p>
            <a:pPr marL="0" lvl="0" indent="0">
              <a:lnSpc>
                <a:spcPct val="150000"/>
              </a:lnSpc>
              <a:buNone/>
            </a:pPr>
            <a:r>
              <a:rPr lang="en-GB" dirty="0" smtClean="0"/>
              <a:t>[7</a:t>
            </a:r>
            <a:r>
              <a:rPr lang="en-IN" dirty="0" smtClean="0"/>
              <a:t>] </a:t>
            </a:r>
            <a:r>
              <a:rPr lang="en-IN" dirty="0"/>
              <a:t>A. </a:t>
            </a:r>
            <a:r>
              <a:rPr lang="en-IN" dirty="0" err="1"/>
              <a:t>Parekhji</a:t>
            </a:r>
            <a:r>
              <a:rPr lang="en-IN" dirty="0"/>
              <a:t>, M. Pandya and P. </a:t>
            </a:r>
            <a:r>
              <a:rPr lang="en-IN" dirty="0" err="1"/>
              <a:t>Kanani</a:t>
            </a:r>
            <a:r>
              <a:rPr lang="en-IN" dirty="0"/>
              <a:t>, "Comparing GANs for Translating Satellite Images to Maps," 2021 5th International Conference on Computing Methodologies and Communication (ICCMC), 2021, pp. 1267-1274, </a:t>
            </a:r>
            <a:r>
              <a:rPr lang="en-IN" dirty="0" err="1"/>
              <a:t>doi</a:t>
            </a:r>
            <a:r>
              <a:rPr lang="en-IN" dirty="0"/>
              <a:t>: 10.1109/ICCMC51019.2021.9418017. </a:t>
            </a:r>
          </a:p>
          <a:p>
            <a:pPr marL="0" lvl="0" indent="0">
              <a:lnSpc>
                <a:spcPct val="150000"/>
              </a:lnSpc>
              <a:buNone/>
            </a:pPr>
            <a:r>
              <a:rPr lang="en-IN" dirty="0" smtClean="0"/>
              <a:t>[8]. S</a:t>
            </a:r>
            <a:r>
              <a:rPr lang="en-IN" dirty="0"/>
              <a:t>. Sehgal, H. Singh, M. Agarwal, V. </a:t>
            </a:r>
            <a:r>
              <a:rPr lang="en-IN" dirty="0" err="1"/>
              <a:t>Bhasker</a:t>
            </a:r>
            <a:r>
              <a:rPr lang="en-IN" dirty="0"/>
              <a:t> and Shantanu, "Data analysis using principal component analysis," 2014 International Conference on Medical Imaging, m-Health and Emerging Communication Systems (</a:t>
            </a:r>
            <a:r>
              <a:rPr lang="en-IN" dirty="0" err="1"/>
              <a:t>MedCom</a:t>
            </a:r>
            <a:r>
              <a:rPr lang="en-IN" dirty="0"/>
              <a:t>), 2014, pp. 45-48. </a:t>
            </a:r>
            <a:endParaRPr lang="en-IN" dirty="0" smtClean="0"/>
          </a:p>
          <a:p>
            <a:pPr marL="0" lvl="0" indent="0">
              <a:lnSpc>
                <a:spcPct val="150000"/>
              </a:lnSpc>
              <a:buNone/>
            </a:pPr>
            <a:r>
              <a:rPr lang="en-IN" dirty="0" smtClean="0"/>
              <a:t>[</a:t>
            </a:r>
            <a:r>
              <a:rPr lang="en-IN" dirty="0"/>
              <a:t>9</a:t>
            </a:r>
            <a:r>
              <a:rPr lang="en-IN" dirty="0" smtClean="0"/>
              <a:t>] </a:t>
            </a:r>
            <a:r>
              <a:rPr lang="en-IN" dirty="0" err="1"/>
              <a:t>Nanni</a:t>
            </a:r>
            <a:r>
              <a:rPr lang="en-IN" dirty="0"/>
              <a:t>, Loris, Stefano </a:t>
            </a:r>
            <a:r>
              <a:rPr lang="en-IN" dirty="0" err="1"/>
              <a:t>Ghidoni</a:t>
            </a:r>
            <a:r>
              <a:rPr lang="en-IN" dirty="0"/>
              <a:t>, and Sheryl </a:t>
            </a:r>
            <a:r>
              <a:rPr lang="en-IN" dirty="0" err="1"/>
              <a:t>Brahnam</a:t>
            </a:r>
            <a:r>
              <a:rPr lang="en-IN" dirty="0"/>
              <a:t>. "Handcrafted vs. non-handcrafted features for computer vision classification." Pattern Recognition 71 (2017): 158-172. </a:t>
            </a:r>
            <a:endParaRPr lang="en-IN" dirty="0" smtClean="0"/>
          </a:p>
          <a:p>
            <a:pPr marL="0" lvl="0" indent="0">
              <a:lnSpc>
                <a:spcPct val="150000"/>
              </a:lnSpc>
              <a:buNone/>
            </a:pPr>
            <a:r>
              <a:rPr lang="en-IN" dirty="0" smtClean="0"/>
              <a:t>[10] </a:t>
            </a:r>
            <a:r>
              <a:rPr lang="en-IN" dirty="0" err="1"/>
              <a:t>Goodfellow</a:t>
            </a:r>
            <a:r>
              <a:rPr lang="en-IN" dirty="0"/>
              <a:t>, I.J., </a:t>
            </a:r>
            <a:r>
              <a:rPr lang="en-IN" dirty="0" err="1"/>
              <a:t>Pouget-Abadie</a:t>
            </a:r>
            <a:r>
              <a:rPr lang="en-IN" dirty="0"/>
              <a:t>, J., Mirza, M., Xu, B., </a:t>
            </a:r>
            <a:r>
              <a:rPr lang="en-IN" dirty="0" err="1"/>
              <a:t>WardeFarley</a:t>
            </a:r>
            <a:r>
              <a:rPr lang="en-IN" dirty="0"/>
              <a:t>, D., </a:t>
            </a:r>
            <a:r>
              <a:rPr lang="en-IN" dirty="0" err="1"/>
              <a:t>Ozair</a:t>
            </a:r>
            <a:r>
              <a:rPr lang="en-IN" dirty="0"/>
              <a:t>, S., </a:t>
            </a:r>
            <a:r>
              <a:rPr lang="en-IN" dirty="0" err="1"/>
              <a:t>Courville</a:t>
            </a:r>
            <a:r>
              <a:rPr lang="en-IN" dirty="0"/>
              <a:t>, A. and </a:t>
            </a:r>
            <a:r>
              <a:rPr lang="en-IN" dirty="0" err="1"/>
              <a:t>Bengio</a:t>
            </a:r>
            <a:r>
              <a:rPr lang="en-IN" dirty="0"/>
              <a:t>, Y., 2014. Generative adversarial networks. </a:t>
            </a:r>
            <a:endParaRPr dirty="0"/>
          </a:p>
        </p:txBody>
      </p:sp>
    </p:spTree>
    <p:extLst>
      <p:ext uri="{BB962C8B-B14F-4D97-AF65-F5344CB8AC3E}">
        <p14:creationId xmlns:p14="http://schemas.microsoft.com/office/powerpoint/2010/main" xmlns="" val="382971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21"/>
          <p:cNvSpPr txBox="1">
            <a:spLocks noGrp="1"/>
          </p:cNvSpPr>
          <p:nvPr>
            <p:ph type="title"/>
          </p:nvPr>
        </p:nvSpPr>
        <p:spPr>
          <a:xfrm>
            <a:off x="364500" y="286425"/>
            <a:ext cx="8415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Times New Roman"/>
              <a:buNone/>
            </a:pPr>
            <a:r>
              <a:rPr lang="en-GB" sz="2500" dirty="0"/>
              <a:t>Introduction</a:t>
            </a:r>
            <a:endParaRPr sz="2500" dirty="0"/>
          </a:p>
        </p:txBody>
      </p:sp>
      <p:sp>
        <p:nvSpPr>
          <p:cNvPr id="918" name="Google Shape;918;p21"/>
          <p:cNvSpPr txBox="1">
            <a:spLocks noGrp="1"/>
          </p:cNvSpPr>
          <p:nvPr>
            <p:ph type="body" idx="1"/>
          </p:nvPr>
        </p:nvSpPr>
        <p:spPr>
          <a:xfrm>
            <a:off x="311700" y="990599"/>
            <a:ext cx="8520600" cy="33909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None/>
            </a:pPr>
            <a:r>
              <a:rPr lang="en-GB"/>
              <a:t>Satellite images are one of the most powerful and important tools used by the meteorologist. They are essentially the eyes in the sky and they give a good representation of what is happening at every point in the world. In order to produce images by feeding the characteristics of the learned satellite image properties onto a different base map synthetic images are created using the Generative Adversarial Networks, which contains generator and discriminator networks. The generator, which creates the phony multimedia content, asks the discriminator to determine whether the content is real or artificial.</a:t>
            </a:r>
            <a:endParaRPr/>
          </a:p>
          <a:p>
            <a:pPr marL="0" lvl="0" indent="0" algn="l" rtl="0">
              <a:lnSpc>
                <a:spcPct val="200000"/>
              </a:lnSpc>
              <a:spcBef>
                <a:spcPts val="1200"/>
              </a:spcBef>
              <a:spcAft>
                <a:spcPts val="1200"/>
              </a:spcAft>
              <a:buClr>
                <a:schemeClr val="dk1"/>
              </a:buClr>
              <a:buSzPts val="1800"/>
              <a:buNone/>
            </a:pPr>
            <a:endParaRPr/>
          </a:p>
        </p:txBody>
      </p:sp>
      <p:pic>
        <p:nvPicPr>
          <p:cNvPr id="919" name="Google Shape;919;p21"/>
          <p:cNvPicPr preferRelativeResize="0"/>
          <p:nvPr/>
        </p:nvPicPr>
        <p:blipFill rotWithShape="1">
          <a:blip r:embed="rId3">
            <a:alphaModFix/>
          </a:blip>
          <a:srcRect/>
          <a:stretch/>
        </p:blipFill>
        <p:spPr>
          <a:xfrm>
            <a:off x="3666652" y="2934586"/>
            <a:ext cx="1980000" cy="1800000"/>
          </a:xfrm>
          <a:prstGeom prst="rect">
            <a:avLst/>
          </a:prstGeom>
          <a:noFill/>
          <a:ln>
            <a:noFill/>
          </a:ln>
          <a:effectLst>
            <a:outerShdw blurRad="85725" dist="19050" dir="5400000" algn="bl" rotWithShape="0">
              <a:schemeClr val="lt2">
                <a:alpha val="24705"/>
              </a:schemeClr>
            </a:outerShdw>
          </a:effectLst>
        </p:spPr>
      </p:pic>
      <p:sp>
        <p:nvSpPr>
          <p:cNvPr id="920" name="Google Shape;920;p21"/>
          <p:cNvSpPr txBox="1"/>
          <p:nvPr/>
        </p:nvSpPr>
        <p:spPr>
          <a:xfrm>
            <a:off x="1867800" y="4683601"/>
            <a:ext cx="138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21"/>
          <p:cNvSpPr txBox="1"/>
          <p:nvPr/>
        </p:nvSpPr>
        <p:spPr>
          <a:xfrm>
            <a:off x="3644152" y="4683591"/>
            <a:ext cx="2025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chemeClr val="dk1"/>
                </a:solidFill>
                <a:latin typeface="Arial"/>
                <a:ea typeface="Arial"/>
                <a:cs typeface="Arial"/>
                <a:sym typeface="Arial"/>
              </a:rPr>
              <a:t> </a:t>
            </a:r>
            <a:r>
              <a:rPr lang="en-GB" sz="1300" b="0" i="0" u="none" strike="noStrike" cap="none">
                <a:solidFill>
                  <a:schemeClr val="dk1"/>
                </a:solidFill>
                <a:latin typeface="Times New Roman"/>
                <a:ea typeface="Times New Roman"/>
                <a:cs typeface="Times New Roman"/>
                <a:sym typeface="Times New Roman"/>
              </a:rPr>
              <a:t> Fig 1. Satellite Image </a:t>
            </a:r>
            <a:endParaRPr sz="1300" b="0" i="0" u="none" strike="noStrike" cap="none" baseline="30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845630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22"/>
          <p:cNvSpPr txBox="1">
            <a:spLocks noGrp="1"/>
          </p:cNvSpPr>
          <p:nvPr>
            <p:ph type="title"/>
          </p:nvPr>
        </p:nvSpPr>
        <p:spPr>
          <a:xfrm>
            <a:off x="390900" y="324324"/>
            <a:ext cx="8362200" cy="63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280"/>
              <a:buFont typeface="Times New Roman"/>
              <a:buNone/>
            </a:pPr>
            <a:r>
              <a:rPr lang="en-GB" sz="2500"/>
              <a:t>Pix2Pix GAN</a:t>
            </a:r>
            <a:endParaRPr sz="2500"/>
          </a:p>
        </p:txBody>
      </p:sp>
      <p:sp>
        <p:nvSpPr>
          <p:cNvPr id="927" name="Google Shape;927;p22"/>
          <p:cNvSpPr txBox="1">
            <a:spLocks noGrp="1"/>
          </p:cNvSpPr>
          <p:nvPr>
            <p:ph type="body" idx="1"/>
          </p:nvPr>
        </p:nvSpPr>
        <p:spPr>
          <a:xfrm>
            <a:off x="417300" y="1056700"/>
            <a:ext cx="8309400" cy="35181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None/>
            </a:pPr>
            <a:r>
              <a:rPr lang="en-GB" dirty="0">
                <a:solidFill>
                  <a:schemeClr val="dk1"/>
                </a:solidFill>
              </a:rPr>
              <a:t>Pix2Pix is a Generative Adversarial Network, or GAN, model designed for general purpose image-to-image translation. The Pix2Pix model is a type of conditional GAN, or </a:t>
            </a:r>
            <a:r>
              <a:rPr lang="en-GB" dirty="0" err="1">
                <a:solidFill>
                  <a:schemeClr val="dk1"/>
                </a:solidFill>
              </a:rPr>
              <a:t>cGAN</a:t>
            </a:r>
            <a:r>
              <a:rPr lang="en-GB" dirty="0">
                <a:solidFill>
                  <a:schemeClr val="dk1"/>
                </a:solidFill>
              </a:rPr>
              <a:t>, where the generation of the output image is conditional on an input, which is a source image. The discriminator is provided both with a source image and the target image which is generated by the generator and must determine whether the target is a plausible transformation of the source image.</a:t>
            </a:r>
            <a:endParaRPr dirty="0"/>
          </a:p>
        </p:txBody>
      </p:sp>
      <p:sp>
        <p:nvSpPr>
          <p:cNvPr id="928" name="Google Shape;928;p22"/>
          <p:cNvSpPr txBox="1"/>
          <p:nvPr/>
        </p:nvSpPr>
        <p:spPr>
          <a:xfrm>
            <a:off x="3587550" y="4669070"/>
            <a:ext cx="1968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Times New Roman"/>
                <a:ea typeface="Times New Roman"/>
                <a:cs typeface="Times New Roman"/>
                <a:sym typeface="Times New Roman"/>
              </a:rPr>
              <a:t>Fig </a:t>
            </a:r>
            <a:r>
              <a:rPr lang="en-GB" dirty="0">
                <a:solidFill>
                  <a:schemeClr val="dk1"/>
                </a:solidFill>
                <a:latin typeface="Times New Roman"/>
                <a:ea typeface="Times New Roman"/>
                <a:cs typeface="Times New Roman"/>
                <a:sym typeface="Times New Roman"/>
              </a:rPr>
              <a:t>2</a:t>
            </a:r>
            <a:r>
              <a:rPr lang="en-GB" sz="1400" b="0" i="0" u="none" strike="noStrike" cap="none" dirty="0" smtClean="0">
                <a:solidFill>
                  <a:schemeClr val="dk1"/>
                </a:solidFill>
                <a:latin typeface="Times New Roman"/>
                <a:ea typeface="Times New Roman"/>
                <a:cs typeface="Times New Roman"/>
                <a:sym typeface="Times New Roman"/>
              </a:rPr>
              <a:t>. </a:t>
            </a:r>
            <a:r>
              <a:rPr lang="en-GB" sz="1400" b="0" i="0" u="none" strike="noStrike" cap="none" dirty="0">
                <a:solidFill>
                  <a:schemeClr val="dk1"/>
                </a:solidFill>
                <a:latin typeface="Times New Roman"/>
                <a:ea typeface="Times New Roman"/>
                <a:cs typeface="Times New Roman"/>
                <a:sym typeface="Times New Roman"/>
              </a:rPr>
              <a:t>Pix2Pix GAN </a:t>
            </a:r>
            <a:r>
              <a:rPr lang="en-GB" sz="1400" b="0" i="0" u="none" strike="noStrike" cap="none" baseline="30000" dirty="0">
                <a:solidFill>
                  <a:schemeClr val="dk1"/>
                </a:solidFill>
                <a:latin typeface="Times New Roman"/>
                <a:ea typeface="Times New Roman"/>
                <a:cs typeface="Times New Roman"/>
                <a:sym typeface="Times New Roman"/>
              </a:rPr>
              <a:t>[1]</a:t>
            </a:r>
            <a:endParaRPr sz="1400" b="0" i="0" u="none" strike="noStrike" cap="none" baseline="30000" dirty="0">
              <a:solidFill>
                <a:schemeClr val="dk1"/>
              </a:solidFill>
              <a:latin typeface="Times New Roman"/>
              <a:ea typeface="Times New Roman"/>
              <a:cs typeface="Times New Roman"/>
              <a:sym typeface="Times New Roman"/>
            </a:endParaRPr>
          </a:p>
        </p:txBody>
      </p:sp>
      <p:pic>
        <p:nvPicPr>
          <p:cNvPr id="929" name="Google Shape;929;p22"/>
          <p:cNvPicPr preferRelativeResize="0"/>
          <p:nvPr/>
        </p:nvPicPr>
        <p:blipFill rotWithShape="1">
          <a:blip r:embed="rId3">
            <a:alphaModFix/>
          </a:blip>
          <a:srcRect/>
          <a:stretch/>
        </p:blipFill>
        <p:spPr>
          <a:xfrm>
            <a:off x="1889937" y="2851450"/>
            <a:ext cx="5403997" cy="1805612"/>
          </a:xfrm>
          <a:prstGeom prst="rect">
            <a:avLst/>
          </a:prstGeom>
          <a:noFill/>
          <a:ln>
            <a:noFill/>
          </a:ln>
        </p:spPr>
      </p:pic>
    </p:spTree>
    <p:extLst>
      <p:ext uri="{BB962C8B-B14F-4D97-AF65-F5344CB8AC3E}">
        <p14:creationId xmlns:p14="http://schemas.microsoft.com/office/powerpoint/2010/main" xmlns="" val="2991804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GLCM	</a:t>
            </a:r>
            <a:endParaRPr lang="en-IN" dirty="0"/>
          </a:p>
        </p:txBody>
      </p:sp>
      <p:sp>
        <p:nvSpPr>
          <p:cNvPr id="3" name="Text Placeholder 2"/>
          <p:cNvSpPr>
            <a:spLocks noGrp="1"/>
          </p:cNvSpPr>
          <p:nvPr>
            <p:ph type="body" idx="1"/>
          </p:nvPr>
        </p:nvSpPr>
        <p:spPr/>
        <p:txBody>
          <a:bodyPr/>
          <a:lstStyle/>
          <a:p>
            <a:r>
              <a:rPr lang="en-US" dirty="0"/>
              <a:t>A statistical method of examining texture that considers the spatial relationship of pixels is the gray-level co-occurrence matrix (GLCM), also known as the gray-level spatial dependence matrix. </a:t>
            </a:r>
            <a:endParaRPr lang="en-US" dirty="0" smtClean="0"/>
          </a:p>
          <a:p>
            <a:r>
              <a:rPr lang="en-US" dirty="0" smtClean="0"/>
              <a:t>The </a:t>
            </a:r>
            <a:r>
              <a:rPr lang="en-US" dirty="0"/>
              <a:t>GLCM functions characterize the texture of an image by calculating how often pairs of pixel with specific values and in a specified spatial relationship occur in an image, creating a GLCM, and then extracting statistical measures from this matrix.</a:t>
            </a:r>
            <a:endParaRPr lang="en-IN" dirty="0"/>
          </a:p>
        </p:txBody>
      </p:sp>
    </p:spTree>
    <p:extLst>
      <p:ext uri="{BB962C8B-B14F-4D97-AF65-F5344CB8AC3E}">
        <p14:creationId xmlns:p14="http://schemas.microsoft.com/office/powerpoint/2010/main" xmlns="" val="144387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24"/>
          <p:cNvSpPr txBox="1">
            <a:spLocks noGrp="1"/>
          </p:cNvSpPr>
          <p:nvPr>
            <p:ph type="title"/>
          </p:nvPr>
        </p:nvSpPr>
        <p:spPr>
          <a:xfrm>
            <a:off x="417300" y="147850"/>
            <a:ext cx="8415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solidFill>
                  <a:schemeClr val="dk1"/>
                </a:solidFill>
              </a:rPr>
              <a:t>ResNet</a:t>
            </a:r>
            <a:endParaRPr>
              <a:solidFill>
                <a:schemeClr val="dk1"/>
              </a:solidFill>
            </a:endParaRPr>
          </a:p>
        </p:txBody>
      </p:sp>
      <p:sp>
        <p:nvSpPr>
          <p:cNvPr id="941" name="Google Shape;941;p24"/>
          <p:cNvSpPr txBox="1">
            <a:spLocks noGrp="1"/>
          </p:cNvSpPr>
          <p:nvPr>
            <p:ph type="body" idx="1"/>
          </p:nvPr>
        </p:nvSpPr>
        <p:spPr>
          <a:xfrm>
            <a:off x="417300" y="822775"/>
            <a:ext cx="3801900" cy="39042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GB">
                <a:solidFill>
                  <a:schemeClr val="dk1"/>
                </a:solidFill>
              </a:rPr>
              <a:t>● ResNet, which was proposed in 2015 by researchers at Microsoft Research introduced a new architecture called Residual Network.</a:t>
            </a:r>
            <a:endParaRPr>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en-GB">
                <a:solidFill>
                  <a:schemeClr val="dk1"/>
                </a:solidFill>
              </a:rPr>
              <a:t>● In order to solve the problem of the vanishing exploding gradient, this architecture introduced the concept called Residual Network. In this network we use a technique called skip connections .</a:t>
            </a:r>
            <a:endParaRPr>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en-GB">
                <a:solidFill>
                  <a:schemeClr val="dk1"/>
                </a:solidFill>
              </a:rPr>
              <a:t>● The skip connection skips training from a few layers and connects directly to the output.</a:t>
            </a:r>
            <a:endParaRPr>
              <a:solidFill>
                <a:schemeClr val="dk1"/>
              </a:solidFill>
            </a:endParaRPr>
          </a:p>
          <a:p>
            <a:pPr marL="0" lvl="0" indent="0" algn="just" rtl="0">
              <a:lnSpc>
                <a:spcPct val="200000"/>
              </a:lnSpc>
              <a:spcBef>
                <a:spcPts val="0"/>
              </a:spcBef>
              <a:spcAft>
                <a:spcPts val="0"/>
              </a:spcAft>
              <a:buSzPts val="1800"/>
              <a:buNone/>
            </a:pPr>
            <a:endParaRPr>
              <a:solidFill>
                <a:schemeClr val="dk1"/>
              </a:solidFill>
            </a:endParaRPr>
          </a:p>
        </p:txBody>
      </p:sp>
      <p:pic>
        <p:nvPicPr>
          <p:cNvPr id="942" name="Google Shape;942;p24"/>
          <p:cNvPicPr preferRelativeResize="0"/>
          <p:nvPr/>
        </p:nvPicPr>
        <p:blipFill rotWithShape="1">
          <a:blip r:embed="rId3">
            <a:alphaModFix/>
          </a:blip>
          <a:srcRect/>
          <a:stretch/>
        </p:blipFill>
        <p:spPr>
          <a:xfrm>
            <a:off x="4771725" y="451000"/>
            <a:ext cx="2962775" cy="4028400"/>
          </a:xfrm>
          <a:prstGeom prst="rect">
            <a:avLst/>
          </a:prstGeom>
          <a:noFill/>
          <a:ln>
            <a:noFill/>
          </a:ln>
        </p:spPr>
      </p:pic>
      <p:sp>
        <p:nvSpPr>
          <p:cNvPr id="943" name="Google Shape;943;p24"/>
          <p:cNvSpPr txBox="1"/>
          <p:nvPr/>
        </p:nvSpPr>
        <p:spPr>
          <a:xfrm>
            <a:off x="5223875" y="4651250"/>
            <a:ext cx="1748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24"/>
          <p:cNvSpPr txBox="1"/>
          <p:nvPr/>
        </p:nvSpPr>
        <p:spPr>
          <a:xfrm>
            <a:off x="5223875" y="4651250"/>
            <a:ext cx="24057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Times New Roman"/>
                <a:ea typeface="Times New Roman"/>
                <a:cs typeface="Times New Roman"/>
                <a:sym typeface="Times New Roman"/>
              </a:rPr>
              <a:t>Fig </a:t>
            </a:r>
            <a:r>
              <a:rPr lang="en-GB" sz="1400" b="0" i="0" u="none" strike="noStrike" cap="none" dirty="0" smtClean="0">
                <a:solidFill>
                  <a:schemeClr val="dk1"/>
                </a:solidFill>
                <a:latin typeface="Times New Roman"/>
                <a:ea typeface="Times New Roman"/>
                <a:cs typeface="Times New Roman"/>
                <a:sym typeface="Times New Roman"/>
              </a:rPr>
              <a:t>3. </a:t>
            </a:r>
            <a:r>
              <a:rPr lang="en-GB" sz="1400" b="0" i="0" u="none" strike="noStrike" cap="none" dirty="0" err="1">
                <a:solidFill>
                  <a:schemeClr val="dk1"/>
                </a:solidFill>
                <a:latin typeface="Times New Roman"/>
                <a:ea typeface="Times New Roman"/>
                <a:cs typeface="Times New Roman"/>
                <a:sym typeface="Times New Roman"/>
              </a:rPr>
              <a:t>ResNet</a:t>
            </a:r>
            <a:r>
              <a:rPr lang="en-GB" sz="1400" b="0" i="0" u="none" strike="noStrike" cap="none" dirty="0">
                <a:solidFill>
                  <a:schemeClr val="dk1"/>
                </a:solidFill>
                <a:latin typeface="Times New Roman"/>
                <a:ea typeface="Times New Roman"/>
                <a:cs typeface="Times New Roman"/>
                <a:sym typeface="Times New Roman"/>
              </a:rPr>
              <a:t> Architecture  </a:t>
            </a:r>
            <a:r>
              <a:rPr lang="en-GB" sz="1400" b="0" i="0" u="none" strike="noStrike" cap="none" baseline="30000" dirty="0">
                <a:solidFill>
                  <a:schemeClr val="dk1"/>
                </a:solidFill>
                <a:latin typeface="Times New Roman"/>
                <a:ea typeface="Times New Roman"/>
                <a:cs typeface="Times New Roman"/>
                <a:sym typeface="Times New Roman"/>
              </a:rPr>
              <a:t>[2]</a:t>
            </a:r>
            <a:endParaRPr sz="1400" b="0" i="0" u="none" strike="noStrike" cap="none" baseline="30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3208405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1"/>
          <p:cNvSpPr txBox="1">
            <a:spLocks noGrp="1"/>
          </p:cNvSpPr>
          <p:nvPr>
            <p:ph type="title"/>
          </p:nvPr>
        </p:nvSpPr>
        <p:spPr>
          <a:xfrm>
            <a:off x="409125" y="130824"/>
            <a:ext cx="7886700" cy="775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GB" sz="2500">
                <a:latin typeface="Times New Roman"/>
                <a:ea typeface="Times New Roman"/>
                <a:cs typeface="Times New Roman"/>
                <a:sym typeface="Times New Roman"/>
              </a:rPr>
              <a:t>Data Collection</a:t>
            </a:r>
            <a:endParaRPr sz="2900"/>
          </a:p>
        </p:txBody>
      </p:sp>
      <p:sp>
        <p:nvSpPr>
          <p:cNvPr id="1047" name="Google Shape;1047;p41"/>
          <p:cNvSpPr txBox="1">
            <a:spLocks noGrp="1"/>
          </p:cNvSpPr>
          <p:nvPr>
            <p:ph type="body" idx="1"/>
          </p:nvPr>
        </p:nvSpPr>
        <p:spPr>
          <a:xfrm>
            <a:off x="525400" y="849175"/>
            <a:ext cx="7886700" cy="3724200"/>
          </a:xfrm>
          <a:prstGeom prst="rect">
            <a:avLst/>
          </a:prstGeom>
          <a:noFill/>
          <a:ln>
            <a:noFill/>
          </a:ln>
        </p:spPr>
        <p:txBody>
          <a:bodyPr spcFirstLastPara="1" wrap="square" lIns="91425" tIns="45700" rIns="91425" bIns="45700" anchor="t" anchorCtr="0">
            <a:normAutofit/>
          </a:bodyPr>
          <a:lstStyle/>
          <a:p>
            <a:pPr marL="342900" lvl="0" indent="-242886" algn="just" rtl="0">
              <a:lnSpc>
                <a:spcPct val="150000"/>
              </a:lnSpc>
              <a:spcBef>
                <a:spcPts val="0"/>
              </a:spcBef>
              <a:spcAft>
                <a:spcPts val="0"/>
              </a:spcAft>
              <a:buClr>
                <a:schemeClr val="dk1"/>
              </a:buClr>
              <a:buSzPts val="1500"/>
              <a:buChar char="●"/>
            </a:pPr>
            <a:r>
              <a:rPr lang="en-GB" sz="1500" dirty="0" smtClean="0">
                <a:solidFill>
                  <a:schemeClr val="dk1"/>
                </a:solidFill>
                <a:latin typeface="Times New Roman"/>
                <a:ea typeface="Times New Roman"/>
                <a:cs typeface="Times New Roman"/>
                <a:sym typeface="Times New Roman"/>
              </a:rPr>
              <a:t>The </a:t>
            </a:r>
            <a:r>
              <a:rPr lang="en-GB" sz="1500" dirty="0">
                <a:solidFill>
                  <a:schemeClr val="dk1"/>
                </a:solidFill>
                <a:latin typeface="Times New Roman"/>
                <a:ea typeface="Times New Roman"/>
                <a:cs typeface="Times New Roman"/>
                <a:sym typeface="Times New Roman"/>
              </a:rPr>
              <a:t>dataset consists of 4388 images which are both original and fake images out of which 2194 are GAN generated images.</a:t>
            </a:r>
            <a:endParaRPr dirty="0"/>
          </a:p>
          <a:p>
            <a:pPr marL="342900" lvl="0" indent="-242886" algn="just" rtl="0">
              <a:lnSpc>
                <a:spcPct val="150000"/>
              </a:lnSpc>
              <a:spcBef>
                <a:spcPts val="0"/>
              </a:spcBef>
              <a:spcAft>
                <a:spcPts val="0"/>
              </a:spcAft>
              <a:buClr>
                <a:schemeClr val="dk1"/>
              </a:buClr>
              <a:buSzPts val="1500"/>
              <a:buFont typeface="Arial"/>
              <a:buChar char="●"/>
            </a:pPr>
            <a:r>
              <a:rPr lang="en-GB" sz="1500" dirty="0">
                <a:solidFill>
                  <a:schemeClr val="dk1"/>
                </a:solidFill>
                <a:latin typeface="Times New Roman"/>
                <a:ea typeface="Times New Roman"/>
                <a:cs typeface="Times New Roman"/>
                <a:sym typeface="Times New Roman"/>
              </a:rPr>
              <a:t>The </a:t>
            </a:r>
            <a:r>
              <a:rPr lang="en-GB" sz="1500" dirty="0" smtClean="0">
                <a:solidFill>
                  <a:schemeClr val="dk1"/>
                </a:solidFill>
                <a:latin typeface="Times New Roman"/>
                <a:ea typeface="Times New Roman"/>
                <a:cs typeface="Times New Roman"/>
                <a:sym typeface="Times New Roman"/>
              </a:rPr>
              <a:t>coloured </a:t>
            </a:r>
            <a:r>
              <a:rPr lang="en-GB" sz="1500" dirty="0">
                <a:solidFill>
                  <a:schemeClr val="dk1"/>
                </a:solidFill>
                <a:latin typeface="Times New Roman"/>
                <a:ea typeface="Times New Roman"/>
                <a:cs typeface="Times New Roman"/>
                <a:sym typeface="Times New Roman"/>
              </a:rPr>
              <a:t>image is of  size 217 X 217 pixels. </a:t>
            </a:r>
            <a:endParaRPr dirty="0"/>
          </a:p>
          <a:p>
            <a:pPr marL="342900" lvl="0" indent="-242886" algn="just" rtl="0">
              <a:lnSpc>
                <a:spcPct val="150000"/>
              </a:lnSpc>
              <a:spcBef>
                <a:spcPts val="0"/>
              </a:spcBef>
              <a:spcAft>
                <a:spcPts val="0"/>
              </a:spcAft>
              <a:buClr>
                <a:schemeClr val="dk1"/>
              </a:buClr>
              <a:buSzPts val="1500"/>
              <a:buFont typeface="Arial"/>
              <a:buChar char="●"/>
            </a:pPr>
            <a:r>
              <a:rPr lang="en-GB" sz="1500" dirty="0">
                <a:solidFill>
                  <a:schemeClr val="dk1"/>
                </a:solidFill>
                <a:latin typeface="Times New Roman"/>
                <a:ea typeface="Times New Roman"/>
                <a:cs typeface="Times New Roman"/>
                <a:sym typeface="Times New Roman"/>
              </a:rPr>
              <a:t>The images are in both “.</a:t>
            </a:r>
            <a:r>
              <a:rPr lang="en-GB" sz="1500" dirty="0" err="1">
                <a:solidFill>
                  <a:schemeClr val="dk1"/>
                </a:solidFill>
                <a:latin typeface="Times New Roman"/>
                <a:ea typeface="Times New Roman"/>
                <a:cs typeface="Times New Roman"/>
                <a:sym typeface="Times New Roman"/>
              </a:rPr>
              <a:t>png</a:t>
            </a:r>
            <a:r>
              <a:rPr lang="en-GB" sz="1500" dirty="0">
                <a:solidFill>
                  <a:schemeClr val="dk1"/>
                </a:solidFill>
                <a:latin typeface="Times New Roman"/>
                <a:ea typeface="Times New Roman"/>
                <a:cs typeface="Times New Roman"/>
                <a:sym typeface="Times New Roman"/>
              </a:rPr>
              <a:t>” and “.jpg” formats.</a:t>
            </a:r>
            <a:endParaRPr dirty="0"/>
          </a:p>
          <a:p>
            <a:pPr marL="171450" lvl="0" indent="-57150" algn="l" rtl="0">
              <a:lnSpc>
                <a:spcPct val="150000"/>
              </a:lnSpc>
              <a:spcBef>
                <a:spcPts val="750"/>
              </a:spcBef>
              <a:spcAft>
                <a:spcPts val="1200"/>
              </a:spcAft>
              <a:buClr>
                <a:schemeClr val="dk1"/>
              </a:buClr>
              <a:buSzPts val="1800"/>
              <a:buNone/>
            </a:pPr>
            <a:endParaRPr sz="1800" dirty="0">
              <a:latin typeface="Times New Roman"/>
              <a:ea typeface="Times New Roman"/>
              <a:cs typeface="Times New Roman"/>
              <a:sym typeface="Times New Roman"/>
            </a:endParaRPr>
          </a:p>
        </p:txBody>
      </p:sp>
      <p:pic>
        <p:nvPicPr>
          <p:cNvPr id="1048" name="Google Shape;1048;p41"/>
          <p:cNvPicPr preferRelativeResize="0"/>
          <p:nvPr/>
        </p:nvPicPr>
        <p:blipFill rotWithShape="1">
          <a:blip r:embed="rId3">
            <a:alphaModFix/>
          </a:blip>
          <a:srcRect/>
          <a:stretch/>
        </p:blipFill>
        <p:spPr>
          <a:xfrm>
            <a:off x="2055135" y="2711936"/>
            <a:ext cx="1980000" cy="1800000"/>
          </a:xfrm>
          <a:prstGeom prst="rect">
            <a:avLst/>
          </a:prstGeom>
          <a:noFill/>
          <a:ln>
            <a:noFill/>
          </a:ln>
        </p:spPr>
      </p:pic>
      <p:pic>
        <p:nvPicPr>
          <p:cNvPr id="1049" name="Google Shape;1049;p41"/>
          <p:cNvPicPr preferRelativeResize="0"/>
          <p:nvPr/>
        </p:nvPicPr>
        <p:blipFill rotWithShape="1">
          <a:blip r:embed="rId4">
            <a:alphaModFix/>
          </a:blip>
          <a:srcRect/>
          <a:stretch/>
        </p:blipFill>
        <p:spPr>
          <a:xfrm>
            <a:off x="4759895" y="2711929"/>
            <a:ext cx="1980000" cy="1800000"/>
          </a:xfrm>
          <a:prstGeom prst="rect">
            <a:avLst/>
          </a:prstGeom>
          <a:noFill/>
          <a:ln>
            <a:noFill/>
          </a:ln>
        </p:spPr>
      </p:pic>
      <p:sp>
        <p:nvSpPr>
          <p:cNvPr id="1050" name="Google Shape;1050;p41"/>
          <p:cNvSpPr txBox="1"/>
          <p:nvPr/>
        </p:nvSpPr>
        <p:spPr>
          <a:xfrm>
            <a:off x="1829925" y="4603050"/>
            <a:ext cx="25647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Times New Roman"/>
                <a:ea typeface="Times New Roman"/>
                <a:cs typeface="Times New Roman"/>
                <a:sym typeface="Times New Roman"/>
              </a:rPr>
              <a:t>Fig. </a:t>
            </a:r>
            <a:r>
              <a:rPr lang="en-GB" dirty="0">
                <a:solidFill>
                  <a:schemeClr val="dk1"/>
                </a:solidFill>
                <a:latin typeface="Times New Roman"/>
                <a:ea typeface="Times New Roman"/>
                <a:cs typeface="Times New Roman"/>
                <a:sym typeface="Times New Roman"/>
              </a:rPr>
              <a:t>4</a:t>
            </a:r>
            <a:r>
              <a:rPr lang="en-GB" sz="1400" b="0" i="0" u="none" strike="noStrike" cap="none" dirty="0" smtClean="0">
                <a:solidFill>
                  <a:schemeClr val="dk1"/>
                </a:solidFill>
                <a:latin typeface="Times New Roman"/>
                <a:ea typeface="Times New Roman"/>
                <a:cs typeface="Times New Roman"/>
                <a:sym typeface="Times New Roman"/>
              </a:rPr>
              <a:t>(a</a:t>
            </a:r>
            <a:r>
              <a:rPr lang="en-GB" sz="1400" b="0" i="0" u="none" strike="noStrike" cap="none" dirty="0">
                <a:solidFill>
                  <a:schemeClr val="dk1"/>
                </a:solidFill>
                <a:latin typeface="Times New Roman"/>
                <a:ea typeface="Times New Roman"/>
                <a:cs typeface="Times New Roman"/>
                <a:sym typeface="Times New Roman"/>
              </a:rPr>
              <a:t>) Fake Satellite Image</a:t>
            </a:r>
            <a:endParaRPr sz="1400" b="0" i="0" u="none" strike="noStrike" cap="none" dirty="0">
              <a:solidFill>
                <a:srgbClr val="000000"/>
              </a:solidFill>
              <a:latin typeface="Arial"/>
              <a:ea typeface="Arial"/>
              <a:cs typeface="Arial"/>
              <a:sym typeface="Arial"/>
            </a:endParaRPr>
          </a:p>
        </p:txBody>
      </p:sp>
      <p:sp>
        <p:nvSpPr>
          <p:cNvPr id="1051" name="Google Shape;1051;p41"/>
          <p:cNvSpPr txBox="1"/>
          <p:nvPr/>
        </p:nvSpPr>
        <p:spPr>
          <a:xfrm>
            <a:off x="4571999" y="4603050"/>
            <a:ext cx="2847975"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Times New Roman"/>
                <a:ea typeface="Times New Roman"/>
                <a:cs typeface="Times New Roman"/>
                <a:sym typeface="Times New Roman"/>
              </a:rPr>
              <a:t>Fig. </a:t>
            </a:r>
            <a:r>
              <a:rPr lang="en-GB" dirty="0">
                <a:solidFill>
                  <a:schemeClr val="dk1"/>
                </a:solidFill>
                <a:latin typeface="Times New Roman"/>
                <a:ea typeface="Times New Roman"/>
                <a:cs typeface="Times New Roman"/>
                <a:sym typeface="Times New Roman"/>
              </a:rPr>
              <a:t>4</a:t>
            </a:r>
            <a:r>
              <a:rPr lang="en-GB" sz="1400" b="0" i="0" u="none" strike="noStrike" cap="none" dirty="0" smtClean="0">
                <a:solidFill>
                  <a:schemeClr val="dk1"/>
                </a:solidFill>
                <a:latin typeface="Times New Roman"/>
                <a:ea typeface="Times New Roman"/>
                <a:cs typeface="Times New Roman"/>
                <a:sym typeface="Times New Roman"/>
              </a:rPr>
              <a:t>(b</a:t>
            </a:r>
            <a:r>
              <a:rPr lang="en-GB" sz="1400" b="0" i="0" u="none" strike="noStrike" cap="none" dirty="0">
                <a:solidFill>
                  <a:schemeClr val="dk1"/>
                </a:solidFill>
                <a:latin typeface="Times New Roman"/>
                <a:ea typeface="Times New Roman"/>
                <a:cs typeface="Times New Roman"/>
                <a:sym typeface="Times New Roman"/>
              </a:rPr>
              <a:t>) Original Satellite </a:t>
            </a:r>
            <a:r>
              <a:rPr lang="en-GB" sz="1400" b="0" i="0" u="none" strike="noStrike" cap="none" dirty="0" smtClean="0">
                <a:solidFill>
                  <a:schemeClr val="dk1"/>
                </a:solidFill>
                <a:latin typeface="Times New Roman"/>
                <a:ea typeface="Times New Roman"/>
                <a:cs typeface="Times New Roman"/>
                <a:sym typeface="Times New Roman"/>
              </a:rPr>
              <a:t>Image </a:t>
            </a:r>
            <a:r>
              <a:rPr lang="en-GB" sz="1400" b="0" i="0" u="none" strike="noStrike" cap="none" baseline="30000" dirty="0" smtClean="0">
                <a:solidFill>
                  <a:schemeClr val="dk1"/>
                </a:solidFill>
                <a:latin typeface="Times New Roman"/>
                <a:ea typeface="Times New Roman"/>
                <a:cs typeface="Times New Roman"/>
                <a:sym typeface="Times New Roman"/>
              </a:rPr>
              <a:t>[5] </a:t>
            </a:r>
            <a:endParaRPr sz="1400" b="0" i="0" u="none" strike="noStrike" cap="none" baseline="30000" dirty="0">
              <a:solidFill>
                <a:srgbClr val="000000"/>
              </a:solidFil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3"/>
          <p:cNvSpPr txBox="1">
            <a:spLocks noGrp="1"/>
          </p:cNvSpPr>
          <p:nvPr>
            <p:ph type="title"/>
          </p:nvPr>
        </p:nvSpPr>
        <p:spPr>
          <a:xfrm>
            <a:off x="417300" y="436000"/>
            <a:ext cx="8415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Methodology</a:t>
            </a:r>
            <a:endParaRPr/>
          </a:p>
        </p:txBody>
      </p:sp>
      <p:sp>
        <p:nvSpPr>
          <p:cNvPr id="1064" name="Google Shape;1064;p43"/>
          <p:cNvSpPr txBox="1">
            <a:spLocks noGrp="1"/>
          </p:cNvSpPr>
          <p:nvPr>
            <p:ph type="body" idx="1"/>
          </p:nvPr>
        </p:nvSpPr>
        <p:spPr>
          <a:xfrm>
            <a:off x="417300" y="1214625"/>
            <a:ext cx="8309400" cy="3073800"/>
          </a:xfrm>
          <a:prstGeom prst="rect">
            <a:avLst/>
          </a:prstGeom>
          <a:noFill/>
          <a:ln>
            <a:noFill/>
          </a:ln>
        </p:spPr>
        <p:txBody>
          <a:bodyPr spcFirstLastPara="1" wrap="square" lIns="91425" tIns="91425" rIns="91425" bIns="91425" anchor="t" anchorCtr="0">
            <a:normAutofit/>
          </a:bodyPr>
          <a:lstStyle/>
          <a:p>
            <a:pPr marL="457200" lvl="0" indent="-342900" algn="just" rtl="0">
              <a:lnSpc>
                <a:spcPct val="200000"/>
              </a:lnSpc>
              <a:spcBef>
                <a:spcPts val="0"/>
              </a:spcBef>
              <a:spcAft>
                <a:spcPts val="0"/>
              </a:spcAft>
              <a:buClr>
                <a:schemeClr val="dk1"/>
              </a:buClr>
              <a:buSzPts val="1800"/>
              <a:buAutoNum type="arabicPeriod"/>
            </a:pPr>
            <a:r>
              <a:rPr lang="en-GB" dirty="0"/>
              <a:t>Fake Image Generation</a:t>
            </a:r>
            <a:endParaRPr dirty="0"/>
          </a:p>
          <a:p>
            <a:pPr lvl="0">
              <a:buClr>
                <a:schemeClr val="dk1"/>
              </a:buClr>
              <a:buAutoNum type="arabicPeriod"/>
            </a:pPr>
            <a:r>
              <a:rPr lang="en-GB" dirty="0"/>
              <a:t>Features </a:t>
            </a:r>
            <a:r>
              <a:rPr lang="en-GB" dirty="0" smtClean="0"/>
              <a:t>Extraction</a:t>
            </a:r>
          </a:p>
          <a:p>
            <a:pPr lvl="0">
              <a:buClr>
                <a:schemeClr val="dk1"/>
              </a:buClr>
              <a:buAutoNum type="arabicPeriod"/>
            </a:pPr>
            <a:r>
              <a:rPr lang="en-GB" dirty="0" smtClean="0"/>
              <a:t>Combining Handcrafted features </a:t>
            </a:r>
            <a:r>
              <a:rPr lang="en-GB" dirty="0"/>
              <a:t>and </a:t>
            </a:r>
            <a:r>
              <a:rPr lang="en-GB" dirty="0" err="1"/>
              <a:t>ResNet</a:t>
            </a:r>
            <a:r>
              <a:rPr lang="en-GB" dirty="0"/>
              <a:t> Features</a:t>
            </a:r>
            <a:endParaRPr dirty="0"/>
          </a:p>
          <a:p>
            <a:pPr marL="457200" lvl="0" indent="-342900" algn="just" rtl="0">
              <a:lnSpc>
                <a:spcPct val="200000"/>
              </a:lnSpc>
              <a:spcBef>
                <a:spcPts val="0"/>
              </a:spcBef>
              <a:spcAft>
                <a:spcPts val="0"/>
              </a:spcAft>
              <a:buClr>
                <a:schemeClr val="dk1"/>
              </a:buClr>
              <a:buSzPts val="1800"/>
              <a:buAutoNum type="arabicPeriod"/>
            </a:pPr>
            <a:r>
              <a:rPr lang="en-GB" dirty="0"/>
              <a:t>Classification of Fake Satellite </a:t>
            </a:r>
            <a:r>
              <a:rPr lang="en-GB" dirty="0" smtClean="0"/>
              <a:t>Images</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44"/>
          <p:cNvSpPr txBox="1">
            <a:spLocks noGrp="1"/>
          </p:cNvSpPr>
          <p:nvPr>
            <p:ph type="title"/>
          </p:nvPr>
        </p:nvSpPr>
        <p:spPr>
          <a:xfrm>
            <a:off x="215600" y="75800"/>
            <a:ext cx="84150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200000"/>
              </a:lnSpc>
              <a:spcBef>
                <a:spcPts val="0"/>
              </a:spcBef>
              <a:spcAft>
                <a:spcPts val="0"/>
              </a:spcAft>
              <a:buSzPct val="124444"/>
              <a:buNone/>
            </a:pPr>
            <a:r>
              <a:rPr lang="en-GB" sz="2500"/>
              <a:t>Fake Image Generation</a:t>
            </a:r>
            <a:endParaRPr sz="2500"/>
          </a:p>
        </p:txBody>
      </p:sp>
      <p:sp>
        <p:nvSpPr>
          <p:cNvPr id="1070" name="Google Shape;1070;p44"/>
          <p:cNvSpPr txBox="1">
            <a:spLocks noGrp="1"/>
          </p:cNvSpPr>
          <p:nvPr>
            <p:ph type="body" idx="1"/>
          </p:nvPr>
        </p:nvSpPr>
        <p:spPr>
          <a:xfrm>
            <a:off x="311699" y="721325"/>
            <a:ext cx="8365576" cy="3212500"/>
          </a:xfrm>
          <a:prstGeom prst="rect">
            <a:avLst/>
          </a:prstGeom>
          <a:noFill/>
          <a:ln>
            <a:noFill/>
          </a:ln>
        </p:spPr>
        <p:txBody>
          <a:bodyPr spcFirstLastPara="1" wrap="square" lIns="91425" tIns="91425" rIns="91425" bIns="91425" anchor="t" anchorCtr="0">
            <a:noAutofit/>
          </a:bodyPr>
          <a:lstStyle/>
          <a:p>
            <a:pPr marL="457200" lvl="0" indent="-317500" algn="just" rtl="0">
              <a:lnSpc>
                <a:spcPct val="200000"/>
              </a:lnSpc>
              <a:spcBef>
                <a:spcPts val="0"/>
              </a:spcBef>
              <a:spcAft>
                <a:spcPts val="0"/>
              </a:spcAft>
              <a:buClr>
                <a:schemeClr val="dk1"/>
              </a:buClr>
              <a:buSzPts val="1400"/>
              <a:buChar char="●"/>
            </a:pPr>
            <a:r>
              <a:rPr lang="en-GB" dirty="0" smtClean="0"/>
              <a:t>Each </a:t>
            </a:r>
            <a:r>
              <a:rPr lang="en-GB" dirty="0"/>
              <a:t>image will be loaded, rescaled, and split into the satellite and Google map elements. The result will be </a:t>
            </a:r>
            <a:r>
              <a:rPr lang="en-GB" dirty="0" smtClean="0"/>
              <a:t>colour </a:t>
            </a:r>
            <a:r>
              <a:rPr lang="en-GB" dirty="0"/>
              <a:t>image pairs with the width and height of 256×256 pixels.</a:t>
            </a:r>
            <a:endParaRPr dirty="0"/>
          </a:p>
          <a:p>
            <a:pPr marL="457200" lvl="0" indent="-317500" algn="just" rtl="0">
              <a:lnSpc>
                <a:spcPct val="160000"/>
              </a:lnSpc>
              <a:spcBef>
                <a:spcPts val="0"/>
              </a:spcBef>
              <a:spcAft>
                <a:spcPts val="0"/>
              </a:spcAft>
              <a:buClr>
                <a:schemeClr val="dk1"/>
              </a:buClr>
              <a:buSzPts val="1400"/>
              <a:buChar char="●"/>
            </a:pPr>
            <a:r>
              <a:rPr lang="en-GB" dirty="0" smtClean="0"/>
              <a:t>The </a:t>
            </a:r>
            <a:r>
              <a:rPr lang="en-GB" dirty="0"/>
              <a:t>encoder and decoder of the generator are comprised of standardized blocks of convolutional, batch normalization, dropout, and activation layers.</a:t>
            </a:r>
            <a:endParaRPr dirty="0"/>
          </a:p>
          <a:p>
            <a:pPr marL="457200" lvl="0" indent="-317500" algn="just" rtl="0">
              <a:lnSpc>
                <a:spcPct val="150000"/>
              </a:lnSpc>
              <a:spcBef>
                <a:spcPts val="0"/>
              </a:spcBef>
              <a:spcAft>
                <a:spcPts val="0"/>
              </a:spcAft>
              <a:buClr>
                <a:schemeClr val="dk1"/>
              </a:buClr>
              <a:buSzPts val="1400"/>
              <a:buChar char="●"/>
            </a:pPr>
            <a:r>
              <a:rPr lang="en-GB" dirty="0"/>
              <a:t>Training the Pix2Pix model results in many saved models and samples of generated images for each. The Best Model is chosen based on the quality of the generated images and it is used to perform image-to-image translation.</a:t>
            </a:r>
            <a:endParaRPr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4348"/>
          <a:stretch/>
        </p:blipFill>
        <p:spPr bwMode="auto">
          <a:xfrm>
            <a:off x="2614613" y="3038475"/>
            <a:ext cx="3876675" cy="15716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3173384" y="4691360"/>
            <a:ext cx="2343911" cy="307777"/>
          </a:xfrm>
          <a:prstGeom prst="rect">
            <a:avLst/>
          </a:prstGeom>
        </p:spPr>
        <p:txBody>
          <a:bodyPr wrap="none">
            <a:spAutoFit/>
          </a:bodyPr>
          <a:lstStyle/>
          <a:p>
            <a:r>
              <a:rPr lang="en-GB" dirty="0">
                <a:solidFill>
                  <a:schemeClr val="dk1"/>
                </a:solidFill>
              </a:rPr>
              <a:t> </a:t>
            </a:r>
            <a:r>
              <a:rPr lang="en-GB" dirty="0">
                <a:solidFill>
                  <a:schemeClr val="dk1"/>
                </a:solidFill>
                <a:latin typeface="Times New Roman"/>
                <a:ea typeface="Times New Roman"/>
                <a:cs typeface="Times New Roman"/>
                <a:sym typeface="Times New Roman"/>
              </a:rPr>
              <a:t>Fig. </a:t>
            </a:r>
            <a:r>
              <a:rPr lang="en-GB" dirty="0" smtClean="0">
                <a:solidFill>
                  <a:schemeClr val="dk1"/>
                </a:solidFill>
                <a:latin typeface="Times New Roman"/>
                <a:ea typeface="Times New Roman"/>
                <a:cs typeface="Times New Roman"/>
                <a:sym typeface="Times New Roman"/>
              </a:rPr>
              <a:t>5 Fake Image generation</a:t>
            </a:r>
            <a:endParaRPr lang="en-IN" dirty="0"/>
          </a:p>
        </p:txBody>
      </p:sp>
      <p:sp>
        <p:nvSpPr>
          <p:cNvPr id="2" name="Rectangle 1"/>
          <p:cNvSpPr/>
          <p:nvPr/>
        </p:nvSpPr>
        <p:spPr>
          <a:xfrm>
            <a:off x="5191125" y="3524250"/>
            <a:ext cx="1123950" cy="108585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1631</Words>
  <Application>Microsoft Office PowerPoint</Application>
  <PresentationFormat>On-screen Show (16:9)</PresentationFormat>
  <Paragraphs>91</Paragraphs>
  <Slides>20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Simple Light</vt:lpstr>
      <vt:lpstr>Slide 1</vt:lpstr>
      <vt:lpstr>Abstract </vt:lpstr>
      <vt:lpstr>Introduction</vt:lpstr>
      <vt:lpstr>Pix2Pix GAN</vt:lpstr>
      <vt:lpstr>GLCM </vt:lpstr>
      <vt:lpstr>ResNet</vt:lpstr>
      <vt:lpstr>Data Collection</vt:lpstr>
      <vt:lpstr>Methodology</vt:lpstr>
      <vt:lpstr>Fake Image Generation</vt:lpstr>
      <vt:lpstr>Features Extraction</vt:lpstr>
      <vt:lpstr>Combining Handcrafted and ResNet Features</vt:lpstr>
      <vt:lpstr>Classification of Fake Satellite Images</vt:lpstr>
      <vt:lpstr>Algorithm for Classification of Fake Satellite Images</vt:lpstr>
      <vt:lpstr>Results and Analysis </vt:lpstr>
      <vt:lpstr>Results and Analysis</vt:lpstr>
      <vt:lpstr>Results and Analysis  </vt:lpstr>
      <vt:lpstr>Results and Analysis </vt:lpstr>
      <vt:lpstr>Conclusion and Future Work</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Snehith Kongara</dc:creator>
  <cp:lastModifiedBy>Dell</cp:lastModifiedBy>
  <cp:revision>100</cp:revision>
  <dcterms:modified xsi:type="dcterms:W3CDTF">2022-10-22T12:34:44Z</dcterms:modified>
</cp:coreProperties>
</file>