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sldIdLst>
    <p:sldId id="278" r:id="rId5"/>
    <p:sldId id="292" r:id="rId6"/>
    <p:sldId id="294" r:id="rId7"/>
    <p:sldId id="295" r:id="rId8"/>
    <p:sldId id="297" r:id="rId9"/>
    <p:sldId id="296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43481"/>
            <a:ext cx="5385816" cy="31855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Attendance facial recognition System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Guided by</a:t>
            </a:r>
            <a:br>
              <a:rPr lang="en-US" sz="1800" dirty="0"/>
            </a:br>
            <a:r>
              <a:rPr lang="en-US" sz="1800" dirty="0"/>
              <a:t>Prof. Rupesh </a:t>
            </a:r>
            <a:r>
              <a:rPr lang="en-US" sz="1800" dirty="0" err="1"/>
              <a:t>mishra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00400"/>
            <a:ext cx="3493008" cy="2590799"/>
          </a:xfrm>
        </p:spPr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F5A4A-3D62-2A23-AF31-B951E692EA86}"/>
              </a:ext>
            </a:extLst>
          </p:cNvPr>
          <p:cNvSpPr txBox="1"/>
          <p:nvPr/>
        </p:nvSpPr>
        <p:spPr>
          <a:xfrm>
            <a:off x="7252447" y="5221703"/>
            <a:ext cx="37293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P. Abhinandana Reddy  - 2103A52064</a:t>
            </a:r>
          </a:p>
          <a:p>
            <a:r>
              <a:rPr lang="en-US" sz="1600" dirty="0">
                <a:solidFill>
                  <a:schemeClr val="bg1"/>
                </a:solidFill>
              </a:rPr>
              <a:t>V. </a:t>
            </a:r>
            <a:r>
              <a:rPr lang="en-US" sz="1600" dirty="0" err="1">
                <a:solidFill>
                  <a:schemeClr val="bg1"/>
                </a:solidFill>
              </a:rPr>
              <a:t>Sravani</a:t>
            </a:r>
            <a:r>
              <a:rPr lang="en-US" sz="1600" dirty="0">
                <a:solidFill>
                  <a:schemeClr val="bg1"/>
                </a:solidFill>
              </a:rPr>
              <a:t>                        - 2103A52175</a:t>
            </a:r>
          </a:p>
          <a:p>
            <a:r>
              <a:rPr lang="en-US" sz="1600" dirty="0">
                <a:solidFill>
                  <a:schemeClr val="bg1"/>
                </a:solidFill>
              </a:rPr>
              <a:t>P. Varsha                          - 2103A52166</a:t>
            </a:r>
          </a:p>
          <a:p>
            <a:r>
              <a:rPr lang="en-US" sz="1600" dirty="0">
                <a:solidFill>
                  <a:schemeClr val="bg1"/>
                </a:solidFill>
              </a:rPr>
              <a:t>M. Neha                          - 2102A52099</a:t>
            </a:r>
          </a:p>
          <a:p>
            <a:r>
              <a:rPr lang="en-US" sz="1600" dirty="0">
                <a:solidFill>
                  <a:schemeClr val="bg1"/>
                </a:solidFill>
              </a:rPr>
              <a:t>D. </a:t>
            </a:r>
            <a:r>
              <a:rPr lang="en-US" sz="1600" dirty="0" err="1">
                <a:solidFill>
                  <a:schemeClr val="bg1"/>
                </a:solidFill>
              </a:rPr>
              <a:t>Snehitha</a:t>
            </a:r>
            <a:r>
              <a:rPr lang="en-US" sz="1600" dirty="0">
                <a:solidFill>
                  <a:schemeClr val="bg1"/>
                </a:solidFill>
              </a:rPr>
              <a:t>                     - 2103A52131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5435D-817B-10F1-4C68-741D3A9F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714" y="153834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8CAC7-C93F-73DC-26FC-97C828A4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3BF-C472-A1AD-DACE-0DA1DA94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24" y="1016508"/>
            <a:ext cx="8155194" cy="768096"/>
          </a:xfrm>
        </p:spPr>
        <p:txBody>
          <a:bodyPr/>
          <a:lstStyle/>
          <a:p>
            <a:r>
              <a:rPr lang="en-US" sz="3200" dirty="0"/>
              <a:t>Team responsibilities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585AE-2E14-FED0-24B7-6EA63D8909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F2D2-C446-194B-975B-A6C8CC1C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269E-C8FC-C815-90A2-EC6F585D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869500"/>
            <a:ext cx="5879592" cy="2700528"/>
          </a:xfrm>
        </p:spPr>
        <p:txBody>
          <a:bodyPr/>
          <a:lstStyle/>
          <a:p>
            <a:r>
              <a:rPr lang="en-US" sz="2000" dirty="0"/>
              <a:t>P. Abhinandana Reddy  - [Working on backend(using ml concepts)]</a:t>
            </a:r>
          </a:p>
          <a:p>
            <a:r>
              <a:rPr lang="en-US" sz="2000" dirty="0"/>
              <a:t>V. </a:t>
            </a:r>
            <a:r>
              <a:rPr lang="en-US" sz="2000" dirty="0" err="1"/>
              <a:t>Sravani</a:t>
            </a:r>
            <a:r>
              <a:rPr lang="en-US" sz="2000" dirty="0"/>
              <a:t> – [Working on backend(using ml concepts)]</a:t>
            </a:r>
          </a:p>
          <a:p>
            <a:r>
              <a:rPr lang="en-US" sz="2000" dirty="0"/>
              <a:t>M. Neha – Debugging and errors</a:t>
            </a:r>
          </a:p>
          <a:p>
            <a:r>
              <a:rPr lang="en-US" sz="2000" dirty="0"/>
              <a:t>P. Varsha – Testing and Documentation</a:t>
            </a:r>
          </a:p>
          <a:p>
            <a:r>
              <a:rPr lang="en-US" sz="2000" dirty="0"/>
              <a:t>D. </a:t>
            </a:r>
            <a:r>
              <a:rPr lang="en-US" sz="2000" dirty="0" err="1"/>
              <a:t>Snehitha</a:t>
            </a:r>
            <a:r>
              <a:rPr lang="en-US" sz="2000" dirty="0"/>
              <a:t> – Documentation and Research reviews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CB73F-84BB-1BBE-EF71-506BABF9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25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E86E4-4CFC-1EE1-9362-F08732A0C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A267-DA88-2475-2CB5-EC224142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4" y="1149634"/>
            <a:ext cx="6766560" cy="768096"/>
          </a:xfrm>
        </p:spPr>
        <p:txBody>
          <a:bodyPr/>
          <a:lstStyle/>
          <a:p>
            <a:r>
              <a:rPr lang="en-US" sz="3200" dirty="0"/>
              <a:t>Potential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AD74-34DD-17DC-D782-A24968DD58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2012B-A8AF-9A02-1017-75AB01AD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4189-259C-D56A-D2B3-797E79C7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536" y="1726064"/>
            <a:ext cx="5879592" cy="43699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Potential risks for an Attendance Facial Recognition System include </a:t>
            </a:r>
            <a:r>
              <a:rPr lang="en-IN" sz="2000" b="1" dirty="0"/>
              <a:t>technical glitches, privacy concerns, and user acceptance challenges</a:t>
            </a:r>
            <a:r>
              <a:rPr lang="en-IN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To mitigate </a:t>
            </a:r>
            <a:r>
              <a:rPr lang="en-IN" sz="2000" b="1" dirty="0"/>
              <a:t>technical risks</a:t>
            </a:r>
            <a:r>
              <a:rPr lang="en-IN" sz="2000" dirty="0"/>
              <a:t>, thorough testing and quality assurance protocols are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Privacy concerns </a:t>
            </a:r>
            <a:r>
              <a:rPr lang="en-IN" sz="2000" dirty="0"/>
              <a:t>can be addressed through strict adherence to data protection regulations and transparent communication about security measures.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Ensuring </a:t>
            </a:r>
            <a:r>
              <a:rPr lang="en-IN" sz="2000" b="1" dirty="0"/>
              <a:t>user acceptance </a:t>
            </a:r>
            <a:r>
              <a:rPr lang="en-IN" sz="2000" dirty="0"/>
              <a:t>involves user training sessions, clear communication of benefits, and addressing any apprehensions promptly. 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49691-E2A1-2B6D-C41C-F737F093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38" y="3689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6B86-F59F-16FC-2EB2-F2629125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B7-4ED1-BAEA-E5F3-477BCB51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1016507"/>
            <a:ext cx="6766560" cy="768096"/>
          </a:xfrm>
        </p:spPr>
        <p:txBody>
          <a:bodyPr/>
          <a:lstStyle/>
          <a:p>
            <a:r>
              <a:rPr lang="en-US" sz="3200" dirty="0"/>
              <a:t>Ethics Privacy legal and moral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71E4-4468-C63A-3A47-37DF7A790E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EC3F-35AD-9A6F-5A2F-03CC683D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662-5013-F7E0-E2DA-DF9568B3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83" y="2389451"/>
            <a:ext cx="5879592" cy="4800241"/>
          </a:xfrm>
        </p:spPr>
        <p:txBody>
          <a:bodyPr/>
          <a:lstStyle/>
          <a:p>
            <a:r>
              <a:rPr lang="en-IN" sz="2000" b="1" dirty="0"/>
              <a:t>Ethical, privacy, moral, and legal considerations for an Attendance Facial Recognition System include:</a:t>
            </a:r>
          </a:p>
          <a:p>
            <a:endParaRPr lang="en-IN" sz="2000" b="1" dirty="0"/>
          </a:p>
          <a:p>
            <a:r>
              <a:rPr lang="en-IN" sz="2000" dirty="0"/>
              <a:t>Privacy Concerns  </a:t>
            </a:r>
          </a:p>
          <a:p>
            <a:r>
              <a:rPr lang="en-IN" sz="2000" dirty="0"/>
              <a:t>Informed Consent</a:t>
            </a:r>
          </a:p>
          <a:p>
            <a:r>
              <a:rPr lang="en-IN" sz="2000" dirty="0"/>
              <a:t>Security</a:t>
            </a:r>
          </a:p>
          <a:p>
            <a:r>
              <a:rPr lang="en-IN" sz="2000" dirty="0"/>
              <a:t>Accuracy and </a:t>
            </a:r>
            <a:r>
              <a:rPr lang="en-IN" sz="2000" dirty="0" err="1"/>
              <a:t>Reliabilty</a:t>
            </a:r>
            <a:endParaRPr lang="en-IN" sz="2000" dirty="0"/>
          </a:p>
          <a:p>
            <a:r>
              <a:rPr lang="en-US" sz="2000" dirty="0"/>
              <a:t>Transparency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8767-3FAF-2D72-9C8B-8ED48301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1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6B86-F59F-16FC-2EB2-F2629125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B7-4ED1-BAEA-E5F3-477BCB51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1016507"/>
            <a:ext cx="6766560" cy="768096"/>
          </a:xfrm>
        </p:spPr>
        <p:txBody>
          <a:bodyPr/>
          <a:lstStyle/>
          <a:p>
            <a:r>
              <a:rPr lang="en-US" sz="3200" dirty="0"/>
              <a:t>Proposed approach/algorithm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71E4-4468-C63A-3A47-37DF7A790E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EC3F-35AD-9A6F-5A2F-03CC683D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662-5013-F7E0-E2DA-DF9568B3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83" y="2389451"/>
            <a:ext cx="5879592" cy="4800241"/>
          </a:xfrm>
        </p:spPr>
        <p:txBody>
          <a:bodyPr/>
          <a:lstStyle/>
          <a:p>
            <a:r>
              <a:rPr lang="en-US" sz="2000" dirty="0"/>
              <a:t>Facial Recognition Algorithm used – Deep Learning based CNN</a:t>
            </a:r>
          </a:p>
          <a:p>
            <a:r>
              <a:rPr lang="en-US" sz="2000" dirty="0"/>
              <a:t>Firstly, the model detects faces within image using techniques like CNN or </a:t>
            </a:r>
            <a:r>
              <a:rPr lang="en-US" sz="2000" dirty="0" err="1"/>
              <a:t>Haar</a:t>
            </a:r>
            <a:r>
              <a:rPr lang="en-US" sz="2000" dirty="0"/>
              <a:t> cascades.</a:t>
            </a:r>
          </a:p>
          <a:p>
            <a:r>
              <a:rPr lang="en-US" sz="2000" dirty="0"/>
              <a:t>Once detected, the model extracts facial features and created unique patterns using encodings.</a:t>
            </a:r>
          </a:p>
          <a:p>
            <a:r>
              <a:rPr lang="en-US" sz="2000" dirty="0"/>
              <a:t>These encodings are compared against a database of known faces using Euclidean distance/ face comparisons.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8767-3FAF-2D72-9C8B-8ED48301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1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6B86-F59F-16FC-2EB2-F2629125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B7-4ED1-BAEA-E5F3-477BCB51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1016507"/>
            <a:ext cx="6766560" cy="768096"/>
          </a:xfrm>
        </p:spPr>
        <p:txBody>
          <a:bodyPr/>
          <a:lstStyle/>
          <a:p>
            <a:r>
              <a:rPr lang="en-US" sz="3200" dirty="0"/>
              <a:t>INPUT data/tools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71E4-4468-C63A-3A47-37DF7A790E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EC3F-35AD-9A6F-5A2F-03CC683D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662-5013-F7E0-E2DA-DF9568B3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83" y="1914321"/>
            <a:ext cx="5879592" cy="4800241"/>
          </a:xfrm>
        </p:spPr>
        <p:txBody>
          <a:bodyPr/>
          <a:lstStyle/>
          <a:p>
            <a:r>
              <a:rPr lang="en-US" sz="2000" dirty="0"/>
              <a:t>Data is fed to the model for preprocessing and model generation.</a:t>
            </a:r>
          </a:p>
          <a:p>
            <a:r>
              <a:rPr lang="en-US" sz="2000" dirty="0"/>
              <a:t>Additionally, the input data can be fed through the model using image capturing sensors like high-resolution cameras.</a:t>
            </a:r>
          </a:p>
          <a:p>
            <a:r>
              <a:rPr lang="en-US" sz="2000" dirty="0"/>
              <a:t>GPU’s are crucial for accelerating deep learning algorithms. </a:t>
            </a:r>
            <a:r>
              <a:rPr lang="en-IN" sz="2000" b="0" i="0" dirty="0">
                <a:effectLst/>
              </a:rPr>
              <a:t>They offer parallel processing capabilities, which significantly speed up the training and inference processes </a:t>
            </a:r>
            <a:r>
              <a:rPr lang="en-US" sz="2000" b="0" i="0" dirty="0">
                <a:effectLst/>
              </a:rPr>
              <a:t>.</a:t>
            </a:r>
            <a:r>
              <a:rPr lang="en-US" sz="2000" dirty="0"/>
              <a:t> </a:t>
            </a:r>
          </a:p>
          <a:p>
            <a:r>
              <a:rPr lang="en-US" sz="2000" dirty="0"/>
              <a:t>Software tools used: OpenCV, </a:t>
            </a:r>
            <a:r>
              <a:rPr lang="en-US" sz="2000" dirty="0" err="1"/>
              <a:t>dlib</a:t>
            </a:r>
            <a:r>
              <a:rPr lang="en-US" sz="2000" dirty="0"/>
              <a:t>, </a:t>
            </a:r>
            <a:r>
              <a:rPr lang="en-US" sz="2000" dirty="0" err="1"/>
              <a:t>FaceNet</a:t>
            </a:r>
            <a:r>
              <a:rPr lang="en-US" sz="2000" dirty="0"/>
              <a:t>, MySQL</a:t>
            </a:r>
          </a:p>
          <a:p>
            <a:r>
              <a:rPr lang="en-US" sz="2000" dirty="0"/>
              <a:t>IDE: Google </a:t>
            </a:r>
            <a:r>
              <a:rPr lang="en-US" sz="2000" dirty="0" err="1"/>
              <a:t>Colab</a:t>
            </a:r>
            <a:r>
              <a:rPr lang="en-US" sz="2000" dirty="0"/>
              <a:t>, </a:t>
            </a:r>
            <a:r>
              <a:rPr lang="en-US" sz="2000" dirty="0" err="1"/>
              <a:t>Pycharm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8767-3FAF-2D72-9C8B-8ED48301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1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6B86-F59F-16FC-2EB2-F2629125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B7-4ED1-BAEA-E5F3-477BCB51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1016507"/>
            <a:ext cx="6766560" cy="768096"/>
          </a:xfrm>
        </p:spPr>
        <p:txBody>
          <a:bodyPr/>
          <a:lstStyle/>
          <a:p>
            <a:r>
              <a:rPr lang="en-US" sz="3200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71E4-4468-C63A-3A47-37DF7A790E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EC3F-35AD-9A6F-5A2F-03CC683D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662-5013-F7E0-E2DA-DF9568B3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83" y="2069590"/>
            <a:ext cx="5879592" cy="4800241"/>
          </a:xfrm>
        </p:spPr>
        <p:txBody>
          <a:bodyPr/>
          <a:lstStyle/>
          <a:p>
            <a:r>
              <a:rPr lang="en-US" sz="2000" dirty="0"/>
              <a:t>System Architecture and Design: It consists of modular design with components like data collection, face detection, recognition, attendance tracking, and user interface.</a:t>
            </a:r>
          </a:p>
          <a:p>
            <a:r>
              <a:rPr lang="en-US" sz="2000" dirty="0"/>
              <a:t>Integration of </a:t>
            </a:r>
            <a:r>
              <a:rPr lang="en-US" sz="2000" dirty="0" err="1"/>
              <a:t>facial_recognition</a:t>
            </a:r>
            <a:r>
              <a:rPr lang="en-US" sz="2000" dirty="0"/>
              <a:t>, database.</a:t>
            </a:r>
          </a:p>
          <a:p>
            <a:r>
              <a:rPr lang="en-US" sz="2000" dirty="0"/>
              <a:t>Key features would be accurate and real-time facial recognition, scalable architecture, robust security.</a:t>
            </a:r>
          </a:p>
          <a:p>
            <a:r>
              <a:rPr lang="en-US" sz="2000" dirty="0"/>
              <a:t>In future, we can also integrate advanced biometric technologies.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8767-3FAF-2D72-9C8B-8ED48301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1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6B86-F59F-16FC-2EB2-F2629125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B7-4ED1-BAEA-E5F3-477BCB51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1016507"/>
            <a:ext cx="6766560" cy="768096"/>
          </a:xfrm>
        </p:spPr>
        <p:txBody>
          <a:bodyPr/>
          <a:lstStyle/>
          <a:p>
            <a:r>
              <a:rPr lang="en-US" sz="3200" dirty="0"/>
              <a:t>Result and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71E4-4468-C63A-3A47-37DF7A790E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EC3F-35AD-9A6F-5A2F-03CC683D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662-5013-F7E0-E2DA-DF9568B3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83" y="2389451"/>
            <a:ext cx="5879592" cy="4800241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8767-3FAF-2D72-9C8B-8ED48301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1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6B86-F59F-16FC-2EB2-F2629125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0B7-4ED1-BAEA-E5F3-477BCB51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1016507"/>
            <a:ext cx="6766560" cy="768096"/>
          </a:xfrm>
        </p:spPr>
        <p:txBody>
          <a:bodyPr/>
          <a:lstStyle/>
          <a:p>
            <a:r>
              <a:rPr lang="en-US" sz="3200" dirty="0"/>
              <a:t>Future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71E4-4468-C63A-3A47-37DF7A790E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EC3F-35AD-9A6F-5A2F-03CC683D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662-5013-F7E0-E2DA-DF9568B3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83" y="1659186"/>
            <a:ext cx="5879592" cy="480024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sz="1800" b="1" i="0" dirty="0">
                <a:effectLst/>
              </a:rPr>
              <a:t>Enhancements and Extensions</a:t>
            </a:r>
            <a:r>
              <a:rPr lang="en-IN" sz="1800" b="0" i="0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Integration of multi-modal biometrics.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Real-time emotion detection.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Development of adaptive algorithms.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effectLst/>
              </a:rPr>
              <a:t>Expanded Applications</a:t>
            </a:r>
            <a:r>
              <a:rPr lang="en-IN" sz="1800" b="0" i="0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Access Control.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Security Monitoring.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Personalization in retail, entertainment, healthcare.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effectLst/>
              </a:rPr>
              <a:t>Integration of Future Technology</a:t>
            </a:r>
            <a:r>
              <a:rPr lang="en-IN" sz="1800" b="0" i="0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Advancements in hardware.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AI techniques for robust algorithms.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effectLst/>
              </a:rPr>
              <a:t>Edge computing for faster response.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8767-3FAF-2D72-9C8B-8ED48301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1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7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589" y="3315148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438170" cy="2176272"/>
          </a:xfrm>
        </p:spPr>
        <p:txBody>
          <a:bodyPr/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43" y="1011040"/>
            <a:ext cx="3968675" cy="768096"/>
          </a:xfrm>
        </p:spPr>
        <p:txBody>
          <a:bodyPr/>
          <a:lstStyle/>
          <a:p>
            <a:r>
              <a:rPr lang="en-US" sz="3600" dirty="0"/>
              <a:t>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725" y="1789445"/>
            <a:ext cx="5879592" cy="35272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An Attendance Facial Recognition System is a technology that uses facial recognition algorithms to identify and authenticate individuals based on their unique facial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Face recognition (FR) has received considerable attention in the field of security, especially in the use of closed-circuit (CCTV) cameras in security monitoring. Although significant advances in then field of computer vision are made, advanced face recognition systems provided satisfactory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It enhances accuracy, reduces the potential for fraud, and streamlines attendance management in various settings such as workplaces, schools, or events.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272B7-84DB-4AF3-1498-2480FCA7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714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C56E4-E56A-3F01-6847-369A9F16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24C0-B65F-A03F-6516-D4708C6A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211311"/>
            <a:ext cx="6766560" cy="768096"/>
          </a:xfrm>
        </p:spPr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42D1E-9BEF-844C-28B4-D4A57AB3C4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0C3C-3DD8-74DD-55AF-6FD5B768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7C1-4FFB-12BD-5D15-7CFB8697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07" y="2459198"/>
            <a:ext cx="5879592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facial recognition system solves the problem of proxy attendances.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addresses the problem like manual attendance management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trial system provides more efficient and accurate way to record attendance by utilizing facial recognition technology by enhancing overall productivity.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DB3F6-5C3D-DF3D-24CF-43EF06B6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714" y="334046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4EC01-2E9A-00A8-BED8-ADF4C813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E7BD-EE87-090D-B53D-DD865132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13" y="1163439"/>
            <a:ext cx="6766560" cy="768096"/>
          </a:xfrm>
        </p:spPr>
        <p:txBody>
          <a:bodyPr/>
          <a:lstStyle/>
          <a:p>
            <a:r>
              <a:rPr lang="en-US" sz="3200" dirty="0"/>
              <a:t>Potential clients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86884-85C5-BB28-E597-F9A25A87FC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F042F-A9E5-A983-D7A7-FDFF3BE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88A7-6112-30FE-BAAF-4F9D48C2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13" y="1931535"/>
            <a:ext cx="5879592" cy="19412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Educational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Consortiums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Multinational Companies/ Corporate Offices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Government Agencies</a:t>
            </a:r>
          </a:p>
          <a:p>
            <a:endParaRPr lang="en-US" sz="2000" dirty="0"/>
          </a:p>
          <a:p>
            <a:r>
              <a:rPr lang="en-US" sz="2000" dirty="0"/>
              <a:t>They are my target audiences because the above mentioned clients mostly desire and depend upon the benefits like </a:t>
            </a:r>
            <a:r>
              <a:rPr lang="en-US" sz="2000" b="1" dirty="0"/>
              <a:t>efficiency, accuracy, security enhancement, time, convenience </a:t>
            </a:r>
            <a:r>
              <a:rPr lang="en-US" sz="2000" dirty="0"/>
              <a:t>and</a:t>
            </a:r>
            <a:r>
              <a:rPr lang="en-US" sz="2000" b="1" dirty="0"/>
              <a:t>  versatility.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095C5-6012-2ECF-16B1-E96B96E2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714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8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6C0F9-0A7A-5050-8107-22FADC3DC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CBAC-5259-C9A2-492F-2B0BEC91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319784"/>
            <a:ext cx="6766560" cy="768096"/>
          </a:xfrm>
        </p:spPr>
        <p:txBody>
          <a:bodyPr/>
          <a:lstStyle/>
          <a:p>
            <a:r>
              <a:rPr lang="en-US" sz="3200" dirty="0"/>
              <a:t>Innovations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FCA30-05BE-6533-9BE3-7AB22138AD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38715-5225-BDA5-C4C5-1B7121A4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A9BE-E072-7490-F698-63ECDEF9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99806"/>
            <a:ext cx="5879592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AI-Driven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Privacy Preserving Technique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B595F-B700-F025-1832-40127FB1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714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8756-FDFB-8B74-354E-D872B6D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5894-AF41-EFED-18BB-327E47CF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400556"/>
            <a:ext cx="6766560" cy="768096"/>
          </a:xfrm>
        </p:spPr>
        <p:txBody>
          <a:bodyPr/>
          <a:lstStyle/>
          <a:p>
            <a:r>
              <a:rPr lang="en-IN" sz="3200" dirty="0"/>
              <a:t>CHALLENGES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229B2-6BAF-A4E8-C1D8-98ACB36264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CC72E-5F9F-9FBA-763D-EEA985F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18B9-83D5-BB32-59A3-EBD0ABBE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168652"/>
            <a:ext cx="5879592" cy="1990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Privacy and ethical 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Blockchain Integration and complex integration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Security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Iterations and 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Dataset Collection and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Front End and Networking equipment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656B6-F6D5-E90C-A92D-0432D18B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1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6B1F9-130A-BD0A-2EAA-85DA8169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67C-98D9-7E35-A1F3-D293EFF2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7222864" cy="768096"/>
          </a:xfrm>
        </p:spPr>
        <p:txBody>
          <a:bodyPr/>
          <a:lstStyle/>
          <a:p>
            <a:r>
              <a:rPr lang="en-US" sz="3200" dirty="0"/>
              <a:t>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4B41-2F0B-76ED-A5E9-4EDEBAAFE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93F4F-4A9D-D6F4-CE6A-7262C95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7472-BD7A-2480-C502-8C31EFE6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</a:t>
            </a:r>
            <a:r>
              <a:rPr lang="en-US" sz="2000" dirty="0" err="1"/>
              <a:t>Rekognition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 Azure Face 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Face++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649D7-525B-B31D-295F-7953DF42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420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4CDE-BABB-1E0A-2BCB-18E291B0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0527-8B0E-9E2F-1DBD-E6FFFF84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149" y="1390605"/>
            <a:ext cx="6766560" cy="768096"/>
          </a:xfrm>
        </p:spPr>
        <p:txBody>
          <a:bodyPr/>
          <a:lstStyle/>
          <a:p>
            <a:r>
              <a:rPr lang="en-US" sz="3200" dirty="0"/>
              <a:t>Measure of success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24FE0-659A-EAA1-F158-B8816BADAC6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02B19-5FE7-E33D-366D-D9E31C9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EB51-CD0E-4717-BB8C-619AEB2B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559782"/>
            <a:ext cx="5879592" cy="2700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parameters of achievement would 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Security Measures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Reliabilty</a:t>
            </a:r>
            <a:r>
              <a:rPr lang="en-IN" sz="2000" dirty="0"/>
              <a:t> &amp; </a:t>
            </a:r>
            <a:r>
              <a:rPr lang="en-IN" sz="2000" dirty="0" err="1"/>
              <a:t>Scalabilty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False Acceptance Rate (FAR)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1E46E-9AEA-7EAF-4D68-7CA6CAA0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07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2D0F-A5C2-5FF0-B800-915C7409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B617-4E4B-FCD2-4D5E-B9F721FF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19" y="1101583"/>
            <a:ext cx="6766560" cy="768096"/>
          </a:xfrm>
        </p:spPr>
        <p:txBody>
          <a:bodyPr/>
          <a:lstStyle/>
          <a:p>
            <a:r>
              <a:rPr lang="en-US" sz="3200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5AB31-4BCD-DF36-21E6-78DFC2D6C5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B9E89-C3E8-4A66-FE54-2047EE5A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5881-0A41-68C2-B423-148D9952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878" y="1737090"/>
            <a:ext cx="5879592" cy="3383820"/>
          </a:xfrm>
        </p:spPr>
        <p:txBody>
          <a:bodyPr/>
          <a:lstStyle/>
          <a:p>
            <a:r>
              <a:rPr lang="en-US" sz="1800" b="1" dirty="0"/>
              <a:t>Software:</a:t>
            </a:r>
          </a:p>
          <a:p>
            <a:r>
              <a:rPr lang="en-US" sz="2000" dirty="0"/>
              <a:t>Operating System – Windows</a:t>
            </a:r>
          </a:p>
          <a:p>
            <a:r>
              <a:rPr lang="en-US" sz="2000" dirty="0"/>
              <a:t>Language – Python</a:t>
            </a:r>
          </a:p>
          <a:p>
            <a:r>
              <a:rPr lang="en-US" sz="2000" dirty="0"/>
              <a:t>IDE – </a:t>
            </a:r>
            <a:r>
              <a:rPr lang="en-US" sz="2000" dirty="0" err="1"/>
              <a:t>Jupyter</a:t>
            </a:r>
            <a:r>
              <a:rPr lang="en-US" sz="2000" dirty="0"/>
              <a:t>/Google </a:t>
            </a:r>
            <a:r>
              <a:rPr lang="en-US" sz="2000" dirty="0" err="1"/>
              <a:t>Colab</a:t>
            </a:r>
            <a:endParaRPr lang="en-US" sz="2000" dirty="0"/>
          </a:p>
          <a:p>
            <a:r>
              <a:rPr lang="en-US" sz="2000" dirty="0"/>
              <a:t>Libraries - OpenCV, </a:t>
            </a:r>
            <a:r>
              <a:rPr lang="en-US" sz="2000" dirty="0" err="1"/>
              <a:t>Face_recognition,dilb,TensorFlow</a:t>
            </a:r>
            <a:endParaRPr lang="en-US" sz="2000" dirty="0"/>
          </a:p>
          <a:p>
            <a:endParaRPr lang="en-US" sz="2000" dirty="0"/>
          </a:p>
          <a:p>
            <a:r>
              <a:rPr lang="en-US" sz="1800" b="1" dirty="0"/>
              <a:t>Hardware:</a:t>
            </a:r>
          </a:p>
          <a:p>
            <a:r>
              <a:rPr lang="en-US" sz="2000" dirty="0"/>
              <a:t>Cameras, Webcams or Ip cameras.</a:t>
            </a:r>
          </a:p>
          <a:p>
            <a:r>
              <a:rPr lang="en-US" sz="2000" dirty="0"/>
              <a:t>Computing Hardware</a:t>
            </a:r>
          </a:p>
          <a:p>
            <a:r>
              <a:rPr lang="en-US" sz="2000" dirty="0"/>
              <a:t>Networking Equipment</a:t>
            </a:r>
          </a:p>
          <a:p>
            <a:r>
              <a:rPr lang="en-US" sz="2000" dirty="0"/>
              <a:t>Equipment:  Mounting hardware, Lighting equipment, Facial Recognition Devices.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A86BD-BA78-DCE9-F5BC-98923998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349" y="292887"/>
            <a:ext cx="1792101" cy="8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purl.org/dc/dcmitype/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{3C15F9C9-1915-4675-A599-78C0A6E81BCA}tf78438558_win32</Template>
  <TotalTime>839</TotalTime>
  <Words>790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Sabon Next LT</vt:lpstr>
      <vt:lpstr>Office Theme</vt:lpstr>
      <vt:lpstr>Attendance facial recognition System  Guided by Prof. Rupesh mishra </vt:lpstr>
      <vt:lpstr>Description</vt:lpstr>
      <vt:lpstr>Problem solving</vt:lpstr>
      <vt:lpstr>Potential clients </vt:lpstr>
      <vt:lpstr>Innovations</vt:lpstr>
      <vt:lpstr>CHALLENGES</vt:lpstr>
      <vt:lpstr>EXISTING SOLUTIONS</vt:lpstr>
      <vt:lpstr>Measure of success</vt:lpstr>
      <vt:lpstr>RESOURCES</vt:lpstr>
      <vt:lpstr>Team responsibilities</vt:lpstr>
      <vt:lpstr>Potential risks</vt:lpstr>
      <vt:lpstr>Ethics Privacy legal and moral issues</vt:lpstr>
      <vt:lpstr>Proposed approach/algorithm</vt:lpstr>
      <vt:lpstr>INPUT data/tools used</vt:lpstr>
      <vt:lpstr>implementation</vt:lpstr>
      <vt:lpstr>Result and analysis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facial recognition System </dc:title>
  <dc:subject/>
  <dc:creator>Abhinandana Polepally</dc:creator>
  <cp:lastModifiedBy>Abhinandana Polepally</cp:lastModifiedBy>
  <cp:revision>8</cp:revision>
  <dcterms:created xsi:type="dcterms:W3CDTF">2024-02-20T17:20:35Z</dcterms:created>
  <dcterms:modified xsi:type="dcterms:W3CDTF">2024-03-31T07:24:30Z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