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340C-F825-B4AD-8B08-A4C9D2A8C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529F5-1AAA-B344-E5E8-0CCE775F9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E8CE-FB18-C342-E31B-970DD142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4F78-3F68-EE4E-BECB-EC264986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06474-E0D3-37D7-C81D-E4FF74856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3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DD2-EC42-F91F-0DFF-465FCCDF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9FBD9-C3A4-5A85-B516-D6E32EB98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3A88-7547-66AB-81B5-37B23ED4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0A47-2B1E-19DC-C216-BE772E7A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7728-6430-6EB1-FA6B-FBB1DF0E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3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D0FE5-A2E9-084B-D119-60DA6AC75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79F01-3EEC-5122-3914-1E5927B2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D4130-4FAF-0011-3452-AC79D8B8C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627F-C71C-04D2-4180-5751A6F5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65B2-FB8C-17A7-90B2-531AB2F3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1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3B24-1074-4CA3-18A2-F20EF468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BB4F-C0E8-6CB3-960C-068671752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43C20-ED06-EF6D-B41D-52C83608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CF70-6C15-9481-31A8-3A5690EF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E09D8-7149-BCF0-17DB-415C854E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22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80FA-768C-4176-A85B-A785E1CC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08C30-95CC-BA59-B567-70A010DB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AEED9-8BE1-C4FB-137B-E544ED7A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1C3AB-A656-6FB6-B171-EC448C30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8F2E0-BAAB-D43E-D379-E451C13E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06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B541-5551-052C-FECA-BD13D8BC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C239-B9B8-A74E-84E2-044125C56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12548-56B8-0AA2-ABCC-5A565542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79DB1-2EFB-E415-91DF-8BC76FCB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7B8BE-A5C1-4B9B-2017-67A4D6E0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0E683-941B-2830-41BD-F02BA7E5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4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3FFE-CE68-6746-D740-B251A95B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BB2E5-D6D7-90B4-4826-33D9FC365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6BF1-0413-4797-A5B1-DB87E245D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F3F3B-6228-826F-2F42-3504868F2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64004-EF92-5168-A56F-A8DD590C6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B9BB63-CE70-44DF-D9F4-4A5E7E0B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1E965-51BF-769E-3704-2A18CADC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34A40-053E-0271-E79B-B640AF0C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39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BF75-E5AF-C13E-AA5F-9EA03A86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0E099-0D0F-B4E8-B648-DEF8D5E5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03AA4-8947-7C0E-5D29-60E6C25D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30F34-9CDB-55BF-0F64-576533EE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6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0577C-447D-3BB3-9585-A60B72791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ACBB1-543B-37F7-6D20-3A831CF3A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7CCEB-550D-837C-90C5-28057C3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17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AA8-FE43-C634-50C9-827F3F8A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F420-2A37-C49D-6B40-93237D58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08E61-2271-1AF7-8871-D98072459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ADB5E-F189-2C88-1295-DF318B26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B5FFB-F472-0D14-87B5-ECC929B1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636B-0A5F-5B10-EA7D-F16817F8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40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5AB84-8342-AFA9-79B6-F687941F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029F7-DE5F-AF3C-9BD9-933FF503A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74E98-BB04-9247-2B4F-103107C97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9C9B-6FBC-4D22-61CD-8E874C76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5D811-25C4-EB0C-42FE-E157168A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6EB95-42B7-67B0-CAD8-03D48AA9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3334C-59E0-BF96-8AAE-F2D68479C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11793-0518-437B-DF7C-C7F02EEA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5573A-EE68-4ED9-2213-0FEF0B77B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AF737-6C5B-405E-A60B-FAF8192DF1CF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24355-7AEF-BE58-DDEC-2177C8B0A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C036A-BBE8-F882-79C7-0A114D6AF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BF4C-4255-4731-A4DA-9616ECE155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3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4CDE-505B-A94A-FE75-2071278E2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BlinkIt Performance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215E5F-2251-B8EA-DD71-8212921F76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03236" y="4029809"/>
            <a:ext cx="778552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Data-Driven Review of Sales and Operations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1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5C30-62FD-1081-93D2-23F62263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Executive Summary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BDDA-278D-AF5A-0E15-74B37D0E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To provide an overview of </a:t>
            </a:r>
            <a:r>
              <a:rPr lang="en-US" dirty="0" err="1"/>
              <a:t>Blinkit's</a:t>
            </a:r>
            <a:r>
              <a:rPr lang="en-US" dirty="0"/>
              <a:t> sales, product, and outlet performance.</a:t>
            </a:r>
          </a:p>
          <a:p>
            <a:r>
              <a:rPr lang="en-US" b="1" dirty="0"/>
              <a:t>Key Metrics:</a:t>
            </a:r>
            <a:endParaRPr lang="en-US" dirty="0"/>
          </a:p>
          <a:p>
            <a:pPr lvl="1"/>
            <a:r>
              <a:rPr lang="en-US" dirty="0"/>
              <a:t>Total Sales: $1.20M</a:t>
            </a:r>
          </a:p>
          <a:p>
            <a:pPr lvl="1"/>
            <a:r>
              <a:rPr lang="en-US" dirty="0"/>
              <a:t>Average Sales: $141</a:t>
            </a:r>
          </a:p>
          <a:p>
            <a:pPr lvl="1"/>
            <a:r>
              <a:rPr lang="en-US" dirty="0"/>
              <a:t>Total Items Sold: 8,523</a:t>
            </a:r>
          </a:p>
          <a:p>
            <a:pPr lvl="1"/>
            <a:r>
              <a:rPr lang="en-US" dirty="0"/>
              <a:t>Average Customer Rating: 3.9 out of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2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AA98-EAD8-117F-1FCE-FC11A7A3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Overall Performance &amp; Trends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8EA4-FBEA-996C-4216-BCE38F61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Total Sales &amp; Ratings:</a:t>
            </a:r>
            <a:r>
              <a:rPr lang="en-US" dirty="0"/>
              <a:t> High-level view of our performance.</a:t>
            </a:r>
          </a:p>
          <a:p>
            <a:r>
              <a:rPr lang="en-US" b="1" dirty="0"/>
              <a:t>Outlet Establishment Trend:</a:t>
            </a:r>
            <a:r>
              <a:rPr lang="en-US" dirty="0"/>
              <a:t> Our network has grown consistently over time, with a significant increase in outlets leading to higher sales volumes.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90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D342-8239-DC56-DF80-9CADBF78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Outlet &amp; Location Analysis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300D-BF2E-FD94-067D-CBF92897B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Outlet Size:</a:t>
            </a:r>
            <a:r>
              <a:rPr lang="en-US" dirty="0"/>
              <a:t> Medium-sized outlets contribute the most to total sales. This is a key segment for our business.</a:t>
            </a:r>
          </a:p>
          <a:p>
            <a:r>
              <a:rPr lang="en-US" b="1" dirty="0"/>
              <a:t>Outlet Location:</a:t>
            </a:r>
            <a:r>
              <a:rPr lang="en-US" dirty="0"/>
              <a:t> Tier 3 locations have the highest sales, followed by Tier 2 and Tier 1. This is a critical insight for strategic planning.</a:t>
            </a:r>
          </a:p>
          <a:p>
            <a:r>
              <a:rPr lang="en-US" b="1" dirty="0"/>
              <a:t>Top Performers:</a:t>
            </a:r>
            <a:r>
              <a:rPr lang="en-US" dirty="0"/>
              <a:t> Supermarket Type 1 and Type 2 are the highest-grossing outlet types.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145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B004-4B4B-212C-79DF-8518353D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Product &amp; Customer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EE43-F992-C7F5-01FE-33750F263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Top-Selling Item Types:</a:t>
            </a:r>
            <a:r>
              <a:rPr lang="en-US" dirty="0"/>
              <a:t> Canned and Frozen Foods are top sellers. Let’s double-down on these.</a:t>
            </a:r>
          </a:p>
          <a:p>
            <a:r>
              <a:rPr lang="en-US" b="1" dirty="0"/>
              <a:t>Fat Content:</a:t>
            </a:r>
            <a:r>
              <a:rPr lang="en-US" dirty="0"/>
              <a:t> Products with Low Fat and Regular fat content are equally popular, indicating a balanced customer preference.</a:t>
            </a:r>
          </a:p>
          <a:p>
            <a:r>
              <a:rPr lang="en-US" b="1" dirty="0"/>
              <a:t>Average Rating:</a:t>
            </a:r>
            <a:r>
              <a:rPr lang="en-US" dirty="0"/>
              <a:t> The 3.9 average rating is strong but shows room for improvement.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29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226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BlinkIt Performance Dashboard</vt:lpstr>
      <vt:lpstr> Executive Summary </vt:lpstr>
      <vt:lpstr> Overall Performance &amp; Trends </vt:lpstr>
      <vt:lpstr> Outlet &amp; Location Analysis </vt:lpstr>
      <vt:lpstr> Product &amp; Customer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Snehitha Potnuru</dc:creator>
  <cp:lastModifiedBy>Snehitha Potnuru</cp:lastModifiedBy>
  <cp:revision>1</cp:revision>
  <dcterms:created xsi:type="dcterms:W3CDTF">2025-08-17T15:35:07Z</dcterms:created>
  <dcterms:modified xsi:type="dcterms:W3CDTF">2025-08-17T15:43:32Z</dcterms:modified>
</cp:coreProperties>
</file>