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88d9288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88d9288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910f8698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910f8698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88d9288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88d9288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10f86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10f86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88d9288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88d9288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10f869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910f869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88d9288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88d9288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88d9288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88d9288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38200" y="1831225"/>
            <a:ext cx="41649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2"/>
                </a:solidFill>
              </a:rPr>
              <a:t>AI ASSIGNMENT -2 </a:t>
            </a:r>
            <a:endParaRPr b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5300" y="276225"/>
            <a:ext cx="1511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50" y="1117575"/>
            <a:ext cx="4598024" cy="285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title="bnb_frozenlake_8x8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050" y="889588"/>
            <a:ext cx="3364325" cy="33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0"/>
            <a:ext cx="605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2"/>
                </a:solidFill>
              </a:rPr>
              <a:t>DFS Branch and Bound</a:t>
            </a:r>
            <a:endParaRPr b="1" sz="33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85125" y="4201800"/>
            <a:ext cx="3555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Time: 0.0224sec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65300" y="276225"/>
            <a:ext cx="1511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102225"/>
            <a:ext cx="8724300" cy="5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Reasons for BnB's Performance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Doesn't use heuristics, so it explores more paths.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Follows a depth-first approach, which can lead to dead ends.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Pruning is only effective after finding a good solution early.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Struggles in environments like Frozen Lake with many traps.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Comparison with IDA*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Slower (0.0224s vs. 0.0075s)</a:t>
            </a:r>
            <a:r>
              <a:rPr lang="en">
                <a:solidFill>
                  <a:schemeClr val="dk1"/>
                </a:solidFill>
              </a:rPr>
              <a:t> due to uninformed search.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Explores more paths than IDA*, which uses heuristics.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Higher variation across runs due to deeper and broader search.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Less efficient at avoiding dead ends.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5" y="967950"/>
            <a:ext cx="4522576" cy="29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ida_star_best_path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275" y="813488"/>
            <a:ext cx="3407825" cy="34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26375" y="4164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Time: 0.0075sec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0"/>
            <a:ext cx="799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2"/>
                </a:solidFill>
              </a:rPr>
              <a:t>Iterative Deepening A* (IDA*)</a:t>
            </a:r>
            <a:endParaRPr b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0"/>
            <a:ext cx="7920300" cy="5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Heuristic used: Manhattan distance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Reasons for IDA's Performance</a:t>
            </a:r>
            <a:r>
              <a:rPr b="1" lang="en" sz="1800">
                <a:solidFill>
                  <a:schemeClr val="dk1"/>
                </a:solidFill>
              </a:rPr>
              <a:t>*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Uses heuristics (e.g., Manhattan distance) for guided search.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Memory-efficient and fast in grid environments.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Re-explores some paths, but overhead is small on 8x8 grids.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Consistently fast with low average runtime.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Comparison with BnB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Faster and more consistent</a:t>
            </a:r>
            <a:r>
              <a:rPr lang="en">
                <a:solidFill>
                  <a:schemeClr val="dk1"/>
                </a:solidFill>
              </a:rPr>
              <a:t> due to heuristic guidance.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Avoids traps and dead ends more efficiently.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Explores fewer nodes than BnB.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Better suited for structured environments like Frozen Lake.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5" y="1011475"/>
            <a:ext cx="4621074" cy="2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title="tsp_hc_progress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024" y="773938"/>
            <a:ext cx="4033101" cy="33609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02350" y="40452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Time: 0.95sec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5350" y="1709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Hill Climbing</a:t>
            </a:r>
            <a:endParaRPr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08475" y="0"/>
            <a:ext cx="7440600" cy="5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Reasons for Hill Climbing’s Performance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Average Time: 0.95 sec</a:t>
            </a:r>
            <a:r>
              <a:rPr lang="en">
                <a:solidFill>
                  <a:schemeClr val="dk1"/>
                </a:solidFill>
              </a:rPr>
              <a:t> — relatively fast.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Hill Climbing is a greedy algorithm that quickly converges to a local optimum.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Efficient in smaller TSP instances due to simple move evaluation.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However, </a:t>
            </a:r>
            <a:r>
              <a:rPr b="1" lang="en">
                <a:solidFill>
                  <a:schemeClr val="dk1"/>
                </a:solidFill>
              </a:rPr>
              <a:t>can get stuck in local minima</a:t>
            </a:r>
            <a:r>
              <a:rPr lang="en">
                <a:solidFill>
                  <a:schemeClr val="dk1"/>
                </a:solidFill>
              </a:rPr>
              <a:t>, which sometimes leads to early but suboptimal solutions.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Comparison with Simulated Annealing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Much faster</a:t>
            </a:r>
            <a:r>
              <a:rPr lang="en">
                <a:solidFill>
                  <a:schemeClr val="dk1"/>
                </a:solidFill>
              </a:rPr>
              <a:t> (0.95s vs 17.06s) due to greedy decisions and no randomness.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Less exploration</a:t>
            </a:r>
            <a:r>
              <a:rPr lang="en">
                <a:solidFill>
                  <a:schemeClr val="dk1"/>
                </a:solidFill>
              </a:rPr>
              <a:t>: Doesn’t escape local minima, while Simulated Annealing does.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Suitable when a fast, good-enough solution is needed, but not ideal for complex TSPs with many local optima.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Less reliable</a:t>
            </a:r>
            <a:r>
              <a:rPr lang="en">
                <a:solidFill>
                  <a:schemeClr val="dk1"/>
                </a:solidFill>
              </a:rPr>
              <a:t> in terms of finding globally optimal paths.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543875"/>
            <a:ext cx="5167876" cy="3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tsp_sa_progress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151" y="854325"/>
            <a:ext cx="3508050" cy="29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67600" y="3925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Time:17.06sec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0"/>
            <a:ext cx="5167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Simulated Annealing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05775" y="138425"/>
            <a:ext cx="7951200" cy="5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Reasons for Simulated Annealing’s Performance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Average Time: 17.06 sec</a:t>
            </a:r>
            <a:r>
              <a:rPr lang="en">
                <a:solidFill>
                  <a:schemeClr val="dk1"/>
                </a:solidFill>
              </a:rPr>
              <a:t> — much higher due to its iterative, probabilistic nature.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Simulated Annealing accepts worse solutions initially to </a:t>
            </a:r>
            <a:r>
              <a:rPr b="1" lang="en">
                <a:solidFill>
                  <a:schemeClr val="dk1"/>
                </a:solidFill>
              </a:rPr>
              <a:t>escape local minima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Performs better on complex TSP instances as it explores the solution space more thoroughly.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Time increases due to cooling schedule, gradual convergence, and randomness.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Comparison with Hill Climbing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Slower</a:t>
            </a:r>
            <a:r>
              <a:rPr lang="en">
                <a:solidFill>
                  <a:schemeClr val="dk1"/>
                </a:solidFill>
              </a:rPr>
              <a:t>, but </a:t>
            </a:r>
            <a:r>
              <a:rPr b="1" lang="en">
                <a:solidFill>
                  <a:schemeClr val="dk1"/>
                </a:solidFill>
              </a:rPr>
              <a:t>more likely to find a global optimum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Better suited</a:t>
            </a:r>
            <a:r>
              <a:rPr lang="en">
                <a:solidFill>
                  <a:schemeClr val="dk1"/>
                </a:solidFill>
              </a:rPr>
              <a:t> for complex or large-scale TSPs.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randomness and acceptance of worse solutions make it more robust.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Hill Climbing is quicker but more prone to failure in rugged search spaces.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