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37"/>
  </p:notesMasterIdLst>
  <p:sldIdLst>
    <p:sldId id="288" r:id="rId2"/>
    <p:sldId id="268" r:id="rId3"/>
    <p:sldId id="278" r:id="rId4"/>
    <p:sldId id="279" r:id="rId5"/>
    <p:sldId id="272" r:id="rId6"/>
    <p:sldId id="273" r:id="rId7"/>
    <p:sldId id="274" r:id="rId8"/>
    <p:sldId id="280" r:id="rId9"/>
    <p:sldId id="296" r:id="rId10"/>
    <p:sldId id="297" r:id="rId11"/>
    <p:sldId id="275" r:id="rId12"/>
    <p:sldId id="281" r:id="rId13"/>
    <p:sldId id="283" r:id="rId14"/>
    <p:sldId id="284" r:id="rId15"/>
    <p:sldId id="285" r:id="rId16"/>
    <p:sldId id="286" r:id="rId17"/>
    <p:sldId id="287" r:id="rId18"/>
    <p:sldId id="290" r:id="rId19"/>
    <p:sldId id="289" r:id="rId20"/>
    <p:sldId id="298" r:id="rId21"/>
    <p:sldId id="299" r:id="rId22"/>
    <p:sldId id="300" r:id="rId23"/>
    <p:sldId id="291" r:id="rId24"/>
    <p:sldId id="292" r:id="rId25"/>
    <p:sldId id="301" r:id="rId26"/>
    <p:sldId id="302" r:id="rId27"/>
    <p:sldId id="303" r:id="rId28"/>
    <p:sldId id="304" r:id="rId29"/>
    <p:sldId id="305" r:id="rId30"/>
    <p:sldId id="306" r:id="rId31"/>
    <p:sldId id="307" r:id="rId32"/>
    <p:sldId id="293" r:id="rId33"/>
    <p:sldId id="294" r:id="rId34"/>
    <p:sldId id="277" r:id="rId35"/>
    <p:sldId id="267" r:id="rId36"/>
  </p:sldIdLst>
  <p:sldSz cx="9144000" cy="5143500" type="screen16x9"/>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521415D9-36F7-43E2-AB2F-B90AF26B5E84}">
      <p14:sectionLst xmlns:p14="http://schemas.microsoft.com/office/powerpoint/2010/main">
        <p14:section name="Default Section" id="{B9E69B97-EDB2-499D-AF9A-08E946D4DED1}">
          <p14:sldIdLst>
            <p14:sldId id="288"/>
            <p14:sldId id="268"/>
            <p14:sldId id="278"/>
            <p14:sldId id="279"/>
            <p14:sldId id="272"/>
            <p14:sldId id="273"/>
            <p14:sldId id="274"/>
            <p14:sldId id="280"/>
            <p14:sldId id="296"/>
            <p14:sldId id="297"/>
            <p14:sldId id="275"/>
            <p14:sldId id="281"/>
            <p14:sldId id="283"/>
            <p14:sldId id="284"/>
            <p14:sldId id="285"/>
            <p14:sldId id="286"/>
            <p14:sldId id="287"/>
            <p14:sldId id="290"/>
            <p14:sldId id="289"/>
            <p14:sldId id="298"/>
            <p14:sldId id="299"/>
            <p14:sldId id="300"/>
            <p14:sldId id="291"/>
            <p14:sldId id="292"/>
            <p14:sldId id="301"/>
            <p14:sldId id="302"/>
            <p14:sldId id="303"/>
            <p14:sldId id="304"/>
            <p14:sldId id="305"/>
            <p14:sldId id="306"/>
            <p14:sldId id="307"/>
            <p14:sldId id="293"/>
            <p14:sldId id="294"/>
            <p14:sldId id="277"/>
            <p14:sldId id="26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48FA14-9138-4C46-B25A-FFBAD221EAEE}" v="778" dt="2025-05-05T01:36:58.1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F97329CB-4D61-C0C8-46DB-F1512FF548B7}"/>
    <pc:docChg chg="modSld">
      <pc:chgData name="Guest User" userId="" providerId="Windows Live" clId="Web-{F97329CB-4D61-C0C8-46DB-F1512FF548B7}" dt="2025-04-27T12:46:13.217" v="20" actId="14100"/>
      <pc:docMkLst>
        <pc:docMk/>
      </pc:docMkLst>
      <pc:sldChg chg="modSp">
        <pc:chgData name="Guest User" userId="" providerId="Windows Live" clId="Web-{F97329CB-4D61-C0C8-46DB-F1512FF548B7}" dt="2025-04-27T12:46:13.217" v="20" actId="14100"/>
        <pc:sldMkLst>
          <pc:docMk/>
          <pc:sldMk cId="0" sldId="273"/>
        </pc:sldMkLst>
        <pc:spChg chg="mod">
          <ac:chgData name="Guest User" userId="" providerId="Windows Live" clId="Web-{F97329CB-4D61-C0C8-46DB-F1512FF548B7}" dt="2025-04-27T12:46:13.217" v="20" actId="14100"/>
          <ac:spMkLst>
            <pc:docMk/>
            <pc:sldMk cId="0" sldId="273"/>
            <ac:spMk id="5" creationId="{C3ED82AB-59C0-E4B8-A9BA-1D6E52927FB1}"/>
          </ac:spMkLst>
        </pc:spChg>
        <pc:graphicFrameChg chg="mod modGraphic">
          <ac:chgData name="Guest User" userId="" providerId="Windows Live" clId="Web-{F97329CB-4D61-C0C8-46DB-F1512FF548B7}" dt="2025-04-27T12:45:59.170" v="19"/>
          <ac:graphicFrameMkLst>
            <pc:docMk/>
            <pc:sldMk cId="0" sldId="273"/>
            <ac:graphicFrameMk id="7" creationId="{F5277C07-F641-F9B0-11E9-98FCE37DECF5}"/>
          </ac:graphicFrameMkLst>
        </pc:graphicFrameChg>
      </pc:sldChg>
    </pc:docChg>
  </pc:docChgLst>
  <pc:docChgLst>
    <pc:chgData name="Guest User" providerId="Windows Live" clId="Web-{E5F83457-994A-5E4A-03D4-E7A8D510DAFD}"/>
    <pc:docChg chg="modSld">
      <pc:chgData name="Guest User" userId="" providerId="Windows Live" clId="Web-{E5F83457-994A-5E4A-03D4-E7A8D510DAFD}" dt="2025-04-27T13:52:10.197" v="38" actId="20577"/>
      <pc:docMkLst>
        <pc:docMk/>
      </pc:docMkLst>
      <pc:sldChg chg="modSp">
        <pc:chgData name="Guest User" userId="" providerId="Windows Live" clId="Web-{E5F83457-994A-5E4A-03D4-E7A8D510DAFD}" dt="2025-04-27T13:40:04.788" v="0"/>
        <pc:sldMkLst>
          <pc:docMk/>
          <pc:sldMk cId="0" sldId="273"/>
        </pc:sldMkLst>
        <pc:graphicFrameChg chg="modGraphic">
          <ac:chgData name="Guest User" userId="" providerId="Windows Live" clId="Web-{E5F83457-994A-5E4A-03D4-E7A8D510DAFD}" dt="2025-04-27T13:40:04.788" v="0"/>
          <ac:graphicFrameMkLst>
            <pc:docMk/>
            <pc:sldMk cId="0" sldId="273"/>
            <ac:graphicFrameMk id="7" creationId="{F5277C07-F641-F9B0-11E9-98FCE37DECF5}"/>
          </ac:graphicFrameMkLst>
        </pc:graphicFrameChg>
      </pc:sldChg>
      <pc:sldChg chg="modSp">
        <pc:chgData name="Guest User" userId="" providerId="Windows Live" clId="Web-{E5F83457-994A-5E4A-03D4-E7A8D510DAFD}" dt="2025-04-27T13:52:10.197" v="38" actId="20577"/>
        <pc:sldMkLst>
          <pc:docMk/>
          <pc:sldMk cId="0" sldId="277"/>
        </pc:sldMkLst>
        <pc:spChg chg="mod">
          <ac:chgData name="Guest User" userId="" providerId="Windows Live" clId="Web-{E5F83457-994A-5E4A-03D4-E7A8D510DAFD}" dt="2025-04-27T13:52:10.197" v="38" actId="20577"/>
          <ac:spMkLst>
            <pc:docMk/>
            <pc:sldMk cId="0" sldId="277"/>
            <ac:spMk id="5" creationId="{B4879255-115B-1A3A-139E-2C8275CA1D82}"/>
          </ac:spMkLst>
        </pc:spChg>
      </pc:sldChg>
      <pc:sldChg chg="modSp">
        <pc:chgData name="Guest User" userId="" providerId="Windows Live" clId="Web-{E5F83457-994A-5E4A-03D4-E7A8D510DAFD}" dt="2025-04-27T13:49:47.447" v="27" actId="20577"/>
        <pc:sldMkLst>
          <pc:docMk/>
          <pc:sldMk cId="0" sldId="293"/>
        </pc:sldMkLst>
        <pc:spChg chg="mod">
          <ac:chgData name="Guest User" userId="" providerId="Windows Live" clId="Web-{E5F83457-994A-5E4A-03D4-E7A8D510DAFD}" dt="2025-04-27T13:49:47.447" v="27" actId="20577"/>
          <ac:spMkLst>
            <pc:docMk/>
            <pc:sldMk cId="0" sldId="293"/>
            <ac:spMk id="3" creationId="{653BD9FC-5C4B-EFB8-BA8F-7728EA366E99}"/>
          </ac:spMkLst>
        </pc:spChg>
      </pc:sldChg>
      <pc:sldChg chg="modSp">
        <pc:chgData name="Guest User" userId="" providerId="Windows Live" clId="Web-{E5F83457-994A-5E4A-03D4-E7A8D510DAFD}" dt="2025-04-27T13:51:06.322" v="34" actId="20577"/>
        <pc:sldMkLst>
          <pc:docMk/>
          <pc:sldMk cId="0" sldId="294"/>
        </pc:sldMkLst>
        <pc:spChg chg="mod">
          <ac:chgData name="Guest User" userId="" providerId="Windows Live" clId="Web-{E5F83457-994A-5E4A-03D4-E7A8D510DAFD}" dt="2025-04-27T13:51:06.322" v="34" actId="20577"/>
          <ac:spMkLst>
            <pc:docMk/>
            <pc:sldMk cId="0" sldId="294"/>
            <ac:spMk id="5" creationId="{3FBC0B56-42AB-121D-1120-B3A7ADE99B21}"/>
          </ac:spMkLst>
        </pc:spChg>
      </pc:sldChg>
      <pc:sldChg chg="modSp">
        <pc:chgData name="Guest User" userId="" providerId="Windows Live" clId="Web-{E5F83457-994A-5E4A-03D4-E7A8D510DAFD}" dt="2025-04-27T13:48:31.711" v="26"/>
        <pc:sldMkLst>
          <pc:docMk/>
          <pc:sldMk cId="2779827273" sldId="298"/>
        </pc:sldMkLst>
        <pc:graphicFrameChg chg="mod modGraphic">
          <ac:chgData name="Guest User" userId="" providerId="Windows Live" clId="Web-{E5F83457-994A-5E4A-03D4-E7A8D510DAFD}" dt="2025-04-27T13:48:31.711" v="26"/>
          <ac:graphicFrameMkLst>
            <pc:docMk/>
            <pc:sldMk cId="2779827273" sldId="298"/>
            <ac:graphicFrameMk id="6" creationId="{73A09D06-E820-8C6B-429A-815C9E402195}"/>
          </ac:graphicFrameMkLst>
        </pc:graphicFrameChg>
      </pc:sldChg>
    </pc:docChg>
  </pc:docChgLst>
  <pc:docChgLst>
    <pc:chgData name="Guest User" providerId="Windows Live" clId="Web-{A39BB30D-28F3-0B3A-738E-A763BCB854D5}"/>
    <pc:docChg chg="modSld">
      <pc:chgData name="Guest User" userId="" providerId="Windows Live" clId="Web-{A39BB30D-28F3-0B3A-738E-A763BCB854D5}" dt="2025-04-28T07:31:45.837" v="1" actId="1076"/>
      <pc:docMkLst>
        <pc:docMk/>
      </pc:docMkLst>
      <pc:sldChg chg="modSp">
        <pc:chgData name="Guest User" userId="" providerId="Windows Live" clId="Web-{A39BB30D-28F3-0B3A-738E-A763BCB854D5}" dt="2025-04-28T06:46:10.413" v="0"/>
        <pc:sldMkLst>
          <pc:docMk/>
          <pc:sldMk cId="0" sldId="275"/>
        </pc:sldMkLst>
        <pc:graphicFrameChg chg="modGraphic">
          <ac:chgData name="Guest User" userId="" providerId="Windows Live" clId="Web-{A39BB30D-28F3-0B3A-738E-A763BCB854D5}" dt="2025-04-28T06:46:10.413" v="0"/>
          <ac:graphicFrameMkLst>
            <pc:docMk/>
            <pc:sldMk cId="0" sldId="275"/>
            <ac:graphicFrameMk id="6" creationId="{9E084572-0610-3DF7-465C-B711ACFDF7DF}"/>
          </ac:graphicFrameMkLst>
        </pc:graphicFrameChg>
      </pc:sldChg>
      <pc:sldChg chg="modSp">
        <pc:chgData name="Guest User" userId="" providerId="Windows Live" clId="Web-{A39BB30D-28F3-0B3A-738E-A763BCB854D5}" dt="2025-04-28T07:31:45.837" v="1" actId="1076"/>
        <pc:sldMkLst>
          <pc:docMk/>
          <pc:sldMk cId="0" sldId="285"/>
        </pc:sldMkLst>
        <pc:picChg chg="mod">
          <ac:chgData name="Guest User" userId="" providerId="Windows Live" clId="Web-{A39BB30D-28F3-0B3A-738E-A763BCB854D5}" dt="2025-04-28T07:31:45.837" v="1" actId="1076"/>
          <ac:picMkLst>
            <pc:docMk/>
            <pc:sldMk cId="0" sldId="285"/>
            <ac:picMk id="4" creationId="{66904DBB-97DE-73F8-F21C-A2A8079310A1}"/>
          </ac:picMkLst>
        </pc:picChg>
      </pc:sldChg>
    </pc:docChg>
  </pc:docChgLst>
  <pc:docChgLst>
    <pc:chgData name="darshinipinnelli@gmail.com" userId="444065d2fe8b569b" providerId="LiveId" clId="{AE48FA14-9138-4C46-B25A-FFBAD221EAEE}"/>
    <pc:docChg chg="undo custSel addSld delSld modSld sldOrd addSection delSection modSection">
      <pc:chgData name="darshinipinnelli@gmail.com" userId="444065d2fe8b569b" providerId="LiveId" clId="{AE48FA14-9138-4C46-B25A-FFBAD221EAEE}" dt="2025-05-05T01:45:50.217" v="3642" actId="20577"/>
      <pc:docMkLst>
        <pc:docMk/>
      </pc:docMkLst>
      <pc:sldChg chg="modSp mod">
        <pc:chgData name="darshinipinnelli@gmail.com" userId="444065d2fe8b569b" providerId="LiveId" clId="{AE48FA14-9138-4C46-B25A-FFBAD221EAEE}" dt="2025-04-27T13:22:46.217" v="3093" actId="1036"/>
        <pc:sldMkLst>
          <pc:docMk/>
          <pc:sldMk cId="0" sldId="268"/>
        </pc:sldMkLst>
        <pc:spChg chg="mod">
          <ac:chgData name="darshinipinnelli@gmail.com" userId="444065d2fe8b569b" providerId="LiveId" clId="{AE48FA14-9138-4C46-B25A-FFBAD221EAEE}" dt="2025-04-27T13:22:46.217" v="3093" actId="1036"/>
          <ac:spMkLst>
            <pc:docMk/>
            <pc:sldMk cId="0" sldId="268"/>
            <ac:spMk id="5" creationId="{6CBF8B6F-D811-6CC0-28E2-F92AB52E0ECA}"/>
          </ac:spMkLst>
        </pc:spChg>
      </pc:sldChg>
      <pc:sldChg chg="modSp mod">
        <pc:chgData name="darshinipinnelli@gmail.com" userId="444065d2fe8b569b" providerId="LiveId" clId="{AE48FA14-9138-4C46-B25A-FFBAD221EAEE}" dt="2025-04-26T13:02:10.769" v="986" actId="207"/>
        <pc:sldMkLst>
          <pc:docMk/>
          <pc:sldMk cId="0" sldId="272"/>
        </pc:sldMkLst>
        <pc:spChg chg="mod">
          <ac:chgData name="darshinipinnelli@gmail.com" userId="444065d2fe8b569b" providerId="LiveId" clId="{AE48FA14-9138-4C46-B25A-FFBAD221EAEE}" dt="2025-04-26T13:02:10.769" v="986" actId="207"/>
          <ac:spMkLst>
            <pc:docMk/>
            <pc:sldMk cId="0" sldId="272"/>
            <ac:spMk id="5" creationId="{BDFCCE60-733B-6775-11AF-17605858278A}"/>
          </ac:spMkLst>
        </pc:spChg>
      </pc:sldChg>
      <pc:sldChg chg="modSp mod">
        <pc:chgData name="darshinipinnelli@gmail.com" userId="444065d2fe8b569b" providerId="LiveId" clId="{AE48FA14-9138-4C46-B25A-FFBAD221EAEE}" dt="2025-04-27T13:40:38.332" v="3114" actId="20577"/>
        <pc:sldMkLst>
          <pc:docMk/>
          <pc:sldMk cId="0" sldId="273"/>
        </pc:sldMkLst>
        <pc:spChg chg="mod">
          <ac:chgData name="darshinipinnelli@gmail.com" userId="444065d2fe8b569b" providerId="LiveId" clId="{AE48FA14-9138-4C46-B25A-FFBAD221EAEE}" dt="2025-04-27T12:24:36.734" v="2979" actId="1076"/>
          <ac:spMkLst>
            <pc:docMk/>
            <pc:sldMk cId="0" sldId="273"/>
            <ac:spMk id="5" creationId="{C3ED82AB-59C0-E4B8-A9BA-1D6E52927FB1}"/>
          </ac:spMkLst>
        </pc:spChg>
        <pc:graphicFrameChg chg="mod modGraphic">
          <ac:chgData name="darshinipinnelli@gmail.com" userId="444065d2fe8b569b" providerId="LiveId" clId="{AE48FA14-9138-4C46-B25A-FFBAD221EAEE}" dt="2025-04-27T13:40:38.332" v="3114" actId="20577"/>
          <ac:graphicFrameMkLst>
            <pc:docMk/>
            <pc:sldMk cId="0" sldId="273"/>
            <ac:graphicFrameMk id="7" creationId="{F5277C07-F641-F9B0-11E9-98FCE37DECF5}"/>
          </ac:graphicFrameMkLst>
        </pc:graphicFrameChg>
      </pc:sldChg>
      <pc:sldChg chg="modSp mod">
        <pc:chgData name="darshinipinnelli@gmail.com" userId="444065d2fe8b569b" providerId="LiveId" clId="{AE48FA14-9138-4C46-B25A-FFBAD221EAEE}" dt="2025-04-28T07:35:03.356" v="3542" actId="113"/>
        <pc:sldMkLst>
          <pc:docMk/>
          <pc:sldMk cId="0" sldId="274"/>
        </pc:sldMkLst>
        <pc:spChg chg="mod">
          <ac:chgData name="darshinipinnelli@gmail.com" userId="444065d2fe8b569b" providerId="LiveId" clId="{AE48FA14-9138-4C46-B25A-FFBAD221EAEE}" dt="2025-04-28T07:35:03.356" v="3542" actId="113"/>
          <ac:spMkLst>
            <pc:docMk/>
            <pc:sldMk cId="0" sldId="274"/>
            <ac:spMk id="5" creationId="{D86AF300-C5DC-AE6B-27B0-662D4DF2DF89}"/>
          </ac:spMkLst>
        </pc:spChg>
      </pc:sldChg>
      <pc:sldChg chg="modSp mod">
        <pc:chgData name="darshinipinnelli@gmail.com" userId="444065d2fe8b569b" providerId="LiveId" clId="{AE48FA14-9138-4C46-B25A-FFBAD221EAEE}" dt="2025-04-28T07:53:36.320" v="3589" actId="20577"/>
        <pc:sldMkLst>
          <pc:docMk/>
          <pc:sldMk cId="0" sldId="275"/>
        </pc:sldMkLst>
        <pc:spChg chg="mod">
          <ac:chgData name="darshinipinnelli@gmail.com" userId="444065d2fe8b569b" providerId="LiveId" clId="{AE48FA14-9138-4C46-B25A-FFBAD221EAEE}" dt="2025-04-27T12:17:18.457" v="2889" actId="255"/>
          <ac:spMkLst>
            <pc:docMk/>
            <pc:sldMk cId="0" sldId="275"/>
            <ac:spMk id="5" creationId="{F92DB674-11E0-873F-A046-04F6AA8ED100}"/>
          </ac:spMkLst>
        </pc:spChg>
        <pc:graphicFrameChg chg="mod modGraphic">
          <ac:chgData name="darshinipinnelli@gmail.com" userId="444065d2fe8b569b" providerId="LiveId" clId="{AE48FA14-9138-4C46-B25A-FFBAD221EAEE}" dt="2025-04-28T07:53:36.320" v="3589" actId="20577"/>
          <ac:graphicFrameMkLst>
            <pc:docMk/>
            <pc:sldMk cId="0" sldId="275"/>
            <ac:graphicFrameMk id="6" creationId="{9E084572-0610-3DF7-465C-B711ACFDF7DF}"/>
          </ac:graphicFrameMkLst>
        </pc:graphicFrameChg>
      </pc:sldChg>
      <pc:sldChg chg="modSp mod">
        <pc:chgData name="darshinipinnelli@gmail.com" userId="444065d2fe8b569b" providerId="LiveId" clId="{AE48FA14-9138-4C46-B25A-FFBAD221EAEE}" dt="2025-04-27T14:02:19.324" v="3497" actId="20577"/>
        <pc:sldMkLst>
          <pc:docMk/>
          <pc:sldMk cId="0" sldId="277"/>
        </pc:sldMkLst>
        <pc:spChg chg="mod">
          <ac:chgData name="darshinipinnelli@gmail.com" userId="444065d2fe8b569b" providerId="LiveId" clId="{AE48FA14-9138-4C46-B25A-FFBAD221EAEE}" dt="2025-04-27T14:02:19.324" v="3497" actId="20577"/>
          <ac:spMkLst>
            <pc:docMk/>
            <pc:sldMk cId="0" sldId="277"/>
            <ac:spMk id="5" creationId="{B4879255-115B-1A3A-139E-2C8275CA1D82}"/>
          </ac:spMkLst>
        </pc:spChg>
      </pc:sldChg>
      <pc:sldChg chg="addSp modSp mod">
        <pc:chgData name="darshinipinnelli@gmail.com" userId="444065d2fe8b569b" providerId="LiveId" clId="{AE48FA14-9138-4C46-B25A-FFBAD221EAEE}" dt="2025-04-25T05:17:36.134" v="292" actId="20577"/>
        <pc:sldMkLst>
          <pc:docMk/>
          <pc:sldMk cId="0" sldId="278"/>
        </pc:sldMkLst>
        <pc:spChg chg="mod">
          <ac:chgData name="darshinipinnelli@gmail.com" userId="444065d2fe8b569b" providerId="LiveId" clId="{AE48FA14-9138-4C46-B25A-FFBAD221EAEE}" dt="2025-04-25T05:17:36.134" v="292" actId="20577"/>
          <ac:spMkLst>
            <pc:docMk/>
            <pc:sldMk cId="0" sldId="278"/>
            <ac:spMk id="5" creationId="{CCD72127-B19B-E632-6C1A-A7C50416A45F}"/>
          </ac:spMkLst>
        </pc:spChg>
      </pc:sldChg>
      <pc:sldChg chg="addSp modSp mod">
        <pc:chgData name="darshinipinnelli@gmail.com" userId="444065d2fe8b569b" providerId="LiveId" clId="{AE48FA14-9138-4C46-B25A-FFBAD221EAEE}" dt="2025-04-27T13:37:58.133" v="3095" actId="27636"/>
        <pc:sldMkLst>
          <pc:docMk/>
          <pc:sldMk cId="0" sldId="279"/>
        </pc:sldMkLst>
        <pc:spChg chg="mod">
          <ac:chgData name="darshinipinnelli@gmail.com" userId="444065d2fe8b569b" providerId="LiveId" clId="{AE48FA14-9138-4C46-B25A-FFBAD221EAEE}" dt="2025-04-27T13:37:58.133" v="3095" actId="27636"/>
          <ac:spMkLst>
            <pc:docMk/>
            <pc:sldMk cId="0" sldId="279"/>
            <ac:spMk id="5" creationId="{990CB513-568A-8D81-F9F1-A923F873337F}"/>
          </ac:spMkLst>
        </pc:spChg>
      </pc:sldChg>
      <pc:sldChg chg="modSp mod">
        <pc:chgData name="darshinipinnelli@gmail.com" userId="444065d2fe8b569b" providerId="LiveId" clId="{AE48FA14-9138-4C46-B25A-FFBAD221EAEE}" dt="2025-04-27T13:41:46.505" v="3140" actId="1035"/>
        <pc:sldMkLst>
          <pc:docMk/>
          <pc:sldMk cId="0" sldId="280"/>
        </pc:sldMkLst>
        <pc:spChg chg="mod">
          <ac:chgData name="darshinipinnelli@gmail.com" userId="444065d2fe8b569b" providerId="LiveId" clId="{AE48FA14-9138-4C46-B25A-FFBAD221EAEE}" dt="2025-04-27T13:41:46.505" v="3140" actId="1035"/>
          <ac:spMkLst>
            <pc:docMk/>
            <pc:sldMk cId="0" sldId="280"/>
            <ac:spMk id="5" creationId="{6B5A97DD-4FF8-9D77-3212-3B5C76E6B724}"/>
          </ac:spMkLst>
        </pc:spChg>
      </pc:sldChg>
      <pc:sldChg chg="modSp mod ord">
        <pc:chgData name="darshinipinnelli@gmail.com" userId="444065d2fe8b569b" providerId="LiveId" clId="{AE48FA14-9138-4C46-B25A-FFBAD221EAEE}" dt="2025-04-27T12:23:11.089" v="2914" actId="1076"/>
        <pc:sldMkLst>
          <pc:docMk/>
          <pc:sldMk cId="0" sldId="281"/>
        </pc:sldMkLst>
        <pc:spChg chg="mod">
          <ac:chgData name="darshinipinnelli@gmail.com" userId="444065d2fe8b569b" providerId="LiveId" clId="{AE48FA14-9138-4C46-B25A-FFBAD221EAEE}" dt="2025-04-27T12:23:11.089" v="2914" actId="1076"/>
          <ac:spMkLst>
            <pc:docMk/>
            <pc:sldMk cId="0" sldId="281"/>
            <ac:spMk id="3" creationId="{5B5D395B-0B74-1632-9B4B-D13661C0C445}"/>
          </ac:spMkLst>
        </pc:spChg>
      </pc:sldChg>
      <pc:sldChg chg="addSp delSp modSp mod">
        <pc:chgData name="darshinipinnelli@gmail.com" userId="444065d2fe8b569b" providerId="LiveId" clId="{AE48FA14-9138-4C46-B25A-FFBAD221EAEE}" dt="2025-04-27T13:10:04.301" v="3050" actId="1076"/>
        <pc:sldMkLst>
          <pc:docMk/>
          <pc:sldMk cId="0" sldId="283"/>
        </pc:sldMkLst>
        <pc:picChg chg="add mod">
          <ac:chgData name="darshinipinnelli@gmail.com" userId="444065d2fe8b569b" providerId="LiveId" clId="{AE48FA14-9138-4C46-B25A-FFBAD221EAEE}" dt="2025-04-27T13:10:04.301" v="3050" actId="1076"/>
          <ac:picMkLst>
            <pc:docMk/>
            <pc:sldMk cId="0" sldId="283"/>
            <ac:picMk id="4" creationId="{CAECC217-BF58-7D72-95DB-DAC1796644C4}"/>
          </ac:picMkLst>
        </pc:picChg>
      </pc:sldChg>
      <pc:sldChg chg="addSp delSp modSp mod">
        <pc:chgData name="darshinipinnelli@gmail.com" userId="444065d2fe8b569b" providerId="LiveId" clId="{AE48FA14-9138-4C46-B25A-FFBAD221EAEE}" dt="2025-04-27T13:11:55.052" v="3053" actId="1076"/>
        <pc:sldMkLst>
          <pc:docMk/>
          <pc:sldMk cId="0" sldId="284"/>
        </pc:sldMkLst>
        <pc:picChg chg="add mod">
          <ac:chgData name="darshinipinnelli@gmail.com" userId="444065d2fe8b569b" providerId="LiveId" clId="{AE48FA14-9138-4C46-B25A-FFBAD221EAEE}" dt="2025-04-27T13:11:55.052" v="3053" actId="1076"/>
          <ac:picMkLst>
            <pc:docMk/>
            <pc:sldMk cId="0" sldId="284"/>
            <ac:picMk id="3" creationId="{C57E1AAC-9CA7-2A0F-E903-322ED74211B0}"/>
          </ac:picMkLst>
        </pc:picChg>
      </pc:sldChg>
      <pc:sldChg chg="addSp delSp modSp mod">
        <pc:chgData name="darshinipinnelli@gmail.com" userId="444065d2fe8b569b" providerId="LiveId" clId="{AE48FA14-9138-4C46-B25A-FFBAD221EAEE}" dt="2025-04-27T11:52:14.307" v="2521" actId="1076"/>
        <pc:sldMkLst>
          <pc:docMk/>
          <pc:sldMk cId="0" sldId="285"/>
        </pc:sldMkLst>
        <pc:picChg chg="add mod">
          <ac:chgData name="darshinipinnelli@gmail.com" userId="444065d2fe8b569b" providerId="LiveId" clId="{AE48FA14-9138-4C46-B25A-FFBAD221EAEE}" dt="2025-04-27T11:52:14.307" v="2521" actId="1076"/>
          <ac:picMkLst>
            <pc:docMk/>
            <pc:sldMk cId="0" sldId="285"/>
            <ac:picMk id="4" creationId="{66904DBB-97DE-73F8-F21C-A2A8079310A1}"/>
          </ac:picMkLst>
        </pc:picChg>
      </pc:sldChg>
      <pc:sldChg chg="addSp modSp mod">
        <pc:chgData name="darshinipinnelli@gmail.com" userId="444065d2fe8b569b" providerId="LiveId" clId="{AE48FA14-9138-4C46-B25A-FFBAD221EAEE}" dt="2025-04-27T12:23:25.316" v="2915" actId="1076"/>
        <pc:sldMkLst>
          <pc:docMk/>
          <pc:sldMk cId="0" sldId="286"/>
        </pc:sldMkLst>
        <pc:picChg chg="add mod">
          <ac:chgData name="darshinipinnelli@gmail.com" userId="444065d2fe8b569b" providerId="LiveId" clId="{AE48FA14-9138-4C46-B25A-FFBAD221EAEE}" dt="2025-04-27T12:23:25.316" v="2915" actId="1076"/>
          <ac:picMkLst>
            <pc:docMk/>
            <pc:sldMk cId="0" sldId="286"/>
            <ac:picMk id="3" creationId="{ECB14087-C28B-9522-A230-0B5CDFD67B77}"/>
          </ac:picMkLst>
        </pc:picChg>
      </pc:sldChg>
      <pc:sldChg chg="modSp mod">
        <pc:chgData name="darshinipinnelli@gmail.com" userId="444065d2fe8b569b" providerId="LiveId" clId="{AE48FA14-9138-4C46-B25A-FFBAD221EAEE}" dt="2025-04-27T13:42:25.125" v="3145" actId="12"/>
        <pc:sldMkLst>
          <pc:docMk/>
          <pc:sldMk cId="0" sldId="287"/>
        </pc:sldMkLst>
        <pc:spChg chg="mod">
          <ac:chgData name="darshinipinnelli@gmail.com" userId="444065d2fe8b569b" providerId="LiveId" clId="{AE48FA14-9138-4C46-B25A-FFBAD221EAEE}" dt="2025-04-27T13:42:25.125" v="3145" actId="12"/>
          <ac:spMkLst>
            <pc:docMk/>
            <pc:sldMk cId="0" sldId="287"/>
            <ac:spMk id="3" creationId="{B37140A9-CD01-4EC3-B1E8-18E9E0187570}"/>
          </ac:spMkLst>
        </pc:spChg>
        <pc:spChg chg="mod">
          <ac:chgData name="darshinipinnelli@gmail.com" userId="444065d2fe8b569b" providerId="LiveId" clId="{AE48FA14-9138-4C46-B25A-FFBAD221EAEE}" dt="2025-04-27T12:23:39.445" v="2974" actId="20577"/>
          <ac:spMkLst>
            <pc:docMk/>
            <pc:sldMk cId="0" sldId="287"/>
            <ac:spMk id="27653" creationId="{31BFAD76-79CD-4960-D9BC-BF12BDB9AA3D}"/>
          </ac:spMkLst>
        </pc:spChg>
      </pc:sldChg>
      <pc:sldChg chg="modSp mod">
        <pc:chgData name="darshinipinnelli@gmail.com" userId="444065d2fe8b569b" providerId="LiveId" clId="{AE48FA14-9138-4C46-B25A-FFBAD221EAEE}" dt="2025-04-28T05:52:11.525" v="3515" actId="20577"/>
        <pc:sldMkLst>
          <pc:docMk/>
          <pc:sldMk cId="0" sldId="288"/>
        </pc:sldMkLst>
        <pc:spChg chg="mod">
          <ac:chgData name="darshinipinnelli@gmail.com" userId="444065d2fe8b569b" providerId="LiveId" clId="{AE48FA14-9138-4C46-B25A-FFBAD221EAEE}" dt="2025-04-25T04:50:00.741" v="2" actId="20577"/>
          <ac:spMkLst>
            <pc:docMk/>
            <pc:sldMk cId="0" sldId="288"/>
            <ac:spMk id="5" creationId="{FA2B44A0-F204-18D6-CDBA-924F37F96A13}"/>
          </ac:spMkLst>
        </pc:spChg>
        <pc:spChg chg="mod">
          <ac:chgData name="darshinipinnelli@gmail.com" userId="444065d2fe8b569b" providerId="LiveId" clId="{AE48FA14-9138-4C46-B25A-FFBAD221EAEE}" dt="2025-04-25T04:54:33.488" v="197" actId="20577"/>
          <ac:spMkLst>
            <pc:docMk/>
            <pc:sldMk cId="0" sldId="288"/>
            <ac:spMk id="4098" creationId="{5BCD56DD-357C-4729-8CFB-8D4FB5B07F2D}"/>
          </ac:spMkLst>
        </pc:spChg>
        <pc:spChg chg="mod">
          <ac:chgData name="darshinipinnelli@gmail.com" userId="444065d2fe8b569b" providerId="LiveId" clId="{AE48FA14-9138-4C46-B25A-FFBAD221EAEE}" dt="2025-04-28T05:52:11.525" v="3515" actId="20577"/>
          <ac:spMkLst>
            <pc:docMk/>
            <pc:sldMk cId="0" sldId="288"/>
            <ac:spMk id="5123" creationId="{707E11F5-33D4-FD61-D525-71E17BE17DBF}"/>
          </ac:spMkLst>
        </pc:spChg>
        <pc:spChg chg="mod">
          <ac:chgData name="darshinipinnelli@gmail.com" userId="444065d2fe8b569b" providerId="LiveId" clId="{AE48FA14-9138-4C46-B25A-FFBAD221EAEE}" dt="2025-04-26T14:09:59.356" v="1808" actId="20577"/>
          <ac:spMkLst>
            <pc:docMk/>
            <pc:sldMk cId="0" sldId="288"/>
            <ac:spMk id="6149" creationId="{88CF8931-355A-CD85-3451-D72DD4763F4F}"/>
          </ac:spMkLst>
        </pc:spChg>
        <pc:spChg chg="mod">
          <ac:chgData name="darshinipinnelli@gmail.com" userId="444065d2fe8b569b" providerId="LiveId" clId="{AE48FA14-9138-4C46-B25A-FFBAD221EAEE}" dt="2025-04-25T04:53:58.075" v="192" actId="20577"/>
          <ac:spMkLst>
            <pc:docMk/>
            <pc:sldMk cId="0" sldId="288"/>
            <ac:spMk id="6150" creationId="{37656F2E-707E-222E-36B7-485FA0B74D3C}"/>
          </ac:spMkLst>
        </pc:spChg>
      </pc:sldChg>
      <pc:sldChg chg="addSp delSp modSp mod modClrScheme chgLayout">
        <pc:chgData name="darshinipinnelli@gmail.com" userId="444065d2fe8b569b" providerId="LiveId" clId="{AE48FA14-9138-4C46-B25A-FFBAD221EAEE}" dt="2025-04-27T12:11:54.588" v="2762" actId="6549"/>
        <pc:sldMkLst>
          <pc:docMk/>
          <pc:sldMk cId="0" sldId="289"/>
        </pc:sldMkLst>
        <pc:spChg chg="add del mod">
          <ac:chgData name="darshinipinnelli@gmail.com" userId="444065d2fe8b569b" providerId="LiveId" clId="{AE48FA14-9138-4C46-B25A-FFBAD221EAEE}" dt="2025-04-27T11:48:23.212" v="2514" actId="20577"/>
          <ac:spMkLst>
            <pc:docMk/>
            <pc:sldMk cId="0" sldId="289"/>
            <ac:spMk id="2" creationId="{D9AF9FCC-20FE-A529-F392-78ABDCD90FA7}"/>
          </ac:spMkLst>
        </pc:spChg>
        <pc:spChg chg="add mod ord">
          <ac:chgData name="darshinipinnelli@gmail.com" userId="444065d2fe8b569b" providerId="LiveId" clId="{AE48FA14-9138-4C46-B25A-FFBAD221EAEE}" dt="2025-04-27T11:53:43.075" v="2536" actId="20577"/>
          <ac:spMkLst>
            <pc:docMk/>
            <pc:sldMk cId="0" sldId="289"/>
            <ac:spMk id="3" creationId="{789F940C-0028-B53F-53A0-CAA8066C65C4}"/>
          </ac:spMkLst>
        </pc:spChg>
        <pc:spChg chg="add mod ord">
          <ac:chgData name="darshinipinnelli@gmail.com" userId="444065d2fe8b569b" providerId="LiveId" clId="{AE48FA14-9138-4C46-B25A-FFBAD221EAEE}" dt="2025-04-27T12:11:54.588" v="2762" actId="6549"/>
          <ac:spMkLst>
            <pc:docMk/>
            <pc:sldMk cId="0" sldId="289"/>
            <ac:spMk id="4" creationId="{1BD8EAEC-81CA-1CAE-9899-662662C7F8B5}"/>
          </ac:spMkLst>
        </pc:spChg>
        <pc:graphicFrameChg chg="add mod modGraphic">
          <ac:chgData name="darshinipinnelli@gmail.com" userId="444065d2fe8b569b" providerId="LiveId" clId="{AE48FA14-9138-4C46-B25A-FFBAD221EAEE}" dt="2025-04-27T12:08:16.471" v="2593" actId="1076"/>
          <ac:graphicFrameMkLst>
            <pc:docMk/>
            <pc:sldMk cId="0" sldId="289"/>
            <ac:graphicFrameMk id="6" creationId="{B048422F-6DDF-EE99-E471-A26CC42B38C2}"/>
          </ac:graphicFrameMkLst>
        </pc:graphicFrameChg>
      </pc:sldChg>
      <pc:sldChg chg="addSp delSp modSp mod modClrScheme chgLayout">
        <pc:chgData name="darshinipinnelli@gmail.com" userId="444065d2fe8b569b" providerId="LiveId" clId="{AE48FA14-9138-4C46-B25A-FFBAD221EAEE}" dt="2025-04-27T06:32:24.342" v="1921" actId="20577"/>
        <pc:sldMkLst>
          <pc:docMk/>
          <pc:sldMk cId="0" sldId="290"/>
        </pc:sldMkLst>
        <pc:spChg chg="add mod ord">
          <ac:chgData name="darshinipinnelli@gmail.com" userId="444065d2fe8b569b" providerId="LiveId" clId="{AE48FA14-9138-4C46-B25A-FFBAD221EAEE}" dt="2025-04-26T13:58:11.172" v="1788" actId="20577"/>
          <ac:spMkLst>
            <pc:docMk/>
            <pc:sldMk cId="0" sldId="290"/>
            <ac:spMk id="5" creationId="{3AA18B1D-86D9-E8C9-6B37-E684E8303157}"/>
          </ac:spMkLst>
        </pc:spChg>
        <pc:spChg chg="add mod ord">
          <ac:chgData name="darshinipinnelli@gmail.com" userId="444065d2fe8b569b" providerId="LiveId" clId="{AE48FA14-9138-4C46-B25A-FFBAD221EAEE}" dt="2025-04-27T06:32:24.342" v="1921" actId="20577"/>
          <ac:spMkLst>
            <pc:docMk/>
            <pc:sldMk cId="0" sldId="290"/>
            <ac:spMk id="6" creationId="{B6D538B8-13F1-C56E-B575-FCE773A84CA1}"/>
          </ac:spMkLst>
        </pc:spChg>
        <pc:spChg chg="add del mod">
          <ac:chgData name="darshinipinnelli@gmail.com" userId="444065d2fe8b569b" providerId="LiveId" clId="{AE48FA14-9138-4C46-B25A-FFBAD221EAEE}" dt="2025-04-26T14:11:00.938" v="1817" actId="1076"/>
          <ac:spMkLst>
            <pc:docMk/>
            <pc:sldMk cId="0" sldId="290"/>
            <ac:spMk id="28674" creationId="{F5765D81-7381-FCE6-69F0-4CACCF7690B8}"/>
          </ac:spMkLst>
        </pc:spChg>
      </pc:sldChg>
      <pc:sldChg chg="addSp delSp modSp mod modClrScheme chgLayout">
        <pc:chgData name="darshinipinnelli@gmail.com" userId="444065d2fe8b569b" providerId="LiveId" clId="{AE48FA14-9138-4C46-B25A-FFBAD221EAEE}" dt="2025-04-27T13:43:05.051" v="3149" actId="123"/>
        <pc:sldMkLst>
          <pc:docMk/>
          <pc:sldMk cId="0" sldId="291"/>
        </pc:sldMkLst>
        <pc:spChg chg="add mod ord">
          <ac:chgData name="darshinipinnelli@gmail.com" userId="444065d2fe8b569b" providerId="LiveId" clId="{AE48FA14-9138-4C46-B25A-FFBAD221EAEE}" dt="2025-04-27T13:18:13.478" v="3083" actId="20577"/>
          <ac:spMkLst>
            <pc:docMk/>
            <pc:sldMk cId="0" sldId="291"/>
            <ac:spMk id="2" creationId="{D1541A21-6B6B-58A9-F8A4-B9631C26CA66}"/>
          </ac:spMkLst>
        </pc:spChg>
        <pc:spChg chg="add mod ord">
          <ac:chgData name="darshinipinnelli@gmail.com" userId="444065d2fe8b569b" providerId="LiveId" clId="{AE48FA14-9138-4C46-B25A-FFBAD221EAEE}" dt="2025-04-27T13:43:05.051" v="3149" actId="123"/>
          <ac:spMkLst>
            <pc:docMk/>
            <pc:sldMk cId="0" sldId="291"/>
            <ac:spMk id="3" creationId="{FA5BB486-4F36-7548-9856-F70867BE30A3}"/>
          </ac:spMkLst>
        </pc:spChg>
      </pc:sldChg>
      <pc:sldChg chg="addSp modSp mod">
        <pc:chgData name="darshinipinnelli@gmail.com" userId="444065d2fe8b569b" providerId="LiveId" clId="{AE48FA14-9138-4C46-B25A-FFBAD221EAEE}" dt="2025-04-27T12:26:35.372" v="2985" actId="1076"/>
        <pc:sldMkLst>
          <pc:docMk/>
          <pc:sldMk cId="0" sldId="292"/>
        </pc:sldMkLst>
        <pc:picChg chg="add mod">
          <ac:chgData name="darshinipinnelli@gmail.com" userId="444065d2fe8b569b" providerId="LiveId" clId="{AE48FA14-9138-4C46-B25A-FFBAD221EAEE}" dt="2025-04-27T12:26:35.372" v="2985" actId="1076"/>
          <ac:picMkLst>
            <pc:docMk/>
            <pc:sldMk cId="0" sldId="292"/>
            <ac:picMk id="3" creationId="{1BBE7720-9872-FC6C-1FCC-382BBEF655BF}"/>
          </ac:picMkLst>
        </pc:picChg>
      </pc:sldChg>
      <pc:sldChg chg="addSp delSp modSp mod modClrScheme chgLayout">
        <pc:chgData name="darshinipinnelli@gmail.com" userId="444065d2fe8b569b" providerId="LiveId" clId="{AE48FA14-9138-4C46-B25A-FFBAD221EAEE}" dt="2025-04-28T07:31:50.535" v="3525" actId="20577"/>
        <pc:sldMkLst>
          <pc:docMk/>
          <pc:sldMk cId="0" sldId="293"/>
        </pc:sldMkLst>
        <pc:spChg chg="add mod">
          <ac:chgData name="darshinipinnelli@gmail.com" userId="444065d2fe8b569b" providerId="LiveId" clId="{AE48FA14-9138-4C46-B25A-FFBAD221EAEE}" dt="2025-04-27T11:44:07.885" v="2456" actId="20577"/>
          <ac:spMkLst>
            <pc:docMk/>
            <pc:sldMk cId="0" sldId="293"/>
            <ac:spMk id="2" creationId="{2B99232D-6B23-591A-517A-B53E5C5844CB}"/>
          </ac:spMkLst>
        </pc:spChg>
        <pc:spChg chg="add mod">
          <ac:chgData name="darshinipinnelli@gmail.com" userId="444065d2fe8b569b" providerId="LiveId" clId="{AE48FA14-9138-4C46-B25A-FFBAD221EAEE}" dt="2025-04-28T07:31:50.535" v="3525" actId="20577"/>
          <ac:spMkLst>
            <pc:docMk/>
            <pc:sldMk cId="0" sldId="293"/>
            <ac:spMk id="3" creationId="{653BD9FC-5C4B-EFB8-BA8F-7728EA366E99}"/>
          </ac:spMkLst>
        </pc:spChg>
      </pc:sldChg>
      <pc:sldChg chg="addSp delSp modSp mod modClrScheme chgLayout">
        <pc:chgData name="darshinipinnelli@gmail.com" userId="444065d2fe8b569b" providerId="LiveId" clId="{AE48FA14-9138-4C46-B25A-FFBAD221EAEE}" dt="2025-04-27T13:56:32.429" v="3216" actId="1076"/>
        <pc:sldMkLst>
          <pc:docMk/>
          <pc:sldMk cId="0" sldId="294"/>
        </pc:sldMkLst>
        <pc:spChg chg="add mod ord">
          <ac:chgData name="darshinipinnelli@gmail.com" userId="444065d2fe8b569b" providerId="LiveId" clId="{AE48FA14-9138-4C46-B25A-FFBAD221EAEE}" dt="2025-04-27T11:45:35.384" v="2513" actId="20577"/>
          <ac:spMkLst>
            <pc:docMk/>
            <pc:sldMk cId="0" sldId="294"/>
            <ac:spMk id="4" creationId="{CA2F1589-450C-683C-40AF-3C79382028E4}"/>
          </ac:spMkLst>
        </pc:spChg>
        <pc:spChg chg="add mod ord">
          <ac:chgData name="darshinipinnelli@gmail.com" userId="444065d2fe8b569b" providerId="LiveId" clId="{AE48FA14-9138-4C46-B25A-FFBAD221EAEE}" dt="2025-04-27T13:56:32.429" v="3216" actId="1076"/>
          <ac:spMkLst>
            <pc:docMk/>
            <pc:sldMk cId="0" sldId="294"/>
            <ac:spMk id="5" creationId="{3FBC0B56-42AB-121D-1120-B3A7ADE99B21}"/>
          </ac:spMkLst>
        </pc:spChg>
      </pc:sldChg>
      <pc:sldChg chg="addSp delSp modSp mod chgLayout">
        <pc:chgData name="darshinipinnelli@gmail.com" userId="444065d2fe8b569b" providerId="LiveId" clId="{AE48FA14-9138-4C46-B25A-FFBAD221EAEE}" dt="2025-05-05T01:37:03.205" v="3592" actId="1076"/>
        <pc:sldMkLst>
          <pc:docMk/>
          <pc:sldMk cId="0" sldId="296"/>
        </pc:sldMkLst>
        <pc:spChg chg="add del mod">
          <ac:chgData name="darshinipinnelli@gmail.com" userId="444065d2fe8b569b" providerId="LiveId" clId="{AE48FA14-9138-4C46-B25A-FFBAD221EAEE}" dt="2025-04-27T12:21:22.517" v="2905" actId="6549"/>
          <ac:spMkLst>
            <pc:docMk/>
            <pc:sldMk cId="0" sldId="296"/>
            <ac:spMk id="2" creationId="{BDC2793D-9516-99A2-6299-AEA107B7413B}"/>
          </ac:spMkLst>
        </pc:spChg>
        <pc:spChg chg="add del mod">
          <ac:chgData name="darshinipinnelli@gmail.com" userId="444065d2fe8b569b" providerId="LiveId" clId="{AE48FA14-9138-4C46-B25A-FFBAD221EAEE}" dt="2025-04-27T12:21:39.467" v="2910" actId="255"/>
          <ac:spMkLst>
            <pc:docMk/>
            <pc:sldMk cId="0" sldId="296"/>
            <ac:spMk id="5" creationId="{5718DBCF-4E6F-9D97-DCBE-27411F7B87A1}"/>
          </ac:spMkLst>
        </pc:spChg>
        <pc:spChg chg="mod ord">
          <ac:chgData name="darshinipinnelli@gmail.com" userId="444065d2fe8b569b" providerId="LiveId" clId="{AE48FA14-9138-4C46-B25A-FFBAD221EAEE}" dt="2025-04-27T12:21:22.050" v="2904" actId="6264"/>
          <ac:spMkLst>
            <pc:docMk/>
            <pc:sldMk cId="0" sldId="296"/>
            <ac:spMk id="15363" creationId="{BEABD414-57AD-99F8-EF5A-45104010716D}"/>
          </ac:spMkLst>
        </pc:spChg>
        <pc:picChg chg="add mod">
          <ac:chgData name="darshinipinnelli@gmail.com" userId="444065d2fe8b569b" providerId="LiveId" clId="{AE48FA14-9138-4C46-B25A-FFBAD221EAEE}" dt="2025-05-05T01:37:03.205" v="3592" actId="1076"/>
          <ac:picMkLst>
            <pc:docMk/>
            <pc:sldMk cId="0" sldId="296"/>
            <ac:picMk id="3" creationId="{92236678-FE07-71BE-4481-DC0FB9DFAB0A}"/>
          </ac:picMkLst>
        </pc:picChg>
        <pc:picChg chg="add del mod">
          <ac:chgData name="darshinipinnelli@gmail.com" userId="444065d2fe8b569b" providerId="LiveId" clId="{AE48FA14-9138-4C46-B25A-FFBAD221EAEE}" dt="2025-05-05T01:36:54.831" v="3590" actId="478"/>
          <ac:picMkLst>
            <pc:docMk/>
            <pc:sldMk cId="0" sldId="296"/>
            <ac:picMk id="4" creationId="{69137FBD-BD54-705B-2E4A-AD54601D5A60}"/>
          </ac:picMkLst>
        </pc:picChg>
      </pc:sldChg>
      <pc:sldChg chg="modSp mod">
        <pc:chgData name="darshinipinnelli@gmail.com" userId="444065d2fe8b569b" providerId="LiveId" clId="{AE48FA14-9138-4C46-B25A-FFBAD221EAEE}" dt="2025-05-05T01:45:50.217" v="3642" actId="20577"/>
        <pc:sldMkLst>
          <pc:docMk/>
          <pc:sldMk cId="0" sldId="297"/>
        </pc:sldMkLst>
        <pc:spChg chg="mod">
          <ac:chgData name="darshinipinnelli@gmail.com" userId="444065d2fe8b569b" providerId="LiveId" clId="{AE48FA14-9138-4C46-B25A-FFBAD221EAEE}" dt="2025-05-05T01:45:50.217" v="3642" actId="20577"/>
          <ac:spMkLst>
            <pc:docMk/>
            <pc:sldMk cId="0" sldId="297"/>
            <ac:spMk id="5" creationId="{76414635-CEAC-0120-813F-673D39D5BE13}"/>
          </ac:spMkLst>
        </pc:spChg>
      </pc:sldChg>
      <pc:sldChg chg="modSp new del mod">
        <pc:chgData name="darshinipinnelli@gmail.com" userId="444065d2fe8b569b" providerId="LiveId" clId="{AE48FA14-9138-4C46-B25A-FFBAD221EAEE}" dt="2025-04-26T13:37:23.318" v="1269" actId="680"/>
        <pc:sldMkLst>
          <pc:docMk/>
          <pc:sldMk cId="919115165" sldId="298"/>
        </pc:sldMkLst>
      </pc:sldChg>
      <pc:sldChg chg="addSp delSp modSp new del mod chgLayout">
        <pc:chgData name="darshinipinnelli@gmail.com" userId="444065d2fe8b569b" providerId="LiveId" clId="{AE48FA14-9138-4C46-B25A-FFBAD221EAEE}" dt="2025-04-26T13:56:09.443" v="1779" actId="2696"/>
        <pc:sldMkLst>
          <pc:docMk/>
          <pc:sldMk cId="1172053592" sldId="298"/>
        </pc:sldMkLst>
      </pc:sldChg>
      <pc:sldChg chg="addSp delSp modSp new mod">
        <pc:chgData name="darshinipinnelli@gmail.com" userId="444065d2fe8b569b" providerId="LiveId" clId="{AE48FA14-9138-4C46-B25A-FFBAD221EAEE}" dt="2025-04-27T12:07:59.943" v="2592" actId="20577"/>
        <pc:sldMkLst>
          <pc:docMk/>
          <pc:sldMk cId="2779827273" sldId="298"/>
        </pc:sldMkLst>
        <pc:spChg chg="mod">
          <ac:chgData name="darshinipinnelli@gmail.com" userId="444065d2fe8b569b" providerId="LiveId" clId="{AE48FA14-9138-4C46-B25A-FFBAD221EAEE}" dt="2025-04-27T12:07:59.943" v="2592" actId="20577"/>
          <ac:spMkLst>
            <pc:docMk/>
            <pc:sldMk cId="2779827273" sldId="298"/>
            <ac:spMk id="2" creationId="{DF47C821-3604-CAB9-70BF-07E75AA4141D}"/>
          </ac:spMkLst>
        </pc:spChg>
        <pc:spChg chg="mod">
          <ac:chgData name="darshinipinnelli@gmail.com" userId="444065d2fe8b569b" providerId="LiveId" clId="{AE48FA14-9138-4C46-B25A-FFBAD221EAEE}" dt="2025-04-27T12:06:42.390" v="2569" actId="1076"/>
          <ac:spMkLst>
            <pc:docMk/>
            <pc:sldMk cId="2779827273" sldId="298"/>
            <ac:spMk id="3" creationId="{F465665A-FAC9-F90A-26DA-9A95CACC0F9A}"/>
          </ac:spMkLst>
        </pc:spChg>
        <pc:graphicFrameChg chg="add mod modGraphic">
          <ac:chgData name="darshinipinnelli@gmail.com" userId="444065d2fe8b569b" providerId="LiveId" clId="{AE48FA14-9138-4C46-B25A-FFBAD221EAEE}" dt="2025-04-27T12:07:47.718" v="2579" actId="12385"/>
          <ac:graphicFrameMkLst>
            <pc:docMk/>
            <pc:sldMk cId="2779827273" sldId="298"/>
            <ac:graphicFrameMk id="6" creationId="{73A09D06-E820-8C6B-429A-815C9E402195}"/>
          </ac:graphicFrameMkLst>
        </pc:graphicFrameChg>
      </pc:sldChg>
      <pc:sldChg chg="modSp new del">
        <pc:chgData name="darshinipinnelli@gmail.com" userId="444065d2fe8b569b" providerId="LiveId" clId="{AE48FA14-9138-4C46-B25A-FFBAD221EAEE}" dt="2025-04-26T13:37:47.378" v="1276" actId="680"/>
        <pc:sldMkLst>
          <pc:docMk/>
          <pc:sldMk cId="3125955513" sldId="298"/>
        </pc:sldMkLst>
      </pc:sldChg>
      <pc:sldChg chg="modSp new del mod">
        <pc:chgData name="darshinipinnelli@gmail.com" userId="444065d2fe8b569b" providerId="LiveId" clId="{AE48FA14-9138-4C46-B25A-FFBAD221EAEE}" dt="2025-04-27T12:09:35.790" v="2679" actId="680"/>
        <pc:sldMkLst>
          <pc:docMk/>
          <pc:sldMk cId="294373854" sldId="299"/>
        </pc:sldMkLst>
      </pc:sldChg>
      <pc:sldChg chg="new del">
        <pc:chgData name="darshinipinnelli@gmail.com" userId="444065d2fe8b569b" providerId="LiveId" clId="{AE48FA14-9138-4C46-B25A-FFBAD221EAEE}" dt="2025-04-27T12:08:30.305" v="2595" actId="680"/>
        <pc:sldMkLst>
          <pc:docMk/>
          <pc:sldMk cId="580091703" sldId="299"/>
        </pc:sldMkLst>
      </pc:sldChg>
      <pc:sldChg chg="addSp modSp new mod">
        <pc:chgData name="darshinipinnelli@gmail.com" userId="444065d2fe8b569b" providerId="LiveId" clId="{AE48FA14-9138-4C46-B25A-FFBAD221EAEE}" dt="2025-04-27T12:14:18.951" v="2775" actId="12385"/>
        <pc:sldMkLst>
          <pc:docMk/>
          <pc:sldMk cId="1359085688" sldId="299"/>
        </pc:sldMkLst>
        <pc:spChg chg="mod">
          <ac:chgData name="darshinipinnelli@gmail.com" userId="444065d2fe8b569b" providerId="LiveId" clId="{AE48FA14-9138-4C46-B25A-FFBAD221EAEE}" dt="2025-04-27T12:11:04.351" v="2710" actId="20577"/>
          <ac:spMkLst>
            <pc:docMk/>
            <pc:sldMk cId="1359085688" sldId="299"/>
            <ac:spMk id="2" creationId="{0A0D38D6-6645-63A2-74E7-7B6C98079F52}"/>
          </ac:spMkLst>
        </pc:spChg>
        <pc:spChg chg="mod">
          <ac:chgData name="darshinipinnelli@gmail.com" userId="444065d2fe8b569b" providerId="LiveId" clId="{AE48FA14-9138-4C46-B25A-FFBAD221EAEE}" dt="2025-04-27T12:13:44.439" v="2771" actId="1076"/>
          <ac:spMkLst>
            <pc:docMk/>
            <pc:sldMk cId="1359085688" sldId="299"/>
            <ac:spMk id="3" creationId="{0A8610A2-D4AF-95E0-EFF1-A86F54A9F28E}"/>
          </ac:spMkLst>
        </pc:spChg>
        <pc:spChg chg="mod">
          <ac:chgData name="darshinipinnelli@gmail.com" userId="444065d2fe8b569b" providerId="LiveId" clId="{AE48FA14-9138-4C46-B25A-FFBAD221EAEE}" dt="2025-04-27T12:13:58.407" v="2774" actId="1076"/>
          <ac:spMkLst>
            <pc:docMk/>
            <pc:sldMk cId="1359085688" sldId="299"/>
            <ac:spMk id="5" creationId="{FADC1120-3086-9C76-C24C-B214232BD113}"/>
          </ac:spMkLst>
        </pc:spChg>
        <pc:graphicFrameChg chg="add mod modGraphic">
          <ac:chgData name="darshinipinnelli@gmail.com" userId="444065d2fe8b569b" providerId="LiveId" clId="{AE48FA14-9138-4C46-B25A-FFBAD221EAEE}" dt="2025-04-27T12:14:18.951" v="2775" actId="12385"/>
          <ac:graphicFrameMkLst>
            <pc:docMk/>
            <pc:sldMk cId="1359085688" sldId="299"/>
            <ac:graphicFrameMk id="6" creationId="{76DD5964-FE18-456C-E449-4FA405BD8BC8}"/>
          </ac:graphicFrameMkLst>
        </pc:graphicFrameChg>
      </pc:sldChg>
      <pc:sldChg chg="modSp new del mod">
        <pc:chgData name="darshinipinnelli@gmail.com" userId="444065d2fe8b569b" providerId="LiveId" clId="{AE48FA14-9138-4C46-B25A-FFBAD221EAEE}" dt="2025-04-27T12:10:39.194" v="2695" actId="680"/>
        <pc:sldMkLst>
          <pc:docMk/>
          <pc:sldMk cId="2147593143" sldId="299"/>
        </pc:sldMkLst>
      </pc:sldChg>
      <pc:sldChg chg="addSp modSp new mod">
        <pc:chgData name="darshinipinnelli@gmail.com" userId="444065d2fe8b569b" providerId="LiveId" clId="{AE48FA14-9138-4C46-B25A-FFBAD221EAEE}" dt="2025-04-27T12:16:30.562" v="2874" actId="313"/>
        <pc:sldMkLst>
          <pc:docMk/>
          <pc:sldMk cId="1849909894" sldId="300"/>
        </pc:sldMkLst>
        <pc:spChg chg="mod">
          <ac:chgData name="darshinipinnelli@gmail.com" userId="444065d2fe8b569b" providerId="LiveId" clId="{AE48FA14-9138-4C46-B25A-FFBAD221EAEE}" dt="2025-04-27T12:14:50.126" v="2849" actId="20577"/>
          <ac:spMkLst>
            <pc:docMk/>
            <pc:sldMk cId="1849909894" sldId="300"/>
            <ac:spMk id="2" creationId="{1D88B6F3-B54A-004F-9AE3-D912DF0ADD33}"/>
          </ac:spMkLst>
        </pc:spChg>
        <pc:spChg chg="mod">
          <ac:chgData name="darshinipinnelli@gmail.com" userId="444065d2fe8b569b" providerId="LiveId" clId="{AE48FA14-9138-4C46-B25A-FFBAD221EAEE}" dt="2025-04-27T12:15:35.724" v="2854" actId="1076"/>
          <ac:spMkLst>
            <pc:docMk/>
            <pc:sldMk cId="1849909894" sldId="300"/>
            <ac:spMk id="3" creationId="{87D148DE-14E0-78FE-D5CB-C9608AECE1EE}"/>
          </ac:spMkLst>
        </pc:spChg>
        <pc:spChg chg="mod">
          <ac:chgData name="darshinipinnelli@gmail.com" userId="444065d2fe8b569b" providerId="LiveId" clId="{AE48FA14-9138-4C46-B25A-FFBAD221EAEE}" dt="2025-04-27T12:14:40.953" v="2836" actId="20577"/>
          <ac:spMkLst>
            <pc:docMk/>
            <pc:sldMk cId="1849909894" sldId="300"/>
            <ac:spMk id="5" creationId="{EB38AC4E-3731-FF24-2422-EFCD85F91AAB}"/>
          </ac:spMkLst>
        </pc:spChg>
        <pc:graphicFrameChg chg="add mod modGraphic">
          <ac:chgData name="darshinipinnelli@gmail.com" userId="444065d2fe8b569b" providerId="LiveId" clId="{AE48FA14-9138-4C46-B25A-FFBAD221EAEE}" dt="2025-04-27T12:16:30.562" v="2874" actId="313"/>
          <ac:graphicFrameMkLst>
            <pc:docMk/>
            <pc:sldMk cId="1849909894" sldId="300"/>
            <ac:graphicFrameMk id="6" creationId="{14D54B44-94A0-6394-1065-1259142CAA87}"/>
          </ac:graphicFrameMkLst>
        </pc:graphicFrameChg>
      </pc:sldChg>
      <pc:sldChg chg="addSp modSp new mod">
        <pc:chgData name="darshinipinnelli@gmail.com" userId="444065d2fe8b569b" providerId="LiveId" clId="{AE48FA14-9138-4C46-B25A-FFBAD221EAEE}" dt="2025-04-27T12:28:08.202" v="2997" actId="1076"/>
        <pc:sldMkLst>
          <pc:docMk/>
          <pc:sldMk cId="2488970131" sldId="301"/>
        </pc:sldMkLst>
        <pc:spChg chg="mod">
          <ac:chgData name="darshinipinnelli@gmail.com" userId="444065d2fe8b569b" providerId="LiveId" clId="{AE48FA14-9138-4C46-B25A-FFBAD221EAEE}" dt="2025-04-27T12:27:25.182" v="2993" actId="1076"/>
          <ac:spMkLst>
            <pc:docMk/>
            <pc:sldMk cId="2488970131" sldId="301"/>
            <ac:spMk id="2" creationId="{BD18ECAD-0B59-5D92-C195-9DEA9D565431}"/>
          </ac:spMkLst>
        </pc:spChg>
        <pc:spChg chg="mod">
          <ac:chgData name="darshinipinnelli@gmail.com" userId="444065d2fe8b569b" providerId="LiveId" clId="{AE48FA14-9138-4C46-B25A-FFBAD221EAEE}" dt="2025-04-27T12:27:07.803" v="2992" actId="1076"/>
          <ac:spMkLst>
            <pc:docMk/>
            <pc:sldMk cId="2488970131" sldId="301"/>
            <ac:spMk id="3" creationId="{3A6C6BA3-51F0-8DD0-A774-5D3002284C73}"/>
          </ac:spMkLst>
        </pc:spChg>
        <pc:picChg chg="add mod">
          <ac:chgData name="darshinipinnelli@gmail.com" userId="444065d2fe8b569b" providerId="LiveId" clId="{AE48FA14-9138-4C46-B25A-FFBAD221EAEE}" dt="2025-04-27T12:28:08.202" v="2997" actId="1076"/>
          <ac:picMkLst>
            <pc:docMk/>
            <pc:sldMk cId="2488970131" sldId="301"/>
            <ac:picMk id="5" creationId="{05F92514-CE20-3F59-5259-8C560605FA47}"/>
          </ac:picMkLst>
        </pc:picChg>
      </pc:sldChg>
      <pc:sldChg chg="new del">
        <pc:chgData name="darshinipinnelli@gmail.com" userId="444065d2fe8b569b" providerId="LiveId" clId="{AE48FA14-9138-4C46-B25A-FFBAD221EAEE}" dt="2025-04-27T12:26:55.077" v="2989" actId="680"/>
        <pc:sldMkLst>
          <pc:docMk/>
          <pc:sldMk cId="3430260179" sldId="301"/>
        </pc:sldMkLst>
      </pc:sldChg>
      <pc:sldChg chg="new del">
        <pc:chgData name="darshinipinnelli@gmail.com" userId="444065d2fe8b569b" providerId="LiveId" clId="{AE48FA14-9138-4C46-B25A-FFBAD221EAEE}" dt="2025-04-27T12:26:45.392" v="2987" actId="680"/>
        <pc:sldMkLst>
          <pc:docMk/>
          <pc:sldMk cId="3736961065" sldId="301"/>
        </pc:sldMkLst>
      </pc:sldChg>
      <pc:sldChg chg="addSp modSp new mod">
        <pc:chgData name="darshinipinnelli@gmail.com" userId="444065d2fe8b569b" providerId="LiveId" clId="{AE48FA14-9138-4C46-B25A-FFBAD221EAEE}" dt="2025-04-27T12:29:29.448" v="3005" actId="14100"/>
        <pc:sldMkLst>
          <pc:docMk/>
          <pc:sldMk cId="2449044530" sldId="302"/>
        </pc:sldMkLst>
        <pc:spChg chg="mod">
          <ac:chgData name="darshinipinnelli@gmail.com" userId="444065d2fe8b569b" providerId="LiveId" clId="{AE48FA14-9138-4C46-B25A-FFBAD221EAEE}" dt="2025-04-27T12:28:33.237" v="3002" actId="1076"/>
          <ac:spMkLst>
            <pc:docMk/>
            <pc:sldMk cId="2449044530" sldId="302"/>
            <ac:spMk id="2" creationId="{018E3175-4F2D-098D-4EA3-F186E25FF0A8}"/>
          </ac:spMkLst>
        </pc:spChg>
        <pc:spChg chg="mod">
          <ac:chgData name="darshinipinnelli@gmail.com" userId="444065d2fe8b569b" providerId="LiveId" clId="{AE48FA14-9138-4C46-B25A-FFBAD221EAEE}" dt="2025-04-27T12:28:19.406" v="2999" actId="1076"/>
          <ac:spMkLst>
            <pc:docMk/>
            <pc:sldMk cId="2449044530" sldId="302"/>
            <ac:spMk id="3" creationId="{74B037FA-4280-7ED0-A169-2EE4EA7C9A6B}"/>
          </ac:spMkLst>
        </pc:spChg>
        <pc:picChg chg="add mod">
          <ac:chgData name="darshinipinnelli@gmail.com" userId="444065d2fe8b569b" providerId="LiveId" clId="{AE48FA14-9138-4C46-B25A-FFBAD221EAEE}" dt="2025-04-27T12:29:29.448" v="3005" actId="14100"/>
          <ac:picMkLst>
            <pc:docMk/>
            <pc:sldMk cId="2449044530" sldId="302"/>
            <ac:picMk id="5" creationId="{E27DC7C5-052A-9212-F47B-5C51401AB390}"/>
          </ac:picMkLst>
        </pc:picChg>
      </pc:sldChg>
      <pc:sldChg chg="addSp modSp new mod">
        <pc:chgData name="darshinipinnelli@gmail.com" userId="444065d2fe8b569b" providerId="LiveId" clId="{AE48FA14-9138-4C46-B25A-FFBAD221EAEE}" dt="2025-04-27T12:29:58.855" v="3012" actId="14100"/>
        <pc:sldMkLst>
          <pc:docMk/>
          <pc:sldMk cId="4057029526" sldId="303"/>
        </pc:sldMkLst>
        <pc:spChg chg="mod">
          <ac:chgData name="darshinipinnelli@gmail.com" userId="444065d2fe8b569b" providerId="LiveId" clId="{AE48FA14-9138-4C46-B25A-FFBAD221EAEE}" dt="2025-04-27T12:29:43.686" v="3009" actId="1076"/>
          <ac:spMkLst>
            <pc:docMk/>
            <pc:sldMk cId="4057029526" sldId="303"/>
            <ac:spMk id="2" creationId="{900C4CE3-D80A-B360-D092-CA817E58832C}"/>
          </ac:spMkLst>
        </pc:spChg>
        <pc:spChg chg="mod">
          <ac:chgData name="darshinipinnelli@gmail.com" userId="444065d2fe8b569b" providerId="LiveId" clId="{AE48FA14-9138-4C46-B25A-FFBAD221EAEE}" dt="2025-04-27T12:29:37.962" v="3007" actId="1076"/>
          <ac:spMkLst>
            <pc:docMk/>
            <pc:sldMk cId="4057029526" sldId="303"/>
            <ac:spMk id="3" creationId="{7CC230D9-5C44-7A70-6E19-6215A24E724F}"/>
          </ac:spMkLst>
        </pc:spChg>
        <pc:picChg chg="add mod">
          <ac:chgData name="darshinipinnelli@gmail.com" userId="444065d2fe8b569b" providerId="LiveId" clId="{AE48FA14-9138-4C46-B25A-FFBAD221EAEE}" dt="2025-04-27T12:29:58.855" v="3012" actId="14100"/>
          <ac:picMkLst>
            <pc:docMk/>
            <pc:sldMk cId="4057029526" sldId="303"/>
            <ac:picMk id="5" creationId="{ADC15EED-C6CC-4B59-E2C1-82D3AC852E3B}"/>
          </ac:picMkLst>
        </pc:picChg>
      </pc:sldChg>
      <pc:sldChg chg="addSp modSp new mod">
        <pc:chgData name="darshinipinnelli@gmail.com" userId="444065d2fe8b569b" providerId="LiveId" clId="{AE48FA14-9138-4C46-B25A-FFBAD221EAEE}" dt="2025-04-27T12:43:05.318" v="3027" actId="14100"/>
        <pc:sldMkLst>
          <pc:docMk/>
          <pc:sldMk cId="1078423705" sldId="304"/>
        </pc:sldMkLst>
        <pc:spChg chg="mod">
          <ac:chgData name="darshinipinnelli@gmail.com" userId="444065d2fe8b569b" providerId="LiveId" clId="{AE48FA14-9138-4C46-B25A-FFBAD221EAEE}" dt="2025-04-27T12:42:50.684" v="3024" actId="1076"/>
          <ac:spMkLst>
            <pc:docMk/>
            <pc:sldMk cId="1078423705" sldId="304"/>
            <ac:spMk id="2" creationId="{20230089-2470-5C5A-4428-83B97A1E4CAE}"/>
          </ac:spMkLst>
        </pc:spChg>
        <pc:spChg chg="mod">
          <ac:chgData name="darshinipinnelli@gmail.com" userId="444065d2fe8b569b" providerId="LiveId" clId="{AE48FA14-9138-4C46-B25A-FFBAD221EAEE}" dt="2025-04-27T12:42:44.624" v="3022" actId="1076"/>
          <ac:spMkLst>
            <pc:docMk/>
            <pc:sldMk cId="1078423705" sldId="304"/>
            <ac:spMk id="3" creationId="{E0825F99-5F7A-795C-3A2B-7D1B7989A6FD}"/>
          </ac:spMkLst>
        </pc:spChg>
        <pc:picChg chg="add mod">
          <ac:chgData name="darshinipinnelli@gmail.com" userId="444065d2fe8b569b" providerId="LiveId" clId="{AE48FA14-9138-4C46-B25A-FFBAD221EAEE}" dt="2025-04-27T12:43:05.318" v="3027" actId="14100"/>
          <ac:picMkLst>
            <pc:docMk/>
            <pc:sldMk cId="1078423705" sldId="304"/>
            <ac:picMk id="5" creationId="{FF7C20C9-76EB-3EA2-A693-20502A620240}"/>
          </ac:picMkLst>
        </pc:picChg>
      </pc:sldChg>
      <pc:sldChg chg="addSp modSp new mod">
        <pc:chgData name="darshinipinnelli@gmail.com" userId="444065d2fe8b569b" providerId="LiveId" clId="{AE48FA14-9138-4C46-B25A-FFBAD221EAEE}" dt="2025-04-27T12:43:32.135" v="3033" actId="14100"/>
        <pc:sldMkLst>
          <pc:docMk/>
          <pc:sldMk cId="3910728617" sldId="305"/>
        </pc:sldMkLst>
        <pc:spChg chg="mod">
          <ac:chgData name="darshinipinnelli@gmail.com" userId="444065d2fe8b569b" providerId="LiveId" clId="{AE48FA14-9138-4C46-B25A-FFBAD221EAEE}" dt="2025-04-27T12:43:16.980" v="3030" actId="20577"/>
          <ac:spMkLst>
            <pc:docMk/>
            <pc:sldMk cId="3910728617" sldId="305"/>
            <ac:spMk id="2" creationId="{24AD97E9-59E6-FE61-5926-1A5D58C5CFD7}"/>
          </ac:spMkLst>
        </pc:spChg>
        <pc:spChg chg="mod">
          <ac:chgData name="darshinipinnelli@gmail.com" userId="444065d2fe8b569b" providerId="LiveId" clId="{AE48FA14-9138-4C46-B25A-FFBAD221EAEE}" dt="2025-04-27T12:43:15.274" v="3029" actId="1076"/>
          <ac:spMkLst>
            <pc:docMk/>
            <pc:sldMk cId="3910728617" sldId="305"/>
            <ac:spMk id="3" creationId="{B33D0DC3-A23D-CE64-735D-53CAB3549774}"/>
          </ac:spMkLst>
        </pc:spChg>
        <pc:picChg chg="add mod">
          <ac:chgData name="darshinipinnelli@gmail.com" userId="444065d2fe8b569b" providerId="LiveId" clId="{AE48FA14-9138-4C46-B25A-FFBAD221EAEE}" dt="2025-04-27T12:43:32.135" v="3033" actId="14100"/>
          <ac:picMkLst>
            <pc:docMk/>
            <pc:sldMk cId="3910728617" sldId="305"/>
            <ac:picMk id="5" creationId="{553B0832-251A-27CF-33C9-82D120087CCF}"/>
          </ac:picMkLst>
        </pc:picChg>
      </pc:sldChg>
      <pc:sldChg chg="addSp modSp new mod">
        <pc:chgData name="darshinipinnelli@gmail.com" userId="444065d2fe8b569b" providerId="LiveId" clId="{AE48FA14-9138-4C46-B25A-FFBAD221EAEE}" dt="2025-04-27T12:44:08.538" v="3039" actId="14100"/>
        <pc:sldMkLst>
          <pc:docMk/>
          <pc:sldMk cId="1733473397" sldId="306"/>
        </pc:sldMkLst>
        <pc:spChg chg="mod">
          <ac:chgData name="darshinipinnelli@gmail.com" userId="444065d2fe8b569b" providerId="LiveId" clId="{AE48FA14-9138-4C46-B25A-FFBAD221EAEE}" dt="2025-04-27T12:43:39.938" v="3035" actId="20577"/>
          <ac:spMkLst>
            <pc:docMk/>
            <pc:sldMk cId="1733473397" sldId="306"/>
            <ac:spMk id="2" creationId="{15E41E8E-714D-C494-F6F6-4354FB210C48}"/>
          </ac:spMkLst>
        </pc:spChg>
        <pc:spChg chg="mod">
          <ac:chgData name="darshinipinnelli@gmail.com" userId="444065d2fe8b569b" providerId="LiveId" clId="{AE48FA14-9138-4C46-B25A-FFBAD221EAEE}" dt="2025-04-27T12:43:44.694" v="3036" actId="1076"/>
          <ac:spMkLst>
            <pc:docMk/>
            <pc:sldMk cId="1733473397" sldId="306"/>
            <ac:spMk id="3" creationId="{EBDF4181-5691-4714-E9B5-F4023122E8DA}"/>
          </ac:spMkLst>
        </pc:spChg>
        <pc:picChg chg="add mod">
          <ac:chgData name="darshinipinnelli@gmail.com" userId="444065d2fe8b569b" providerId="LiveId" clId="{AE48FA14-9138-4C46-B25A-FFBAD221EAEE}" dt="2025-04-27T12:44:08.538" v="3039" actId="14100"/>
          <ac:picMkLst>
            <pc:docMk/>
            <pc:sldMk cId="1733473397" sldId="306"/>
            <ac:picMk id="5" creationId="{62A83CC5-060D-8A77-1894-A4AFC28E4294}"/>
          </ac:picMkLst>
        </pc:picChg>
      </pc:sldChg>
      <pc:sldChg chg="addSp modSp new mod">
        <pc:chgData name="darshinipinnelli@gmail.com" userId="444065d2fe8b569b" providerId="LiveId" clId="{AE48FA14-9138-4C46-B25A-FFBAD221EAEE}" dt="2025-04-27T12:44:48.850" v="3046" actId="14100"/>
        <pc:sldMkLst>
          <pc:docMk/>
          <pc:sldMk cId="65081836" sldId="307"/>
        </pc:sldMkLst>
        <pc:spChg chg="mod">
          <ac:chgData name="darshinipinnelli@gmail.com" userId="444065d2fe8b569b" providerId="LiveId" clId="{AE48FA14-9138-4C46-B25A-FFBAD221EAEE}" dt="2025-04-27T12:44:15.040" v="3041" actId="20577"/>
          <ac:spMkLst>
            <pc:docMk/>
            <pc:sldMk cId="65081836" sldId="307"/>
            <ac:spMk id="2" creationId="{F91E7D0D-034D-3408-78B7-1766E1A354F8}"/>
          </ac:spMkLst>
        </pc:spChg>
        <pc:spChg chg="mod">
          <ac:chgData name="darshinipinnelli@gmail.com" userId="444065d2fe8b569b" providerId="LiveId" clId="{AE48FA14-9138-4C46-B25A-FFBAD221EAEE}" dt="2025-04-27T12:44:21.492" v="3042" actId="1076"/>
          <ac:spMkLst>
            <pc:docMk/>
            <pc:sldMk cId="65081836" sldId="307"/>
            <ac:spMk id="3" creationId="{D3754267-0005-C60A-0172-F0BFAC18E039}"/>
          </ac:spMkLst>
        </pc:spChg>
        <pc:picChg chg="add mod">
          <ac:chgData name="darshinipinnelli@gmail.com" userId="444065d2fe8b569b" providerId="LiveId" clId="{AE48FA14-9138-4C46-B25A-FFBAD221EAEE}" dt="2025-04-27T12:44:48.850" v="3046" actId="14100"/>
          <ac:picMkLst>
            <pc:docMk/>
            <pc:sldMk cId="65081836" sldId="307"/>
            <ac:picMk id="5" creationId="{B42E5B59-D9D6-F44A-487C-009520ACBE36}"/>
          </ac:picMkLst>
        </pc:picChg>
      </pc:sldChg>
      <pc:sldChg chg="new del">
        <pc:chgData name="darshinipinnelli@gmail.com" userId="444065d2fe8b569b" providerId="LiveId" clId="{AE48FA14-9138-4C46-B25A-FFBAD221EAEE}" dt="2025-04-27T13:57:09.456" v="3220" actId="680"/>
        <pc:sldMkLst>
          <pc:docMk/>
          <pc:sldMk cId="3490364205" sldId="30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Google Shape;3;n">
            <a:extLst>
              <a:ext uri="{FF2B5EF4-FFF2-40B4-BE49-F238E27FC236}">
                <a16:creationId xmlns:a16="http://schemas.microsoft.com/office/drawing/2014/main" id="{9AB93923-B085-F022-363C-ACA2DABC39CE}"/>
              </a:ext>
            </a:extLst>
          </p:cNvPr>
          <p:cNvSpPr>
            <a:spLocks noGrp="1" noRot="1" noChangeAspect="1"/>
          </p:cNvSpPr>
          <p:nvPr>
            <p:ph type="sldImg" idx="2"/>
          </p:nvPr>
        </p:nvSpPr>
        <p:spPr bwMode="auto">
          <a:xfrm>
            <a:off x="381000" y="685800"/>
            <a:ext cx="6096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sp>
      <p:sp>
        <p:nvSpPr>
          <p:cNvPr id="5123" name="Google Shape;4;n">
            <a:extLst>
              <a:ext uri="{FF2B5EF4-FFF2-40B4-BE49-F238E27FC236}">
                <a16:creationId xmlns:a16="http://schemas.microsoft.com/office/drawing/2014/main" id="{77794062-DEC1-5968-74D8-123338BB97E5}"/>
              </a:ext>
            </a:extLst>
          </p:cNvPr>
          <p:cNvSpPr txBox="1">
            <a:spLocks noGrp="1"/>
          </p:cNvSpPr>
          <p:nvPr>
            <p:ph type="body" idx="1"/>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L="457200" indent="-2984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70" name="Google Shape;51;p:notes">
            <a:extLst>
              <a:ext uri="{FF2B5EF4-FFF2-40B4-BE49-F238E27FC236}">
                <a16:creationId xmlns:a16="http://schemas.microsoft.com/office/drawing/2014/main" id="{A7856164-525C-9F7B-32E7-97F45C2A08B5}"/>
              </a:ext>
            </a:extLst>
          </p:cNvPr>
          <p:cNvSpPr>
            <a:spLocks noGrp="1" noRot="1" noChangeAspect="1" noTextEdit="1"/>
          </p:cNvSpPr>
          <p:nvPr>
            <p:ph type="sldImg" idx="2"/>
          </p:nvPr>
        </p:nvSpPr>
        <p:spPr>
          <a:noFill/>
          <a:ln>
            <a:headEnd/>
            <a:tailEnd/>
          </a:ln>
        </p:spPr>
      </p:sp>
      <p:sp>
        <p:nvSpPr>
          <p:cNvPr id="7171" name="Google Shape;52;p:notes">
            <a:extLst>
              <a:ext uri="{FF2B5EF4-FFF2-40B4-BE49-F238E27FC236}">
                <a16:creationId xmlns:a16="http://schemas.microsoft.com/office/drawing/2014/main" id="{C406BC20-075F-EB29-7C0A-287D7D94B02D}"/>
              </a:ext>
            </a:extLst>
          </p:cNvPr>
          <p:cNvSpPr txBox="1">
            <a:spLocks noGrp="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7890" name="Google Shape;350;p10:notes">
            <a:extLst>
              <a:ext uri="{FF2B5EF4-FFF2-40B4-BE49-F238E27FC236}">
                <a16:creationId xmlns:a16="http://schemas.microsoft.com/office/drawing/2014/main" id="{6DC215B4-D6C5-56B6-F68D-35AF19F43B5A}"/>
              </a:ext>
            </a:extLst>
          </p:cNvPr>
          <p:cNvSpPr txBox="1">
            <a:spLocks noGrp="1"/>
          </p:cNvSpPr>
          <p:nvPr>
            <p:ph type="body" idx="1"/>
          </p:nvPr>
        </p:nvSpPr>
        <p:spPr>
          <a:xfrm>
            <a:off x="914400" y="3251200"/>
            <a:ext cx="7315200" cy="3081338"/>
          </a:xfrm>
        </p:spPr>
        <p:txBody>
          <a:bodyPr tIns="45700" bIns="45700"/>
          <a:lstStyle/>
          <a:p>
            <a:pPr marL="0" indent="0"/>
            <a:endParaRPr lang="en-US" altLang="en-US">
              <a:latin typeface="Arial" panose="020B0604020202020204" pitchFamily="34" charset="0"/>
              <a:cs typeface="Arial" panose="020B0604020202020204" pitchFamily="34" charset="0"/>
            </a:endParaRPr>
          </a:p>
        </p:txBody>
      </p:sp>
      <p:sp>
        <p:nvSpPr>
          <p:cNvPr id="37891" name="Google Shape;351;p10:notes">
            <a:extLst>
              <a:ext uri="{FF2B5EF4-FFF2-40B4-BE49-F238E27FC236}">
                <a16:creationId xmlns:a16="http://schemas.microsoft.com/office/drawing/2014/main" id="{2E809611-C341-335E-87E0-F808A1ECF1CC}"/>
              </a:ext>
            </a:extLst>
          </p:cNvPr>
          <p:cNvSpPr>
            <a:spLocks noGrp="1" noRot="1" noChangeAspect="1" noTextEdit="1"/>
          </p:cNvSpPr>
          <p:nvPr>
            <p:ph type="sldImg" idx="2"/>
          </p:nvPr>
        </p:nvSpPr>
        <p:spPr>
          <a:xfrm>
            <a:off x="2290763" y="512763"/>
            <a:ext cx="4562475" cy="2566987"/>
          </a:xfrm>
          <a:custGeom>
            <a:avLst/>
            <a:gdLst>
              <a:gd name="T0" fmla="*/ 0 w 120000"/>
              <a:gd name="T1" fmla="*/ 0 h 120000"/>
              <a:gd name="T2" fmla="*/ 173468151 w 120000"/>
              <a:gd name="T3" fmla="*/ 0 h 120000"/>
              <a:gd name="T4" fmla="*/ 173468151 w 120000"/>
              <a:gd name="T5" fmla="*/ 54911852 h 120000"/>
              <a:gd name="T6" fmla="*/ 0 w 120000"/>
              <a:gd name="T7" fmla="*/ 54911852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a:headEnd/>
            <a:tailEn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9938" name="Google Shape;350;p10:notes">
            <a:extLst>
              <a:ext uri="{FF2B5EF4-FFF2-40B4-BE49-F238E27FC236}">
                <a16:creationId xmlns:a16="http://schemas.microsoft.com/office/drawing/2014/main" id="{9C7407A9-9F18-C0D9-ACC3-89C723FD8A41}"/>
              </a:ext>
            </a:extLst>
          </p:cNvPr>
          <p:cNvSpPr txBox="1">
            <a:spLocks noGrp="1"/>
          </p:cNvSpPr>
          <p:nvPr>
            <p:ph type="body" idx="1"/>
          </p:nvPr>
        </p:nvSpPr>
        <p:spPr>
          <a:xfrm>
            <a:off x="914400" y="3251200"/>
            <a:ext cx="7315200" cy="3081338"/>
          </a:xfrm>
        </p:spPr>
        <p:txBody>
          <a:bodyPr tIns="45700" bIns="45700"/>
          <a:lstStyle/>
          <a:p>
            <a:pPr marL="0" indent="0"/>
            <a:endParaRPr lang="en-US" altLang="en-US">
              <a:latin typeface="Arial" panose="020B0604020202020204" pitchFamily="34" charset="0"/>
              <a:cs typeface="Arial" panose="020B0604020202020204" pitchFamily="34" charset="0"/>
            </a:endParaRPr>
          </a:p>
        </p:txBody>
      </p:sp>
      <p:sp>
        <p:nvSpPr>
          <p:cNvPr id="39939" name="Google Shape;351;p10:notes">
            <a:extLst>
              <a:ext uri="{FF2B5EF4-FFF2-40B4-BE49-F238E27FC236}">
                <a16:creationId xmlns:a16="http://schemas.microsoft.com/office/drawing/2014/main" id="{BA543814-72D0-D42D-2DF6-4E174009207A}"/>
              </a:ext>
            </a:extLst>
          </p:cNvPr>
          <p:cNvSpPr>
            <a:spLocks noGrp="1" noRot="1" noChangeAspect="1" noTextEdit="1"/>
          </p:cNvSpPr>
          <p:nvPr>
            <p:ph type="sldImg" idx="2"/>
          </p:nvPr>
        </p:nvSpPr>
        <p:spPr>
          <a:xfrm>
            <a:off x="2290763" y="512763"/>
            <a:ext cx="4562475" cy="2566987"/>
          </a:xfrm>
          <a:custGeom>
            <a:avLst/>
            <a:gdLst>
              <a:gd name="T0" fmla="*/ 0 w 120000"/>
              <a:gd name="T1" fmla="*/ 0 h 120000"/>
              <a:gd name="T2" fmla="*/ 173468151 w 120000"/>
              <a:gd name="T3" fmla="*/ 0 h 120000"/>
              <a:gd name="T4" fmla="*/ 173468151 w 120000"/>
              <a:gd name="T5" fmla="*/ 54911852 h 120000"/>
              <a:gd name="T6" fmla="*/ 0 w 120000"/>
              <a:gd name="T7" fmla="*/ 54911852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a:headEnd/>
            <a:tailEn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482" name="Google Shape;350;p10:notes">
            <a:extLst>
              <a:ext uri="{FF2B5EF4-FFF2-40B4-BE49-F238E27FC236}">
                <a16:creationId xmlns:a16="http://schemas.microsoft.com/office/drawing/2014/main" id="{120B3D6F-D56B-83FA-E288-D377AC4A747E}"/>
              </a:ext>
            </a:extLst>
          </p:cNvPr>
          <p:cNvSpPr txBox="1">
            <a:spLocks noGrp="1"/>
          </p:cNvSpPr>
          <p:nvPr>
            <p:ph type="body" idx="1"/>
          </p:nvPr>
        </p:nvSpPr>
        <p:spPr>
          <a:xfrm>
            <a:off x="914400" y="3251200"/>
            <a:ext cx="7315200" cy="3081338"/>
          </a:xfrm>
        </p:spPr>
        <p:txBody>
          <a:bodyPr tIns="45700" bIns="45700"/>
          <a:lstStyle/>
          <a:p>
            <a:pPr marL="0" indent="0"/>
            <a:endParaRPr lang="en-US" altLang="en-US">
              <a:latin typeface="Arial" panose="020B0604020202020204" pitchFamily="34" charset="0"/>
              <a:cs typeface="Arial" panose="020B0604020202020204" pitchFamily="34" charset="0"/>
            </a:endParaRPr>
          </a:p>
        </p:txBody>
      </p:sp>
      <p:sp>
        <p:nvSpPr>
          <p:cNvPr id="20483" name="Google Shape;351;p10:notes">
            <a:extLst>
              <a:ext uri="{FF2B5EF4-FFF2-40B4-BE49-F238E27FC236}">
                <a16:creationId xmlns:a16="http://schemas.microsoft.com/office/drawing/2014/main" id="{B13DE29E-7DA2-4E98-922F-953FD441E1EF}"/>
              </a:ext>
            </a:extLst>
          </p:cNvPr>
          <p:cNvSpPr>
            <a:spLocks noGrp="1" noRot="1" noChangeAspect="1" noTextEdit="1"/>
          </p:cNvSpPr>
          <p:nvPr>
            <p:ph type="sldImg" idx="2"/>
          </p:nvPr>
        </p:nvSpPr>
        <p:spPr>
          <a:xfrm>
            <a:off x="2290763" y="512763"/>
            <a:ext cx="4562475" cy="2566987"/>
          </a:xfrm>
          <a:noFill/>
          <a:ln>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2530" name="Google Shape;350;p10:notes">
            <a:extLst>
              <a:ext uri="{FF2B5EF4-FFF2-40B4-BE49-F238E27FC236}">
                <a16:creationId xmlns:a16="http://schemas.microsoft.com/office/drawing/2014/main" id="{7F8A195D-F739-A808-90DF-40821C93E6FC}"/>
              </a:ext>
            </a:extLst>
          </p:cNvPr>
          <p:cNvSpPr txBox="1">
            <a:spLocks noGrp="1"/>
          </p:cNvSpPr>
          <p:nvPr>
            <p:ph type="body" idx="1"/>
          </p:nvPr>
        </p:nvSpPr>
        <p:spPr>
          <a:xfrm>
            <a:off x="914400" y="3251200"/>
            <a:ext cx="7315200" cy="3081338"/>
          </a:xfrm>
        </p:spPr>
        <p:txBody>
          <a:bodyPr tIns="45700" bIns="45700"/>
          <a:lstStyle/>
          <a:p>
            <a:pPr marL="0" indent="0"/>
            <a:endParaRPr lang="en-US" altLang="en-US">
              <a:latin typeface="Arial" panose="020B0604020202020204" pitchFamily="34" charset="0"/>
              <a:cs typeface="Arial" panose="020B0604020202020204" pitchFamily="34" charset="0"/>
            </a:endParaRPr>
          </a:p>
        </p:txBody>
      </p:sp>
      <p:sp>
        <p:nvSpPr>
          <p:cNvPr id="22531" name="Google Shape;351;p10:notes">
            <a:extLst>
              <a:ext uri="{FF2B5EF4-FFF2-40B4-BE49-F238E27FC236}">
                <a16:creationId xmlns:a16="http://schemas.microsoft.com/office/drawing/2014/main" id="{E42CBB02-1F13-8A4D-1A09-24C9F11263EE}"/>
              </a:ext>
            </a:extLst>
          </p:cNvPr>
          <p:cNvSpPr>
            <a:spLocks noGrp="1" noRot="1" noChangeAspect="1" noTextEdit="1"/>
          </p:cNvSpPr>
          <p:nvPr>
            <p:ph type="sldImg" idx="2"/>
          </p:nvPr>
        </p:nvSpPr>
        <p:spPr>
          <a:xfrm>
            <a:off x="2290763" y="512763"/>
            <a:ext cx="4562475" cy="2566987"/>
          </a:xfrm>
          <a:noFill/>
          <a:ln>
            <a:headEnd/>
            <a:tailEn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Google Shape;350;p10:notes">
            <a:extLst>
              <a:ext uri="{FF2B5EF4-FFF2-40B4-BE49-F238E27FC236}">
                <a16:creationId xmlns:a16="http://schemas.microsoft.com/office/drawing/2014/main" id="{ED62EB5B-6805-DCE3-1295-2BA2EBE140E0}"/>
              </a:ext>
            </a:extLst>
          </p:cNvPr>
          <p:cNvSpPr txBox="1">
            <a:spLocks noGrp="1"/>
          </p:cNvSpPr>
          <p:nvPr>
            <p:ph type="body" idx="1"/>
          </p:nvPr>
        </p:nvSpPr>
        <p:spPr>
          <a:xfrm>
            <a:off x="914400" y="3251200"/>
            <a:ext cx="7315200" cy="3081338"/>
          </a:xfrm>
        </p:spPr>
        <p:txBody>
          <a:bodyPr tIns="45700" bIns="45700"/>
          <a:lstStyle/>
          <a:p>
            <a:pPr marL="0" indent="0"/>
            <a:endParaRPr lang="en-US" altLang="en-US">
              <a:latin typeface="Arial" panose="020B0604020202020204" pitchFamily="34" charset="0"/>
              <a:cs typeface="Arial" panose="020B0604020202020204" pitchFamily="34" charset="0"/>
            </a:endParaRPr>
          </a:p>
        </p:txBody>
      </p:sp>
      <p:sp>
        <p:nvSpPr>
          <p:cNvPr id="24579" name="Google Shape;351;p10:notes">
            <a:extLst>
              <a:ext uri="{FF2B5EF4-FFF2-40B4-BE49-F238E27FC236}">
                <a16:creationId xmlns:a16="http://schemas.microsoft.com/office/drawing/2014/main" id="{E04DB51D-4755-139B-32EA-2750AFE1784B}"/>
              </a:ext>
            </a:extLst>
          </p:cNvPr>
          <p:cNvSpPr>
            <a:spLocks noGrp="1" noRot="1" noChangeAspect="1" noTextEdit="1"/>
          </p:cNvSpPr>
          <p:nvPr>
            <p:ph type="sldImg" idx="2"/>
          </p:nvPr>
        </p:nvSpPr>
        <p:spPr>
          <a:xfrm>
            <a:off x="2290763" y="512763"/>
            <a:ext cx="4562475" cy="2566987"/>
          </a:xfrm>
          <a:noFill/>
          <a:ln>
            <a:headEnd/>
            <a:tailEn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626" name="Google Shape;350;p10:notes">
            <a:extLst>
              <a:ext uri="{FF2B5EF4-FFF2-40B4-BE49-F238E27FC236}">
                <a16:creationId xmlns:a16="http://schemas.microsoft.com/office/drawing/2014/main" id="{C62856AF-7483-DAFB-EC15-33B7463E9BAD}"/>
              </a:ext>
            </a:extLst>
          </p:cNvPr>
          <p:cNvSpPr txBox="1">
            <a:spLocks noGrp="1"/>
          </p:cNvSpPr>
          <p:nvPr>
            <p:ph type="body" idx="1"/>
          </p:nvPr>
        </p:nvSpPr>
        <p:spPr>
          <a:xfrm>
            <a:off x="914400" y="3251200"/>
            <a:ext cx="7315200" cy="3081338"/>
          </a:xfrm>
        </p:spPr>
        <p:txBody>
          <a:bodyPr tIns="45700" bIns="45700"/>
          <a:lstStyle/>
          <a:p>
            <a:pPr marL="0" indent="0"/>
            <a:endParaRPr lang="en-US" altLang="en-US">
              <a:latin typeface="Arial" panose="020B0604020202020204" pitchFamily="34" charset="0"/>
              <a:cs typeface="Arial" panose="020B0604020202020204" pitchFamily="34" charset="0"/>
            </a:endParaRPr>
          </a:p>
        </p:txBody>
      </p:sp>
      <p:sp>
        <p:nvSpPr>
          <p:cNvPr id="26627" name="Google Shape;351;p10:notes">
            <a:extLst>
              <a:ext uri="{FF2B5EF4-FFF2-40B4-BE49-F238E27FC236}">
                <a16:creationId xmlns:a16="http://schemas.microsoft.com/office/drawing/2014/main" id="{D2770418-7262-A936-B55A-401FA0C31AA0}"/>
              </a:ext>
            </a:extLst>
          </p:cNvPr>
          <p:cNvSpPr>
            <a:spLocks noGrp="1" noRot="1" noChangeAspect="1" noTextEdit="1"/>
          </p:cNvSpPr>
          <p:nvPr>
            <p:ph type="sldImg" idx="2"/>
          </p:nvPr>
        </p:nvSpPr>
        <p:spPr>
          <a:xfrm>
            <a:off x="2290763" y="512763"/>
            <a:ext cx="4562475" cy="2566987"/>
          </a:xfrm>
          <a:noFill/>
          <a:ln>
            <a:headEnd/>
            <a:tailEn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Google Shape;350;p10:notes">
            <a:extLst>
              <a:ext uri="{FF2B5EF4-FFF2-40B4-BE49-F238E27FC236}">
                <a16:creationId xmlns:a16="http://schemas.microsoft.com/office/drawing/2014/main" id="{6A28483A-1E7D-95D6-1B1C-3A90EB845149}"/>
              </a:ext>
            </a:extLst>
          </p:cNvPr>
          <p:cNvSpPr txBox="1">
            <a:spLocks noGrp="1"/>
          </p:cNvSpPr>
          <p:nvPr>
            <p:ph type="body" idx="1"/>
          </p:nvPr>
        </p:nvSpPr>
        <p:spPr>
          <a:xfrm>
            <a:off x="914400" y="3251200"/>
            <a:ext cx="7315200" cy="3081338"/>
          </a:xfrm>
        </p:spPr>
        <p:txBody>
          <a:bodyPr tIns="45700" bIns="45700"/>
          <a:lstStyle/>
          <a:p>
            <a:pPr marL="0" indent="0"/>
            <a:endParaRPr lang="en-US" altLang="en-US">
              <a:latin typeface="Arial" panose="020B0604020202020204" pitchFamily="34" charset="0"/>
              <a:cs typeface="Arial" panose="020B0604020202020204" pitchFamily="34" charset="0"/>
            </a:endParaRPr>
          </a:p>
        </p:txBody>
      </p:sp>
      <p:sp>
        <p:nvSpPr>
          <p:cNvPr id="29699" name="Google Shape;351;p10:notes">
            <a:extLst>
              <a:ext uri="{FF2B5EF4-FFF2-40B4-BE49-F238E27FC236}">
                <a16:creationId xmlns:a16="http://schemas.microsoft.com/office/drawing/2014/main" id="{169643D7-75B7-1AA8-5909-8D3DE905BD29}"/>
              </a:ext>
            </a:extLst>
          </p:cNvPr>
          <p:cNvSpPr>
            <a:spLocks noGrp="1" noRot="1" noChangeAspect="1" noTextEdit="1"/>
          </p:cNvSpPr>
          <p:nvPr>
            <p:ph type="sldImg" idx="2"/>
          </p:nvPr>
        </p:nvSpPr>
        <p:spPr>
          <a:xfrm>
            <a:off x="2290763" y="512763"/>
            <a:ext cx="4562475" cy="2566987"/>
          </a:xfrm>
          <a:custGeom>
            <a:avLst/>
            <a:gdLst>
              <a:gd name="T0" fmla="*/ 0 w 120000"/>
              <a:gd name="T1" fmla="*/ 0 h 120000"/>
              <a:gd name="T2" fmla="*/ 173468151 w 120000"/>
              <a:gd name="T3" fmla="*/ 0 h 120000"/>
              <a:gd name="T4" fmla="*/ 173468151 w 120000"/>
              <a:gd name="T5" fmla="*/ 54911852 h 120000"/>
              <a:gd name="T6" fmla="*/ 0 w 120000"/>
              <a:gd name="T7" fmla="*/ 54911852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a:headEnd/>
            <a:tailEn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1746" name="Google Shape;350;p10:notes">
            <a:extLst>
              <a:ext uri="{FF2B5EF4-FFF2-40B4-BE49-F238E27FC236}">
                <a16:creationId xmlns:a16="http://schemas.microsoft.com/office/drawing/2014/main" id="{5804438F-95DC-7739-C991-B14718D0748E}"/>
              </a:ext>
            </a:extLst>
          </p:cNvPr>
          <p:cNvSpPr txBox="1">
            <a:spLocks noGrp="1"/>
          </p:cNvSpPr>
          <p:nvPr>
            <p:ph type="body" idx="1"/>
          </p:nvPr>
        </p:nvSpPr>
        <p:spPr>
          <a:xfrm>
            <a:off x="914400" y="3251200"/>
            <a:ext cx="7315200" cy="3081338"/>
          </a:xfrm>
        </p:spPr>
        <p:txBody>
          <a:bodyPr tIns="45700" bIns="45700"/>
          <a:lstStyle/>
          <a:p>
            <a:pPr marL="0" indent="0"/>
            <a:endParaRPr lang="en-US" altLang="en-US">
              <a:latin typeface="Arial" panose="020B0604020202020204" pitchFamily="34" charset="0"/>
              <a:cs typeface="Arial" panose="020B0604020202020204" pitchFamily="34" charset="0"/>
            </a:endParaRPr>
          </a:p>
        </p:txBody>
      </p:sp>
      <p:sp>
        <p:nvSpPr>
          <p:cNvPr id="31747" name="Google Shape;351;p10:notes">
            <a:extLst>
              <a:ext uri="{FF2B5EF4-FFF2-40B4-BE49-F238E27FC236}">
                <a16:creationId xmlns:a16="http://schemas.microsoft.com/office/drawing/2014/main" id="{F2A7704C-D45D-5F91-1AA3-04751152DE3C}"/>
              </a:ext>
            </a:extLst>
          </p:cNvPr>
          <p:cNvSpPr>
            <a:spLocks noGrp="1" noRot="1" noChangeAspect="1" noTextEdit="1"/>
          </p:cNvSpPr>
          <p:nvPr>
            <p:ph type="sldImg" idx="2"/>
          </p:nvPr>
        </p:nvSpPr>
        <p:spPr>
          <a:xfrm>
            <a:off x="2290763" y="512763"/>
            <a:ext cx="4562475" cy="2566987"/>
          </a:xfrm>
          <a:custGeom>
            <a:avLst/>
            <a:gdLst>
              <a:gd name="T0" fmla="*/ 0 w 120000"/>
              <a:gd name="T1" fmla="*/ 0 h 120000"/>
              <a:gd name="T2" fmla="*/ 173468151 w 120000"/>
              <a:gd name="T3" fmla="*/ 0 h 120000"/>
              <a:gd name="T4" fmla="*/ 173468151 w 120000"/>
              <a:gd name="T5" fmla="*/ 54911852 h 120000"/>
              <a:gd name="T6" fmla="*/ 0 w 120000"/>
              <a:gd name="T7" fmla="*/ 54911852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a:headEnd/>
            <a:tailEn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3794" name="Google Shape;350;p10:notes">
            <a:extLst>
              <a:ext uri="{FF2B5EF4-FFF2-40B4-BE49-F238E27FC236}">
                <a16:creationId xmlns:a16="http://schemas.microsoft.com/office/drawing/2014/main" id="{AB39F439-F3B9-332C-CA1B-7136433384B9}"/>
              </a:ext>
            </a:extLst>
          </p:cNvPr>
          <p:cNvSpPr txBox="1">
            <a:spLocks noGrp="1"/>
          </p:cNvSpPr>
          <p:nvPr>
            <p:ph type="body" idx="1"/>
          </p:nvPr>
        </p:nvSpPr>
        <p:spPr>
          <a:xfrm>
            <a:off x="914400" y="3251200"/>
            <a:ext cx="7315200" cy="3081338"/>
          </a:xfrm>
        </p:spPr>
        <p:txBody>
          <a:bodyPr tIns="45700" bIns="45700"/>
          <a:lstStyle/>
          <a:p>
            <a:pPr marL="0" indent="0"/>
            <a:endParaRPr lang="en-US" altLang="en-US">
              <a:latin typeface="Arial" panose="020B0604020202020204" pitchFamily="34" charset="0"/>
              <a:cs typeface="Arial" panose="020B0604020202020204" pitchFamily="34" charset="0"/>
            </a:endParaRPr>
          </a:p>
        </p:txBody>
      </p:sp>
      <p:sp>
        <p:nvSpPr>
          <p:cNvPr id="33795" name="Google Shape;351;p10:notes">
            <a:extLst>
              <a:ext uri="{FF2B5EF4-FFF2-40B4-BE49-F238E27FC236}">
                <a16:creationId xmlns:a16="http://schemas.microsoft.com/office/drawing/2014/main" id="{75B361F5-A44F-F480-187C-A59532639CE5}"/>
              </a:ext>
            </a:extLst>
          </p:cNvPr>
          <p:cNvSpPr>
            <a:spLocks noGrp="1" noRot="1" noChangeAspect="1" noTextEdit="1"/>
          </p:cNvSpPr>
          <p:nvPr>
            <p:ph type="sldImg" idx="2"/>
          </p:nvPr>
        </p:nvSpPr>
        <p:spPr>
          <a:xfrm>
            <a:off x="2290763" y="512763"/>
            <a:ext cx="4562475" cy="2566987"/>
          </a:xfrm>
          <a:custGeom>
            <a:avLst/>
            <a:gdLst>
              <a:gd name="T0" fmla="*/ 0 w 120000"/>
              <a:gd name="T1" fmla="*/ 0 h 120000"/>
              <a:gd name="T2" fmla="*/ 173468151 w 120000"/>
              <a:gd name="T3" fmla="*/ 0 h 120000"/>
              <a:gd name="T4" fmla="*/ 173468151 w 120000"/>
              <a:gd name="T5" fmla="*/ 54911852 h 120000"/>
              <a:gd name="T6" fmla="*/ 0 w 120000"/>
              <a:gd name="T7" fmla="*/ 54911852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a:headEnd/>
            <a:tailEn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5842" name="Google Shape;350;p10:notes">
            <a:extLst>
              <a:ext uri="{FF2B5EF4-FFF2-40B4-BE49-F238E27FC236}">
                <a16:creationId xmlns:a16="http://schemas.microsoft.com/office/drawing/2014/main" id="{64567AA1-C90A-B17C-80EB-86DC4A6B1C0F}"/>
              </a:ext>
            </a:extLst>
          </p:cNvPr>
          <p:cNvSpPr txBox="1">
            <a:spLocks noGrp="1"/>
          </p:cNvSpPr>
          <p:nvPr>
            <p:ph type="body" idx="1"/>
          </p:nvPr>
        </p:nvSpPr>
        <p:spPr>
          <a:xfrm>
            <a:off x="914400" y="3251200"/>
            <a:ext cx="7315200" cy="3081338"/>
          </a:xfrm>
        </p:spPr>
        <p:txBody>
          <a:bodyPr tIns="45700" bIns="45700"/>
          <a:lstStyle/>
          <a:p>
            <a:pPr marL="0" indent="0"/>
            <a:endParaRPr lang="en-US" altLang="en-US">
              <a:latin typeface="Arial" panose="020B0604020202020204" pitchFamily="34" charset="0"/>
              <a:cs typeface="Arial" panose="020B0604020202020204" pitchFamily="34" charset="0"/>
            </a:endParaRPr>
          </a:p>
        </p:txBody>
      </p:sp>
      <p:sp>
        <p:nvSpPr>
          <p:cNvPr id="35843" name="Google Shape;351;p10:notes">
            <a:extLst>
              <a:ext uri="{FF2B5EF4-FFF2-40B4-BE49-F238E27FC236}">
                <a16:creationId xmlns:a16="http://schemas.microsoft.com/office/drawing/2014/main" id="{C9F962B7-F263-5FEE-AEA0-66A231EF4F42}"/>
              </a:ext>
            </a:extLst>
          </p:cNvPr>
          <p:cNvSpPr>
            <a:spLocks noGrp="1" noRot="1" noChangeAspect="1" noTextEdit="1"/>
          </p:cNvSpPr>
          <p:nvPr>
            <p:ph type="sldImg" idx="2"/>
          </p:nvPr>
        </p:nvSpPr>
        <p:spPr>
          <a:xfrm>
            <a:off x="2290763" y="512763"/>
            <a:ext cx="4562475" cy="2566987"/>
          </a:xfrm>
          <a:custGeom>
            <a:avLst/>
            <a:gdLst>
              <a:gd name="T0" fmla="*/ 0 w 120000"/>
              <a:gd name="T1" fmla="*/ 0 h 120000"/>
              <a:gd name="T2" fmla="*/ 173468151 w 120000"/>
              <a:gd name="T3" fmla="*/ 0 h 120000"/>
              <a:gd name="T4" fmla="*/ 173468151 w 120000"/>
              <a:gd name="T5" fmla="*/ 54911852 h 120000"/>
              <a:gd name="T6" fmla="*/ 0 w 120000"/>
              <a:gd name="T7" fmla="*/ 54911852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a:headEnd/>
            <a:tailEn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anchor="ctr">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 name="Google Shape;15;p3">
            <a:extLst>
              <a:ext uri="{FF2B5EF4-FFF2-40B4-BE49-F238E27FC236}">
                <a16:creationId xmlns:a16="http://schemas.microsoft.com/office/drawing/2014/main" id="{A54CE206-F710-2F9A-7137-E3740FC95FC6}"/>
              </a:ext>
            </a:extLst>
          </p:cNvPr>
          <p:cNvSpPr txBox="1">
            <a:spLocks noGrp="1"/>
          </p:cNvSpPr>
          <p:nvPr>
            <p:ph type="sldNum" idx="10"/>
          </p:nvPr>
        </p:nvSpPr>
        <p:spPr/>
        <p:txBody>
          <a:bodyPr/>
          <a:lstStyle>
            <a:lvl1pPr>
              <a:defRPr/>
            </a:lvl1pPr>
          </a:lstStyle>
          <a:p>
            <a:pPr>
              <a:defRPr/>
            </a:pPr>
            <a:fld id="{0C32143A-E3AB-4A45-8CF4-681CDC34ABB2}" type="slidenum">
              <a:rPr lang="en-US" altLang="en-US"/>
              <a:pPr>
                <a:defRPr/>
              </a:pPr>
              <a:t>‹#›</a:t>
            </a:fld>
            <a:endParaRPr lang="en-US" altLang="en-US"/>
          </a:p>
        </p:txBody>
      </p:sp>
      <p:sp>
        <p:nvSpPr>
          <p:cNvPr id="3" name="Footer Placeholder 4">
            <a:extLst>
              <a:ext uri="{FF2B5EF4-FFF2-40B4-BE49-F238E27FC236}">
                <a16:creationId xmlns:a16="http://schemas.microsoft.com/office/drawing/2014/main" id="{FEA022FB-30B9-A6E6-2B89-2F30D680CD3C}"/>
              </a:ext>
            </a:extLst>
          </p:cNvPr>
          <p:cNvSpPr>
            <a:spLocks noGrp="1"/>
          </p:cNvSpPr>
          <p:nvPr>
            <p:ph type="ftr" sz="quarter" idx="11"/>
          </p:nvPr>
        </p:nvSpPr>
        <p:spPr bwMode="auto">
          <a:xfrm>
            <a:off x="2706688" y="4760913"/>
            <a:ext cx="3538537" cy="198437"/>
          </a:xfrm>
          <a:prstGeom prst="rect">
            <a:avLst/>
          </a:prstGeom>
        </p:spPr>
        <p:txBody>
          <a:bodyPr vert="horz" wrap="square" lIns="91440" tIns="45720" rIns="91440" bIns="45720" numCol="1" anchor="ctr" anchorCtr="0" compatLnSpc="1">
            <a:prstTxWarp prst="textNoShape">
              <a:avLst/>
            </a:prstTxWarp>
          </a:bodyPr>
          <a:lstStyle>
            <a:lvl1pPr algn="ctr" eaLnBrk="1" hangingPunct="1">
              <a:buClr>
                <a:srgbClr val="000000"/>
              </a:buClr>
              <a:buFont typeface="Arial" pitchFamily="34" charset="0"/>
              <a:buNone/>
              <a:defRPr sz="900" b="1">
                <a:solidFill>
                  <a:srgbClr val="898989"/>
                </a:solidFill>
              </a:defRPr>
            </a:lvl1pPr>
          </a:lstStyle>
          <a:p>
            <a:pPr>
              <a:defRPr/>
            </a:pPr>
            <a:r>
              <a:rPr lang="en-US"/>
              <a:t>Department of CSE (AI &amp; ML) - Review 0- Abstract Selection</a:t>
            </a:r>
          </a:p>
        </p:txBody>
      </p:sp>
    </p:spTree>
    <p:extLst>
      <p:ext uri="{BB962C8B-B14F-4D97-AF65-F5344CB8AC3E}">
        <p14:creationId xmlns:p14="http://schemas.microsoft.com/office/powerpoint/2010/main" val="3984338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userDrawn="1">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0" y="0"/>
            <a:ext cx="9144000" cy="649693"/>
          </a:xfrm>
          <a:prstGeom prst="rect">
            <a:avLst/>
          </a:prstGeom>
        </p:spPr>
        <p:txBody>
          <a:bodyPr spcFirstLastPara="1">
            <a:normAutofit/>
          </a:bodyPr>
          <a:lstStyle>
            <a:lvl1pPr lvl="0" algn="ctr">
              <a:spcBef>
                <a:spcPts val="0"/>
              </a:spcBef>
              <a:spcAft>
                <a:spcPts val="0"/>
              </a:spcAft>
              <a:buSzPts val="5200"/>
              <a:buNone/>
              <a:tabLst>
                <a:tab pos="4127500" algn="l"/>
              </a:tabLst>
              <a:defRPr sz="3200" b="1" baseline="0">
                <a:latin typeface="+mj-l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3" name="Text Placeholder 2"/>
          <p:cNvSpPr>
            <a:spLocks noGrp="1"/>
          </p:cNvSpPr>
          <p:nvPr>
            <p:ph type="body" sz="quarter" idx="13"/>
          </p:nvPr>
        </p:nvSpPr>
        <p:spPr>
          <a:xfrm>
            <a:off x="165100" y="914400"/>
            <a:ext cx="8763000" cy="3479800"/>
          </a:xfrm>
        </p:spPr>
        <p:txBody>
          <a:bodyPr/>
          <a:lstStyle>
            <a:lvl1pPr>
              <a:defRPr sz="2400">
                <a:latin typeface="+mn-lt"/>
              </a:defRPr>
            </a:lvl1pPr>
            <a:lvl2pPr>
              <a:defRPr sz="2200">
                <a:latin typeface="+mn-lt"/>
              </a:defRPr>
            </a:lvl2pPr>
            <a:lvl3pPr>
              <a:defRPr sz="2200">
                <a:latin typeface="+mn-lt"/>
              </a:defRPr>
            </a:lvl3pPr>
            <a:lvl4pPr>
              <a:defRPr sz="2000">
                <a:latin typeface="+mn-lt"/>
              </a:defRPr>
            </a:lvl4pPr>
            <a:lvl5pPr>
              <a:defRPr sz="20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 name="Google Shape;12;p2">
            <a:extLst>
              <a:ext uri="{FF2B5EF4-FFF2-40B4-BE49-F238E27FC236}">
                <a16:creationId xmlns:a16="http://schemas.microsoft.com/office/drawing/2014/main" id="{9364F170-E960-F128-EDF6-0BEB7AACC175}"/>
              </a:ext>
            </a:extLst>
          </p:cNvPr>
          <p:cNvSpPr txBox="1">
            <a:spLocks noGrp="1"/>
          </p:cNvSpPr>
          <p:nvPr>
            <p:ph type="sldNum" idx="14"/>
          </p:nvPr>
        </p:nvSpPr>
        <p:spPr/>
        <p:txBody>
          <a:bodyPr/>
          <a:lstStyle>
            <a:lvl1pPr>
              <a:defRPr/>
            </a:lvl1pPr>
          </a:lstStyle>
          <a:p>
            <a:pPr>
              <a:defRPr/>
            </a:pPr>
            <a:fld id="{EF60370E-1564-4AA6-B243-5907B8C6BCC8}" type="slidenum">
              <a:rPr lang="en-US" altLang="en-US"/>
              <a:pPr>
                <a:defRPr/>
              </a:pPr>
              <a:t>‹#›</a:t>
            </a:fld>
            <a:endParaRPr lang="en-US" altLang="en-US"/>
          </a:p>
        </p:txBody>
      </p:sp>
      <p:sp>
        <p:nvSpPr>
          <p:cNvPr id="4" name="Footer Placeholder 4">
            <a:extLst>
              <a:ext uri="{FF2B5EF4-FFF2-40B4-BE49-F238E27FC236}">
                <a16:creationId xmlns:a16="http://schemas.microsoft.com/office/drawing/2014/main" id="{C1BFC503-5B3F-F6BE-F32A-F13D74D2D848}"/>
              </a:ext>
            </a:extLst>
          </p:cNvPr>
          <p:cNvSpPr>
            <a:spLocks noGrp="1"/>
          </p:cNvSpPr>
          <p:nvPr>
            <p:ph type="ftr" sz="quarter" idx="15"/>
          </p:nvPr>
        </p:nvSpPr>
        <p:spPr bwMode="auto">
          <a:xfrm>
            <a:off x="2706688" y="4760913"/>
            <a:ext cx="3538537" cy="198437"/>
          </a:xfrm>
          <a:prstGeom prst="rect">
            <a:avLst/>
          </a:prstGeom>
        </p:spPr>
        <p:txBody>
          <a:bodyPr vert="horz" wrap="square" lIns="91440" tIns="45720" rIns="91440" bIns="45720" numCol="1" anchor="ctr" anchorCtr="0" compatLnSpc="1">
            <a:prstTxWarp prst="textNoShape">
              <a:avLst/>
            </a:prstTxWarp>
          </a:bodyPr>
          <a:lstStyle>
            <a:lvl1pPr algn="ctr" eaLnBrk="1" hangingPunct="1">
              <a:buClr>
                <a:srgbClr val="000000"/>
              </a:buClr>
              <a:buFont typeface="Arial" pitchFamily="34" charset="0"/>
              <a:buNone/>
              <a:defRPr sz="900" b="1">
                <a:solidFill>
                  <a:srgbClr val="898989"/>
                </a:solidFill>
              </a:defRPr>
            </a:lvl1pPr>
          </a:lstStyle>
          <a:p>
            <a:pPr>
              <a:defRPr/>
            </a:pPr>
            <a:r>
              <a:rPr lang="en-US"/>
              <a:t>Department of CSE (AI &amp; ML) - Review 0- Abstract Selection</a:t>
            </a:r>
          </a:p>
        </p:txBody>
      </p:sp>
    </p:spTree>
    <p:extLst>
      <p:ext uri="{BB962C8B-B14F-4D97-AF65-F5344CB8AC3E}">
        <p14:creationId xmlns:p14="http://schemas.microsoft.com/office/powerpoint/2010/main" val="3918964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2" name="Google Shape;16;p14">
            <a:extLst>
              <a:ext uri="{FF2B5EF4-FFF2-40B4-BE49-F238E27FC236}">
                <a16:creationId xmlns:a16="http://schemas.microsoft.com/office/drawing/2014/main" id="{1E246179-7E4C-E475-7F9B-1951284420E9}"/>
              </a:ext>
            </a:extLst>
          </p:cNvPr>
          <p:cNvSpPr txBox="1">
            <a:spLocks noGrp="1"/>
          </p:cNvSpPr>
          <p:nvPr>
            <p:ph type="dt" idx="10"/>
          </p:nvPr>
        </p:nvSpPr>
        <p:spPr>
          <a:xfrm>
            <a:off x="228600" y="3178175"/>
            <a:ext cx="1066800" cy="182563"/>
          </a:xfrm>
          <a:prstGeom prst="rect">
            <a:avLst/>
          </a:prstGeom>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3" name="Google Shape;17;p14">
            <a:extLst>
              <a:ext uri="{FF2B5EF4-FFF2-40B4-BE49-F238E27FC236}">
                <a16:creationId xmlns:a16="http://schemas.microsoft.com/office/drawing/2014/main" id="{B4B76D09-6AE9-1FDA-B9B7-5FC6AAAE80CE}"/>
              </a:ext>
            </a:extLst>
          </p:cNvPr>
          <p:cNvSpPr txBox="1">
            <a:spLocks noGrp="1"/>
          </p:cNvSpPr>
          <p:nvPr>
            <p:ph type="ftr" idx="11"/>
          </p:nvPr>
        </p:nvSpPr>
        <p:spPr>
          <a:xfrm>
            <a:off x="1562100" y="3178175"/>
            <a:ext cx="1447800" cy="182563"/>
          </a:xfrm>
          <a:prstGeom prst="rect">
            <a:avLst/>
          </a:prstGeom>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4" name="Google Shape;18;p14">
            <a:extLst>
              <a:ext uri="{FF2B5EF4-FFF2-40B4-BE49-F238E27FC236}">
                <a16:creationId xmlns:a16="http://schemas.microsoft.com/office/drawing/2014/main" id="{8DF5C534-0339-D588-5510-93217B1CE253}"/>
              </a:ext>
            </a:extLst>
          </p:cNvPr>
          <p:cNvSpPr txBox="1">
            <a:spLocks noGrp="1"/>
          </p:cNvSpPr>
          <p:nvPr>
            <p:ph type="sldNum" idx="12"/>
          </p:nvPr>
        </p:nvSpPr>
        <p:spPr>
          <a:xfrm>
            <a:off x="3276600" y="3178175"/>
            <a:ext cx="1066800" cy="182563"/>
          </a:xfrm>
        </p:spPr>
        <p:txBody>
          <a:bodyPr spcFirstLastPara="1" tIns="45700" bIns="45700">
            <a:noAutofit/>
          </a:bodyPr>
          <a:lstStyle>
            <a:lvl1pPr marL="0" lvl="0" indent="0" algn="r">
              <a:spcBef>
                <a:spcPts val="0"/>
              </a:spcBef>
              <a:spcAft>
                <a:spcPts val="0"/>
              </a:spcAft>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a:defRPr/>
            </a:pPr>
            <a:fld id="{07787326-CEF4-4E38-BC2B-CA924AAD4F59}" type="slidenum">
              <a:rPr lang="en-US"/>
              <a:pPr>
                <a:defRPr/>
              </a:pPr>
              <a:t>‹#›</a:t>
            </a:fld>
            <a:endParaRPr lang="en-US"/>
          </a:p>
        </p:txBody>
      </p:sp>
    </p:spTree>
    <p:extLst>
      <p:ext uri="{BB962C8B-B14F-4D97-AF65-F5344CB8AC3E}">
        <p14:creationId xmlns:p14="http://schemas.microsoft.com/office/powerpoint/2010/main" val="33241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bg1"/>
        </a:solidFill>
        <a:effectLst/>
      </p:bgPr>
    </p:bg>
    <p:spTree>
      <p:nvGrpSpPr>
        <p:cNvPr id="1" name=""/>
        <p:cNvGrpSpPr/>
        <p:nvPr/>
      </p:nvGrpSpPr>
      <p:grpSpPr>
        <a:xfrm>
          <a:off x="0" y="0"/>
          <a:ext cx="0" cy="0"/>
          <a:chOff x="0" y="0"/>
          <a:chExt cx="0" cy="0"/>
        </a:xfrm>
      </p:grpSpPr>
      <p:sp>
        <p:nvSpPr>
          <p:cNvPr id="1026" name="Google Shape;6;p1">
            <a:extLst>
              <a:ext uri="{FF2B5EF4-FFF2-40B4-BE49-F238E27FC236}">
                <a16:creationId xmlns:a16="http://schemas.microsoft.com/office/drawing/2014/main" id="{BC11291B-5E5C-7978-D2C1-AB1397974B7D}"/>
              </a:ext>
            </a:extLst>
          </p:cNvPr>
          <p:cNvSpPr txBox="1">
            <a:spLocks noGrp="1"/>
          </p:cNvSpPr>
          <p:nvPr>
            <p:ph type="title"/>
          </p:nvPr>
        </p:nvSpPr>
        <p:spPr bwMode="auto">
          <a:xfrm>
            <a:off x="311150" y="444500"/>
            <a:ext cx="852170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027" name="Google Shape;7;p1">
            <a:extLst>
              <a:ext uri="{FF2B5EF4-FFF2-40B4-BE49-F238E27FC236}">
                <a16:creationId xmlns:a16="http://schemas.microsoft.com/office/drawing/2014/main" id="{32EB03D3-5767-6CFE-D095-DFBA7B593006}"/>
              </a:ext>
            </a:extLst>
          </p:cNvPr>
          <p:cNvSpPr txBox="1">
            <a:spLocks noGrp="1"/>
          </p:cNvSpPr>
          <p:nvPr>
            <p:ph type="body" idx="1"/>
          </p:nvPr>
        </p:nvSpPr>
        <p:spPr bwMode="auto">
          <a:xfrm>
            <a:off x="311150" y="1152525"/>
            <a:ext cx="85217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028" name="Google Shape;8;p1">
            <a:extLst>
              <a:ext uri="{FF2B5EF4-FFF2-40B4-BE49-F238E27FC236}">
                <a16:creationId xmlns:a16="http://schemas.microsoft.com/office/drawing/2014/main" id="{A87FE154-1A49-32A6-620D-82593AF938D4}"/>
              </a:ext>
            </a:extLst>
          </p:cNvPr>
          <p:cNvSpPr txBox="1">
            <a:spLocks noGrp="1"/>
          </p:cNvSpPr>
          <p:nvPr>
            <p:ph type="sldNum" idx="12"/>
          </p:nvPr>
        </p:nvSpPr>
        <p:spPr bwMode="auto">
          <a:xfrm>
            <a:off x="8472488" y="4662488"/>
            <a:ext cx="549275" cy="393700"/>
          </a:xfrm>
          <a:prstGeom prst="rect">
            <a:avLst/>
          </a:prstGeom>
          <a:noFill/>
          <a:ln>
            <a:noFill/>
          </a:ln>
        </p:spPr>
        <p:txBody>
          <a:bodyPr vert="horz" wrap="square" lIns="91425" tIns="91425" rIns="91425" bIns="91425" numCol="1" anchor="ctr" anchorCtr="0" compatLnSpc="1">
            <a:prstTxWarp prst="textNoShape">
              <a:avLst/>
            </a:prstTxWarp>
          </a:bodyPr>
          <a:lstStyle>
            <a:lvl1pPr algn="r" eaLnBrk="1" hangingPunct="1">
              <a:buClr>
                <a:srgbClr val="000000"/>
              </a:buClr>
              <a:buFont typeface="Arial" panose="020B0604020202020204" pitchFamily="34" charset="0"/>
              <a:buNone/>
              <a:defRPr sz="1000">
                <a:solidFill>
                  <a:srgbClr val="595959"/>
                </a:solidFill>
              </a:defRPr>
            </a:lvl1pPr>
          </a:lstStyle>
          <a:p>
            <a:pPr>
              <a:defRPr/>
            </a:pPr>
            <a:fld id="{5263ABAC-179B-4123-9A37-F005548B6770}" type="slidenum">
              <a:rPr lang="en-US" altLang="en-US"/>
              <a:pPr>
                <a:defRPr/>
              </a:pPr>
              <a:t>‹#›</a:t>
            </a:fld>
            <a:endParaRPr lang="en-US" altLang="en-US"/>
          </a:p>
        </p:txBody>
      </p:sp>
    </p:spTree>
  </p:cSld>
  <p:clrMap bg1="lt1" tx1="dk1" bg2="dk2" tx2="lt2" accent1="accent1" accent2="accent2" accent3="accent3" accent4="accent4" accent5="accent5" accent6="accent6" hlink="hlink" folHlink="folHlink"/>
  <p:sldLayoutIdLst>
    <p:sldLayoutId id="2147483704" r:id="rId1"/>
    <p:sldLayoutId id="2147483705" r:id="rId2"/>
    <p:sldLayoutId id="2147483706" r:id="rId3"/>
  </p:sldLayoutIdLst>
  <p:hf hdr="0" dt="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342900" indent="-3429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sciencedirect.com/science/article/pii/S1877050918310097"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Google Shape;54;p13">
            <a:extLst>
              <a:ext uri="{FF2B5EF4-FFF2-40B4-BE49-F238E27FC236}">
                <a16:creationId xmlns:a16="http://schemas.microsoft.com/office/drawing/2014/main" id="{5BCD56DD-357C-4729-8CFB-8D4FB5B07F2D}"/>
              </a:ext>
            </a:extLst>
          </p:cNvPr>
          <p:cNvSpPr txBox="1">
            <a:spLocks noGrp="1"/>
          </p:cNvSpPr>
          <p:nvPr>
            <p:ph type="ctrTitle"/>
          </p:nvPr>
        </p:nvSpPr>
        <p:spPr>
          <a:xfrm>
            <a:off x="-9525" y="738188"/>
            <a:ext cx="9144000" cy="1712912"/>
          </a:xfrm>
        </p:spPr>
        <p:txBody>
          <a:bodyPr anchor="b">
            <a:normAutofit fontScale="90000"/>
          </a:bodyPr>
          <a:lstStyle>
            <a:lvl1pPr>
              <a:tabLst>
                <a:tab pos="4127500" algn="l"/>
              </a:tabLst>
              <a:defRPr sz="1400">
                <a:solidFill>
                  <a:srgbClr val="000000"/>
                </a:solidFill>
                <a:latin typeface="Arial" charset="0"/>
                <a:cs typeface="Arial" charset="0"/>
                <a:sym typeface="Arial" charset="0"/>
              </a:defRPr>
            </a:lvl1pPr>
            <a:lvl2pPr>
              <a:tabLst>
                <a:tab pos="4127500" algn="l"/>
              </a:tabLst>
              <a:defRPr sz="1400">
                <a:solidFill>
                  <a:srgbClr val="000000"/>
                </a:solidFill>
                <a:latin typeface="Arial" charset="0"/>
                <a:cs typeface="Arial" charset="0"/>
                <a:sym typeface="Arial" charset="0"/>
              </a:defRPr>
            </a:lvl2pPr>
            <a:lvl3pPr>
              <a:tabLst>
                <a:tab pos="4127500" algn="l"/>
              </a:tabLst>
              <a:defRPr sz="1400">
                <a:solidFill>
                  <a:srgbClr val="000000"/>
                </a:solidFill>
                <a:latin typeface="Arial" charset="0"/>
                <a:cs typeface="Arial" charset="0"/>
                <a:sym typeface="Arial" charset="0"/>
              </a:defRPr>
            </a:lvl3pPr>
            <a:lvl4pPr>
              <a:tabLst>
                <a:tab pos="4127500" algn="l"/>
              </a:tabLst>
              <a:defRPr sz="1400">
                <a:solidFill>
                  <a:srgbClr val="000000"/>
                </a:solidFill>
                <a:latin typeface="Arial" charset="0"/>
                <a:cs typeface="Arial" charset="0"/>
                <a:sym typeface="Arial" charset="0"/>
              </a:defRPr>
            </a:lvl4pPr>
            <a:lvl5pPr>
              <a:tabLst>
                <a:tab pos="4127500" algn="l"/>
              </a:tabLst>
              <a:defRPr sz="1400">
                <a:solidFill>
                  <a:srgbClr val="000000"/>
                </a:solidFill>
                <a:latin typeface="Arial" charset="0"/>
                <a:cs typeface="Arial" charset="0"/>
                <a:sym typeface="Arial" charset="0"/>
              </a:defRPr>
            </a:lvl5pPr>
            <a:lvl6pPr marL="457200" eaLnBrk="0" fontAlgn="base" hangingPunct="0">
              <a:spcBef>
                <a:spcPct val="0"/>
              </a:spcBef>
              <a:spcAft>
                <a:spcPct val="0"/>
              </a:spcAft>
              <a:buFont typeface="Arial" charset="0"/>
              <a:tabLst>
                <a:tab pos="4127500" algn="l"/>
              </a:tabLst>
              <a:defRPr sz="1400">
                <a:solidFill>
                  <a:srgbClr val="000000"/>
                </a:solidFill>
                <a:latin typeface="Arial" charset="0"/>
                <a:cs typeface="Arial" charset="0"/>
                <a:sym typeface="Arial" charset="0"/>
              </a:defRPr>
            </a:lvl6pPr>
            <a:lvl7pPr marL="914400" eaLnBrk="0" fontAlgn="base" hangingPunct="0">
              <a:spcBef>
                <a:spcPct val="0"/>
              </a:spcBef>
              <a:spcAft>
                <a:spcPct val="0"/>
              </a:spcAft>
              <a:buFont typeface="Arial" charset="0"/>
              <a:tabLst>
                <a:tab pos="4127500" algn="l"/>
              </a:tabLst>
              <a:defRPr sz="1400">
                <a:solidFill>
                  <a:srgbClr val="000000"/>
                </a:solidFill>
                <a:latin typeface="Arial" charset="0"/>
                <a:cs typeface="Arial" charset="0"/>
                <a:sym typeface="Arial" charset="0"/>
              </a:defRPr>
            </a:lvl7pPr>
            <a:lvl8pPr marL="1371600" eaLnBrk="0" fontAlgn="base" hangingPunct="0">
              <a:spcBef>
                <a:spcPct val="0"/>
              </a:spcBef>
              <a:spcAft>
                <a:spcPct val="0"/>
              </a:spcAft>
              <a:buFont typeface="Arial" charset="0"/>
              <a:tabLst>
                <a:tab pos="4127500" algn="l"/>
              </a:tabLst>
              <a:defRPr sz="1400">
                <a:solidFill>
                  <a:srgbClr val="000000"/>
                </a:solidFill>
                <a:latin typeface="Arial" charset="0"/>
                <a:cs typeface="Arial" charset="0"/>
                <a:sym typeface="Arial" charset="0"/>
              </a:defRPr>
            </a:lvl8pPr>
            <a:lvl9pPr marL="1828800" eaLnBrk="0" fontAlgn="base" hangingPunct="0">
              <a:spcBef>
                <a:spcPct val="0"/>
              </a:spcBef>
              <a:spcAft>
                <a:spcPct val="0"/>
              </a:spcAft>
              <a:buFont typeface="Arial" charset="0"/>
              <a:tabLst>
                <a:tab pos="4127500" algn="l"/>
              </a:tabLst>
              <a:defRPr sz="1400">
                <a:solidFill>
                  <a:srgbClr val="000000"/>
                </a:solidFill>
                <a:latin typeface="Arial" charset="0"/>
                <a:cs typeface="Arial" charset="0"/>
                <a:sym typeface="Arial" charset="0"/>
              </a:defRPr>
            </a:lvl9pPr>
          </a:lstStyle>
          <a:p>
            <a:pPr eaLnBrk="1" hangingPunct="1">
              <a:spcBef>
                <a:spcPct val="0"/>
              </a:spcBef>
              <a:spcAft>
                <a:spcPct val="0"/>
              </a:spcAft>
              <a:defRPr/>
            </a:pPr>
            <a:br>
              <a:rPr lang="en-US" sz="2400">
                <a:latin typeface="Times New Roman" pitchFamily="18" charset="0"/>
                <a:cs typeface="Times New Roman" pitchFamily="18" charset="0"/>
              </a:rPr>
            </a:br>
            <a:br>
              <a:rPr lang="en-US" sz="2400">
                <a:latin typeface="Times New Roman" pitchFamily="18" charset="0"/>
                <a:cs typeface="Times New Roman" pitchFamily="18" charset="0"/>
              </a:rPr>
            </a:br>
            <a:br>
              <a:rPr lang="en-US" sz="2400">
                <a:latin typeface="Times New Roman" pitchFamily="18" charset="0"/>
                <a:cs typeface="Times New Roman" pitchFamily="18" charset="0"/>
              </a:rPr>
            </a:br>
            <a:br>
              <a:rPr lang="en-US" sz="2400">
                <a:latin typeface="Times New Roman" pitchFamily="18" charset="0"/>
                <a:cs typeface="Times New Roman" pitchFamily="18" charset="0"/>
              </a:rPr>
            </a:br>
            <a:r>
              <a:rPr lang="en-US" sz="2000">
                <a:latin typeface="Times New Roman" pitchFamily="18" charset="0"/>
                <a:cs typeface="Times New Roman" pitchFamily="18" charset="0"/>
              </a:rPr>
              <a:t>Gokaraju Rangaraju Institute of Engineering and Technology </a:t>
            </a:r>
            <a:br>
              <a:rPr lang="en-US" sz="2000">
                <a:latin typeface="Times New Roman" pitchFamily="18" charset="0"/>
                <a:cs typeface="Times New Roman" pitchFamily="18" charset="0"/>
              </a:rPr>
            </a:br>
            <a:r>
              <a:rPr lang="en-US" sz="2000">
                <a:latin typeface="Times New Roman" pitchFamily="18" charset="0"/>
                <a:cs typeface="Times New Roman" pitchFamily="18" charset="0"/>
              </a:rPr>
              <a:t>(Autonomous)</a:t>
            </a:r>
            <a:br>
              <a:rPr lang="en-US" sz="2000">
                <a:latin typeface="Times New Roman" pitchFamily="18" charset="0"/>
                <a:cs typeface="Times New Roman" pitchFamily="18" charset="0"/>
              </a:rPr>
            </a:br>
            <a:r>
              <a:rPr lang="en-US" sz="2000">
                <a:latin typeface="Times New Roman" pitchFamily="18" charset="0"/>
                <a:cs typeface="Times New Roman" pitchFamily="18" charset="0"/>
              </a:rPr>
              <a:t>Department of Data Science</a:t>
            </a:r>
            <a:br>
              <a:rPr lang="en-US" sz="2000">
                <a:latin typeface="Times New Roman" pitchFamily="18" charset="0"/>
                <a:cs typeface="Times New Roman" pitchFamily="18" charset="0"/>
              </a:rPr>
            </a:br>
            <a:br>
              <a:rPr lang="en-US" sz="2000">
                <a:latin typeface="Times New Roman" pitchFamily="18" charset="0"/>
                <a:cs typeface="Times New Roman" pitchFamily="18" charset="0"/>
              </a:rPr>
            </a:br>
            <a:r>
              <a:rPr lang="en-US" sz="2000">
                <a:latin typeface="Times New Roman" pitchFamily="18" charset="0"/>
                <a:cs typeface="Times New Roman" pitchFamily="18" charset="0"/>
              </a:rPr>
              <a:t>SRP </a:t>
            </a:r>
            <a:r>
              <a:rPr lang="en-US" sz="2000">
                <a:solidFill>
                  <a:schemeClr val="dk1"/>
                </a:solidFill>
                <a:latin typeface="Times New Roman"/>
                <a:ea typeface="Times New Roman"/>
                <a:cs typeface="Times New Roman"/>
                <a:sym typeface="Times New Roman"/>
              </a:rPr>
              <a:t>Project Work</a:t>
            </a: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(CSBS)</a:t>
            </a:r>
            <a:endParaRPr lang="en-US" sz="2000">
              <a:latin typeface="Times New Roman" pitchFamily="18" charset="0"/>
              <a:cs typeface="Times New Roman" pitchFamily="18" charset="0"/>
            </a:endParaRPr>
          </a:p>
        </p:txBody>
      </p:sp>
      <p:sp>
        <p:nvSpPr>
          <p:cNvPr id="5123" name="Google Shape;55;p13">
            <a:extLst>
              <a:ext uri="{FF2B5EF4-FFF2-40B4-BE49-F238E27FC236}">
                <a16:creationId xmlns:a16="http://schemas.microsoft.com/office/drawing/2014/main" id="{707E11F5-33D4-FD61-D525-71E17BE17DBF}"/>
              </a:ext>
            </a:extLst>
          </p:cNvPr>
          <p:cNvSpPr txBox="1">
            <a:spLocks noGrp="1"/>
          </p:cNvSpPr>
          <p:nvPr>
            <p:ph type="subTitle" idx="4294967295"/>
          </p:nvPr>
        </p:nvSpPr>
        <p:spPr>
          <a:xfrm>
            <a:off x="9525" y="2571750"/>
            <a:ext cx="9144000" cy="523875"/>
          </a:xfrm>
        </p:spPr>
        <p:txBody>
          <a:bodyPr/>
          <a:lstStyle/>
          <a:p>
            <a:pPr marL="0" indent="0" algn="ctr" eaLnBrk="1" hangingPunct="1">
              <a:lnSpc>
                <a:spcPct val="115000"/>
              </a:lnSpc>
              <a:buClr>
                <a:srgbClr val="595959"/>
              </a:buClr>
              <a:buSzPts val="1800"/>
              <a:defRPr/>
            </a:pPr>
            <a:r>
              <a:rPr lang="en-US" altLang="en-US" sz="2200" b="1">
                <a:solidFill>
                  <a:schemeClr val="accent1">
                    <a:lumMod val="75000"/>
                  </a:schemeClr>
                </a:solidFill>
                <a:latin typeface="Times New Roman" panose="02020603050405020304" pitchFamily="18" charset="0"/>
                <a:cs typeface="Times New Roman" panose="02020603050405020304" pitchFamily="18" charset="0"/>
              </a:rPr>
              <a:t>Final Review : Cardio Predict</a:t>
            </a:r>
            <a:endParaRPr lang="en-US" altLang="en-US" sz="2800" b="1">
              <a:solidFill>
                <a:schemeClr val="tx1"/>
              </a:solidFill>
              <a:latin typeface="Times New Roman" panose="02020603050405020304" pitchFamily="18" charset="0"/>
              <a:cs typeface="Times New Roman" panose="02020603050405020304" pitchFamily="18" charset="0"/>
            </a:endParaRPr>
          </a:p>
        </p:txBody>
      </p:sp>
      <p:pic>
        <p:nvPicPr>
          <p:cNvPr id="6148" name="Picture 5" descr="Untitled-1 copy">
            <a:extLst>
              <a:ext uri="{FF2B5EF4-FFF2-40B4-BE49-F238E27FC236}">
                <a16:creationId xmlns:a16="http://schemas.microsoft.com/office/drawing/2014/main" id="{520FF287-A6DF-70FA-562E-DEA5012E3E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562" t="23018" r="26994" b="21857"/>
          <a:stretch>
            <a:fillRect/>
          </a:stretch>
        </p:blipFill>
        <p:spPr bwMode="auto">
          <a:xfrm>
            <a:off x="4271963" y="114300"/>
            <a:ext cx="60483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Google Shape;30;p1">
            <a:extLst>
              <a:ext uri="{FF2B5EF4-FFF2-40B4-BE49-F238E27FC236}">
                <a16:creationId xmlns:a16="http://schemas.microsoft.com/office/drawing/2014/main" id="{88CF8931-355A-CD85-3451-D72DD4763F4F}"/>
              </a:ext>
            </a:extLst>
          </p:cNvPr>
          <p:cNvSpPr txBox="1">
            <a:spLocks noChangeArrowheads="1"/>
          </p:cNvSpPr>
          <p:nvPr/>
        </p:nvSpPr>
        <p:spPr bwMode="auto">
          <a:xfrm>
            <a:off x="63500" y="3500438"/>
            <a:ext cx="4260850" cy="142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SzPts val="1600"/>
              <a:buFont typeface="Times New Roman" panose="02020603050405020304" pitchFamily="18" charset="0"/>
              <a:buNone/>
            </a:pPr>
            <a:r>
              <a:rPr lang="en-US" altLang="en-US" sz="1600" b="1">
                <a:latin typeface="Times New Roman" panose="02020603050405020304" pitchFamily="18" charset="0"/>
                <a:cs typeface="Times New Roman" panose="02020603050405020304" pitchFamily="18" charset="0"/>
                <a:sym typeface="Times New Roman" panose="02020603050405020304" pitchFamily="18" charset="0"/>
              </a:rPr>
              <a:t>Presented by:</a:t>
            </a:r>
            <a:endParaRPr lang="en-US" altLang="en-US">
              <a:cs typeface="Times New Roman" panose="02020603050405020304" pitchFamily="18" charset="0"/>
            </a:endParaRPr>
          </a:p>
          <a:p>
            <a:pPr>
              <a:buSzPts val="1600"/>
              <a:buFont typeface="Times New Roman" panose="02020603050405020304" pitchFamily="18" charset="0"/>
              <a:buNone/>
            </a:pPr>
            <a:r>
              <a:rPr lang="en-US" altLang="en-US" sz="1600" b="1">
                <a:latin typeface="Times New Roman" panose="02020603050405020304" pitchFamily="18" charset="0"/>
                <a:cs typeface="Times New Roman" panose="02020603050405020304" pitchFamily="18" charset="0"/>
                <a:sym typeface="Times New Roman" panose="02020603050405020304" pitchFamily="18" charset="0"/>
              </a:rPr>
              <a:t>1. B. Snehitha Reddy (23241A3205)</a:t>
            </a:r>
            <a:endParaRPr lang="en-US" altLang="en-US">
              <a:cs typeface="Times New Roman" panose="02020603050405020304" pitchFamily="18" charset="0"/>
            </a:endParaRPr>
          </a:p>
          <a:p>
            <a:pPr>
              <a:buSzPts val="1600"/>
              <a:buFont typeface="Times New Roman" panose="02020603050405020304" pitchFamily="18" charset="0"/>
              <a:buNone/>
            </a:pPr>
            <a:r>
              <a:rPr lang="en-US" altLang="en-US" sz="1600" b="1">
                <a:latin typeface="Times New Roman" panose="02020603050405020304" pitchFamily="18" charset="0"/>
                <a:cs typeface="Times New Roman" panose="02020603050405020304" pitchFamily="18" charset="0"/>
                <a:sym typeface="Times New Roman" panose="02020603050405020304" pitchFamily="18" charset="0"/>
              </a:rPr>
              <a:t>2. P. Darshini (23241A3241)</a:t>
            </a:r>
            <a:endParaRPr lang="en-US" altLang="en-US">
              <a:cs typeface="Times New Roman" panose="02020603050405020304" pitchFamily="18" charset="0"/>
            </a:endParaRPr>
          </a:p>
          <a:p>
            <a:pPr>
              <a:buSzPts val="1600"/>
              <a:buFont typeface="Times New Roman" panose="02020603050405020304" pitchFamily="18" charset="0"/>
              <a:buNone/>
            </a:pPr>
            <a:r>
              <a:rPr lang="en-US" altLang="en-US" sz="1600" b="1">
                <a:latin typeface="Times New Roman" panose="02020603050405020304" pitchFamily="18" charset="0"/>
                <a:cs typeface="Times New Roman" panose="02020603050405020304" pitchFamily="18" charset="0"/>
                <a:sym typeface="Times New Roman" panose="02020603050405020304" pitchFamily="18" charset="0"/>
              </a:rPr>
              <a:t>3. P. Sonia (23241A3242)</a:t>
            </a:r>
            <a:endParaRPr lang="en-US" altLang="en-US">
              <a:cs typeface="Times New Roman" panose="02020603050405020304" pitchFamily="18" charset="0"/>
            </a:endParaRPr>
          </a:p>
          <a:p>
            <a:pPr>
              <a:buSzPts val="1600"/>
              <a:buFont typeface="Times New Roman" panose="02020603050405020304" pitchFamily="18" charset="0"/>
              <a:buNone/>
            </a:pPr>
            <a:r>
              <a:rPr lang="en-US" altLang="en-US" sz="1600" b="1">
                <a:latin typeface="Times New Roman" panose="02020603050405020304" pitchFamily="18" charset="0"/>
                <a:cs typeface="Times New Roman" panose="02020603050405020304" pitchFamily="18" charset="0"/>
                <a:sym typeface="Times New Roman" panose="02020603050405020304" pitchFamily="18" charset="0"/>
              </a:rPr>
              <a:t>4. S. Sravani (23241A3253)</a:t>
            </a:r>
            <a:endParaRPr lang="en-US" altLang="en-US">
              <a:cs typeface="Times New Roman" panose="02020603050405020304" pitchFamily="18" charset="0"/>
            </a:endParaRPr>
          </a:p>
        </p:txBody>
      </p:sp>
      <p:sp>
        <p:nvSpPr>
          <p:cNvPr id="6150" name="Google Shape;31;p1">
            <a:extLst>
              <a:ext uri="{FF2B5EF4-FFF2-40B4-BE49-F238E27FC236}">
                <a16:creationId xmlns:a16="http://schemas.microsoft.com/office/drawing/2014/main" id="{37656F2E-707E-222E-36B7-485FA0B74D3C}"/>
              </a:ext>
            </a:extLst>
          </p:cNvPr>
          <p:cNvSpPr txBox="1">
            <a:spLocks noChangeArrowheads="1"/>
          </p:cNvSpPr>
          <p:nvPr/>
        </p:nvSpPr>
        <p:spPr bwMode="auto">
          <a:xfrm>
            <a:off x="5767388" y="3500438"/>
            <a:ext cx="3294062" cy="142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nSpc>
                <a:spcPct val="90000"/>
              </a:lnSpc>
              <a:buSzPts val="1600"/>
              <a:buFont typeface="Times New Roman" panose="02020603050405020304" pitchFamily="18" charset="0"/>
              <a:buNone/>
            </a:pPr>
            <a:r>
              <a:rPr lang="en-US" altLang="en-US" sz="1600" b="1">
                <a:latin typeface="Times New Roman" panose="02020603050405020304" pitchFamily="18" charset="0"/>
                <a:cs typeface="Times New Roman" panose="02020603050405020304" pitchFamily="18" charset="0"/>
                <a:sym typeface="Times New Roman" panose="02020603050405020304" pitchFamily="18" charset="0"/>
              </a:rPr>
              <a:t>Under the Guidance of:</a:t>
            </a:r>
            <a:endParaRPr lang="en-US" altLang="en-US">
              <a:cs typeface="Times New Roman" panose="02020603050405020304" pitchFamily="18" charset="0"/>
            </a:endParaRPr>
          </a:p>
          <a:p>
            <a:pPr>
              <a:lnSpc>
                <a:spcPct val="90000"/>
              </a:lnSpc>
              <a:buClr>
                <a:srgbClr val="006600"/>
              </a:buClr>
              <a:buSzPts val="1600"/>
              <a:buFont typeface="Times New Roman" panose="02020603050405020304" pitchFamily="18" charset="0"/>
              <a:buNone/>
            </a:pPr>
            <a:r>
              <a:rPr lang="en-US" altLang="en-US" sz="1600" b="1">
                <a:solidFill>
                  <a:srgbClr val="006600"/>
                </a:solidFill>
                <a:latin typeface="Times New Roman" panose="02020603050405020304" pitchFamily="18" charset="0"/>
                <a:cs typeface="Times New Roman" panose="02020603050405020304" pitchFamily="18" charset="0"/>
                <a:sym typeface="Times New Roman" panose="02020603050405020304" pitchFamily="18" charset="0"/>
              </a:rPr>
              <a:t>Name : Miss P. Sindhuja</a:t>
            </a:r>
            <a:endParaRPr lang="en-US" altLang="en-US">
              <a:cs typeface="Times New Roman" panose="02020603050405020304" pitchFamily="18" charset="0"/>
            </a:endParaRPr>
          </a:p>
          <a:p>
            <a:pPr>
              <a:lnSpc>
                <a:spcPct val="90000"/>
              </a:lnSpc>
              <a:buClr>
                <a:srgbClr val="006600"/>
              </a:buClr>
              <a:buSzPts val="1600"/>
              <a:buFont typeface="Times New Roman" panose="02020603050405020304" pitchFamily="18" charset="0"/>
              <a:buNone/>
            </a:pPr>
            <a:r>
              <a:rPr lang="en-US" altLang="en-US" sz="1600" b="1">
                <a:solidFill>
                  <a:srgbClr val="006600"/>
                </a:solidFill>
                <a:latin typeface="Times New Roman" panose="02020603050405020304" pitchFamily="18" charset="0"/>
                <a:cs typeface="Times New Roman" panose="02020603050405020304" pitchFamily="18" charset="0"/>
                <a:sym typeface="Times New Roman" panose="02020603050405020304" pitchFamily="18" charset="0"/>
              </a:rPr>
              <a:t>Designation : Assistant Professor</a:t>
            </a:r>
          </a:p>
          <a:p>
            <a:pPr>
              <a:lnSpc>
                <a:spcPct val="90000"/>
              </a:lnSpc>
              <a:buClr>
                <a:srgbClr val="006600"/>
              </a:buClr>
              <a:buSzPts val="1600"/>
              <a:buFont typeface="Times New Roman" panose="02020603050405020304" pitchFamily="18" charset="0"/>
              <a:buNone/>
            </a:pPr>
            <a:r>
              <a:rPr lang="en-US" altLang="en-US" sz="1600" b="1">
                <a:solidFill>
                  <a:srgbClr val="006600"/>
                </a:solidFill>
                <a:latin typeface="Times New Roman" panose="02020603050405020304" pitchFamily="18" charset="0"/>
                <a:cs typeface="Times New Roman" panose="02020603050405020304" pitchFamily="18" charset="0"/>
                <a:sym typeface="Times New Roman" panose="02020603050405020304" pitchFamily="18" charset="0"/>
              </a:rPr>
              <a:t>Department : Data Science</a:t>
            </a:r>
            <a:endParaRPr lang="en-US" altLang="en-US">
              <a:cs typeface="Times New Roman" panose="02020603050405020304" pitchFamily="18" charset="0"/>
            </a:endParaRPr>
          </a:p>
          <a:p>
            <a:pPr>
              <a:lnSpc>
                <a:spcPct val="90000"/>
              </a:lnSpc>
              <a:buClr>
                <a:srgbClr val="006600"/>
              </a:buClr>
              <a:buSzPts val="1600"/>
              <a:buFont typeface="Times New Roman" panose="02020603050405020304" pitchFamily="18" charset="0"/>
              <a:buNone/>
            </a:pPr>
            <a:endParaRPr lang="en-US" altLang="en-US" sz="1600" b="1">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5" name="Google Shape;29;p1">
            <a:extLst>
              <a:ext uri="{FF2B5EF4-FFF2-40B4-BE49-F238E27FC236}">
                <a16:creationId xmlns:a16="http://schemas.microsoft.com/office/drawing/2014/main" id="{FA2B44A0-F204-18D6-CDBA-924F37F96A13}"/>
              </a:ext>
            </a:extLst>
          </p:cNvPr>
          <p:cNvSpPr txBox="1">
            <a:spLocks/>
          </p:cNvSpPr>
          <p:nvPr/>
        </p:nvSpPr>
        <p:spPr>
          <a:xfrm>
            <a:off x="82550" y="2976563"/>
            <a:ext cx="1992313" cy="523875"/>
          </a:xfrm>
          <a:prstGeom prst="rect">
            <a:avLst/>
          </a:prstGeom>
          <a:noFill/>
          <a:ln>
            <a:noFill/>
          </a:ln>
        </p:spPr>
        <p:txBody>
          <a:bodyPr spcFirstLastPara="1" lIns="91425" tIns="91425" rIns="91425" bIns="91425"/>
          <a:lstStyle>
            <a:defPPr marR="0" lvl="0" algn="l" rtl="0">
              <a:lnSpc>
                <a:spcPct val="100000"/>
              </a:lnSpc>
              <a:spcBef>
                <a:spcPts val="0"/>
              </a:spcBef>
              <a:spcAft>
                <a:spcPts val="0"/>
              </a:spcAft>
              <a:defRPr/>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indent="0">
              <a:lnSpc>
                <a:spcPct val="115000"/>
              </a:lnSpc>
              <a:buSzPts val="2200"/>
              <a:defRPr/>
            </a:pPr>
            <a:r>
              <a:rPr lang="en-US" sz="1800" b="1">
                <a:solidFill>
                  <a:srgbClr val="0D5BDC"/>
                </a:solidFill>
                <a:latin typeface="Times New Roman"/>
                <a:ea typeface="Times New Roman"/>
                <a:cs typeface="Times New Roman"/>
                <a:sym typeface="Times New Roman"/>
              </a:rPr>
              <a:t>Batch No - 2 </a:t>
            </a:r>
            <a:endParaRPr lang="en-US" sz="1800"/>
          </a:p>
          <a:p>
            <a:pPr marL="0" indent="0" algn="ctr">
              <a:lnSpc>
                <a:spcPct val="115000"/>
              </a:lnSpc>
              <a:buSzPts val="2200"/>
              <a:defRPr/>
            </a:pPr>
            <a:endParaRPr lang="en-US" sz="2200" b="1">
              <a:solidFill>
                <a:srgbClr val="0D5BDC"/>
              </a:solidFill>
              <a:latin typeface="Times New Roman"/>
              <a:ea typeface="Times New Roman"/>
              <a:cs typeface="Times New Roman"/>
              <a:sym typeface="Times New Roman"/>
            </a:endParaRPr>
          </a:p>
          <a:p>
            <a:pPr marL="342900" indent="-342900">
              <a:defRPr/>
            </a:pPr>
            <a:endParaRPr lang="en-US" sz="2200" b="1">
              <a:solidFill>
                <a:srgbClr val="0D5BDC"/>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1D9D8-1FA9-A8AE-A607-7CA817CC6AC3}"/>
              </a:ext>
            </a:extLst>
          </p:cNvPr>
          <p:cNvSpPr>
            <a:spLocks noGrp="1"/>
          </p:cNvSpPr>
          <p:nvPr>
            <p:ph type="ctrTitle"/>
          </p:nvPr>
        </p:nvSpPr>
        <p:spPr>
          <a:xfrm>
            <a:off x="0" y="0"/>
            <a:ext cx="9144000" cy="649288"/>
          </a:xfrm>
        </p:spPr>
        <p:txBody>
          <a:bodyPr>
            <a:normAutofit fontScale="90000"/>
          </a:bodyPr>
          <a:lstStyle/>
          <a:p>
            <a:pPr>
              <a:lnSpc>
                <a:spcPct val="120000"/>
              </a:lnSpc>
              <a:defRPr/>
            </a:pPr>
            <a:r>
              <a:rPr lang="en-US">
                <a:ea typeface="Times New Roman"/>
                <a:cs typeface="Times New Roman"/>
                <a:sym typeface="Times New Roman"/>
              </a:rPr>
              <a:t>Description of Architecture Diagram</a:t>
            </a:r>
            <a:endParaRPr lang="en-US" sz="700">
              <a:ea typeface="Times New Roman"/>
              <a:cs typeface="Times New Roman"/>
              <a:sym typeface="Times New Roman"/>
            </a:endParaRPr>
          </a:p>
        </p:txBody>
      </p:sp>
      <p:sp>
        <p:nvSpPr>
          <p:cNvPr id="16387" name="Slide Number Placeholder 2">
            <a:extLst>
              <a:ext uri="{FF2B5EF4-FFF2-40B4-BE49-F238E27FC236}">
                <a16:creationId xmlns:a16="http://schemas.microsoft.com/office/drawing/2014/main" id="{2B354B8B-3A8A-16BB-9ACA-B0DD73CC99C8}"/>
              </a:ext>
            </a:extLst>
          </p:cNvPr>
          <p:cNvSpPr>
            <a:spLocks noGrp="1"/>
          </p:cNvSpPr>
          <p:nvPr>
            <p:ph type="sldNum" sz="quarter" idx="1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84000DD2-6D84-46C9-96A9-55EB51A9C872}" type="slidenum">
              <a:rPr lang="en-US" altLang="en-US" sz="1000" smtClean="0">
                <a:solidFill>
                  <a:srgbClr val="595959"/>
                </a:solidFill>
              </a:rPr>
              <a:pPr/>
              <a:t>10</a:t>
            </a:fld>
            <a:endParaRPr lang="en-US" altLang="en-US" sz="1000">
              <a:solidFill>
                <a:srgbClr val="595959"/>
              </a:solidFill>
            </a:endParaRPr>
          </a:p>
        </p:txBody>
      </p:sp>
      <p:sp>
        <p:nvSpPr>
          <p:cNvPr id="5" name="Text Placeholder 4">
            <a:extLst>
              <a:ext uri="{FF2B5EF4-FFF2-40B4-BE49-F238E27FC236}">
                <a16:creationId xmlns:a16="http://schemas.microsoft.com/office/drawing/2014/main" id="{76414635-CEAC-0120-813F-673D39D5BE13}"/>
              </a:ext>
            </a:extLst>
          </p:cNvPr>
          <p:cNvSpPr>
            <a:spLocks noGrp="1"/>
          </p:cNvSpPr>
          <p:nvPr>
            <p:ph type="body" sz="quarter" idx="13"/>
          </p:nvPr>
        </p:nvSpPr>
        <p:spPr>
          <a:xfrm>
            <a:off x="165100" y="914400"/>
            <a:ext cx="8741007" cy="3865756"/>
          </a:xfrm>
        </p:spPr>
        <p:txBody>
          <a:bodyPr spcFirstLastPara="1">
            <a:noAutofit/>
          </a:bodyPr>
          <a:lstStyle/>
          <a:p>
            <a:pPr marL="114300" indent="0" algn="just" eaLnBrk="1" fontAlgn="auto" hangingPunct="1">
              <a:lnSpc>
                <a:spcPct val="115000"/>
              </a:lnSpc>
              <a:spcBef>
                <a:spcPts val="0"/>
              </a:spcBef>
              <a:spcAft>
                <a:spcPts val="0"/>
              </a:spcAft>
              <a:buClr>
                <a:schemeClr val="dk2"/>
              </a:buClr>
              <a:buSzPts val="1800"/>
              <a:defRPr/>
            </a:pPr>
            <a:r>
              <a:rPr lang="en-US" sz="1800" dirty="0"/>
              <a:t>The architecture of the “</a:t>
            </a:r>
            <a:r>
              <a:rPr lang="en-US" sz="1800" b="1" dirty="0"/>
              <a:t>Cardio Predict</a:t>
            </a:r>
            <a:r>
              <a:rPr lang="en-US" sz="1800" dirty="0"/>
              <a:t>” System</a:t>
            </a:r>
            <a:r>
              <a:rPr lang="en-US" sz="1800" b="1" dirty="0"/>
              <a:t> </a:t>
            </a:r>
            <a:r>
              <a:rPr lang="en-US" sz="1800" dirty="0"/>
              <a:t>represents a complete machine learning pipeline starting from the user interface, where users upload or input data. The data then undergoes preprocessing steps including Recursive Feature Elimination (RFE) for feature selection, Principal Component Analysis (PCA) for dimensionality reduction, and standardization to normalize the features. After preprocessing, users can choose from multiple machine learning algorithms such as Logistic Regression, Support Vector Machine (SVM), AdaBoost, Random Forest, K-Nearest Neighbors (KNN), and </a:t>
            </a:r>
            <a:r>
              <a:rPr lang="en-US" sz="1800" dirty="0" err="1"/>
              <a:t>XGBoost</a:t>
            </a:r>
            <a:r>
              <a:rPr lang="en-US" sz="1800" dirty="0"/>
              <a:t> for training. The selected model is used to make predictions, and the final results are displayed to the user, completing an end-to-end workflow for data-driven prediction and analysis.</a:t>
            </a:r>
            <a:endParaRPr lang="en-US" sz="1800" dirty="0">
              <a:solidFill>
                <a:schemeClr val="tx1"/>
              </a:solidFil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FF156-235E-2212-BB42-F39C04D45F27}"/>
              </a:ext>
            </a:extLst>
          </p:cNvPr>
          <p:cNvSpPr>
            <a:spLocks noGrp="1"/>
          </p:cNvSpPr>
          <p:nvPr>
            <p:ph type="ctrTitle"/>
          </p:nvPr>
        </p:nvSpPr>
        <p:spPr>
          <a:xfrm>
            <a:off x="0" y="0"/>
            <a:ext cx="9144000" cy="649288"/>
          </a:xfrm>
        </p:spPr>
        <p:txBody>
          <a:bodyPr>
            <a:normAutofit fontScale="90000"/>
          </a:bodyPr>
          <a:lstStyle/>
          <a:p>
            <a:pPr eaLnBrk="1" fontAlgn="auto" hangingPunct="1">
              <a:buClr>
                <a:schemeClr val="dk1"/>
              </a:buClr>
              <a:buFont typeface="Arial"/>
              <a:buNone/>
              <a:defRPr/>
            </a:pPr>
            <a:r>
              <a:rPr lang="en-US">
                <a:solidFill>
                  <a:schemeClr val="dk1"/>
                </a:solidFill>
                <a:sym typeface="Arial"/>
              </a:rPr>
              <a:t>Software and Hardware Requirements</a:t>
            </a:r>
          </a:p>
        </p:txBody>
      </p:sp>
      <p:sp>
        <p:nvSpPr>
          <p:cNvPr id="17411" name="Slide Number Placeholder 2">
            <a:extLst>
              <a:ext uri="{FF2B5EF4-FFF2-40B4-BE49-F238E27FC236}">
                <a16:creationId xmlns:a16="http://schemas.microsoft.com/office/drawing/2014/main" id="{34E340FA-70B8-6DE0-0910-24FB00EFD23E}"/>
              </a:ext>
            </a:extLst>
          </p:cNvPr>
          <p:cNvSpPr>
            <a:spLocks noGrp="1"/>
          </p:cNvSpPr>
          <p:nvPr>
            <p:ph type="sldNum" sz="quarter" idx="1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A56D66A0-2E7F-4F05-8036-1ACA30B32433}" type="slidenum">
              <a:rPr lang="en-US" altLang="en-US" sz="1000" smtClean="0">
                <a:solidFill>
                  <a:srgbClr val="595959"/>
                </a:solidFill>
              </a:rPr>
              <a:pPr/>
              <a:t>11</a:t>
            </a:fld>
            <a:endParaRPr lang="en-US" altLang="en-US" sz="1000">
              <a:solidFill>
                <a:srgbClr val="595959"/>
              </a:solidFill>
            </a:endParaRPr>
          </a:p>
        </p:txBody>
      </p:sp>
      <p:sp>
        <p:nvSpPr>
          <p:cNvPr id="5" name="Text Placeholder 4">
            <a:extLst>
              <a:ext uri="{FF2B5EF4-FFF2-40B4-BE49-F238E27FC236}">
                <a16:creationId xmlns:a16="http://schemas.microsoft.com/office/drawing/2014/main" id="{F92DB674-11E0-873F-A046-04F6AA8ED100}"/>
              </a:ext>
            </a:extLst>
          </p:cNvPr>
          <p:cNvSpPr>
            <a:spLocks noGrp="1"/>
          </p:cNvSpPr>
          <p:nvPr>
            <p:ph type="body" sz="quarter" idx="13"/>
          </p:nvPr>
        </p:nvSpPr>
        <p:spPr/>
        <p:txBody>
          <a:bodyPr spcFirstLastPara="1">
            <a:normAutofit/>
          </a:bodyPr>
          <a:lstStyle/>
          <a:p>
            <a:pPr marL="457200" eaLnBrk="1" fontAlgn="auto" hangingPunct="1">
              <a:lnSpc>
                <a:spcPct val="115000"/>
              </a:lnSpc>
              <a:spcBef>
                <a:spcPts val="0"/>
              </a:spcBef>
              <a:spcAft>
                <a:spcPts val="0"/>
              </a:spcAft>
              <a:buClr>
                <a:schemeClr val="dk2"/>
              </a:buClr>
              <a:buSzPts val="1800"/>
              <a:buFont typeface="Arial"/>
              <a:buChar char="●"/>
              <a:defRPr/>
            </a:pPr>
            <a:r>
              <a:rPr lang="en-US" sz="1800" b="1">
                <a:solidFill>
                  <a:schemeClr val="tx1"/>
                </a:solidFill>
                <a:sym typeface="Arial"/>
              </a:rPr>
              <a:t>Requirements</a:t>
            </a:r>
          </a:p>
        </p:txBody>
      </p:sp>
      <p:graphicFrame>
        <p:nvGraphicFramePr>
          <p:cNvPr id="6" name="Table 5">
            <a:extLst>
              <a:ext uri="{FF2B5EF4-FFF2-40B4-BE49-F238E27FC236}">
                <a16:creationId xmlns:a16="http://schemas.microsoft.com/office/drawing/2014/main" id="{9E084572-0610-3DF7-465C-B711ACFDF7DF}"/>
              </a:ext>
            </a:extLst>
          </p:cNvPr>
          <p:cNvGraphicFramePr>
            <a:graphicFrameLocks noGrp="1"/>
          </p:cNvGraphicFramePr>
          <p:nvPr>
            <p:extLst>
              <p:ext uri="{D42A27DB-BD31-4B8C-83A1-F6EECF244321}">
                <p14:modId xmlns:p14="http://schemas.microsoft.com/office/powerpoint/2010/main" val="4132520201"/>
              </p:ext>
            </p:extLst>
          </p:nvPr>
        </p:nvGraphicFramePr>
        <p:xfrm>
          <a:off x="506437" y="1649413"/>
          <a:ext cx="8189888" cy="2743268"/>
        </p:xfrm>
        <a:graphic>
          <a:graphicData uri="http://schemas.openxmlformats.org/drawingml/2006/table">
            <a:tbl>
              <a:tblPr firstRow="1" bandRow="1">
                <a:tableStyleId>{5C22544A-7EE6-4342-B048-85BDC9FD1C3A}</a:tableStyleId>
              </a:tblPr>
              <a:tblGrid>
                <a:gridCol w="4094138">
                  <a:extLst>
                    <a:ext uri="{9D8B030D-6E8A-4147-A177-3AD203B41FA5}">
                      <a16:colId xmlns:a16="http://schemas.microsoft.com/office/drawing/2014/main" val="20000"/>
                    </a:ext>
                  </a:extLst>
                </a:gridCol>
                <a:gridCol w="4095750">
                  <a:extLst>
                    <a:ext uri="{9D8B030D-6E8A-4147-A177-3AD203B41FA5}">
                      <a16:colId xmlns:a16="http://schemas.microsoft.com/office/drawing/2014/main" val="20001"/>
                    </a:ext>
                  </a:extLst>
                </a:gridCol>
              </a:tblGrid>
              <a:tr h="295603">
                <a:tc>
                  <a:txBody>
                    <a:bodyPr/>
                    <a:lstStyle/>
                    <a:p>
                      <a:pPr algn="ctr"/>
                      <a:r>
                        <a:rPr lang="en-US" sz="1400">
                          <a:solidFill>
                            <a:srgbClr val="FFFF00"/>
                          </a:solidFill>
                        </a:rPr>
                        <a:t>SOFTWARE</a:t>
                      </a:r>
                    </a:p>
                  </a:txBody>
                  <a:tcPr marT="45737" marB="45737" anchor="ctr"/>
                </a:tc>
                <a:tc>
                  <a:txBody>
                    <a:bodyPr/>
                    <a:lstStyle/>
                    <a:p>
                      <a:pPr algn="ctr"/>
                      <a:r>
                        <a:rPr lang="en-US" sz="1400">
                          <a:solidFill>
                            <a:srgbClr val="FFFF00"/>
                          </a:solidFill>
                        </a:rPr>
                        <a:t>HARDWARE</a:t>
                      </a:r>
                    </a:p>
                  </a:txBody>
                  <a:tcPr marT="45737" marB="45737" anchor="ctr"/>
                </a:tc>
                <a:extLst>
                  <a:ext uri="{0D108BD9-81ED-4DB2-BD59-A6C34878D82A}">
                    <a16:rowId xmlns:a16="http://schemas.microsoft.com/office/drawing/2014/main" val="10000"/>
                  </a:ext>
                </a:extLst>
              </a:tr>
              <a:tr h="2194962">
                <a:tc>
                  <a:txBody>
                    <a:bodyPr/>
                    <a:lstStyle/>
                    <a:p>
                      <a:pPr marL="285750" indent="-285750">
                        <a:buFont typeface="Arial" panose="020B0604020202020204" pitchFamily="34" charset="0"/>
                        <a:buChar char="•"/>
                      </a:pPr>
                      <a:r>
                        <a:rPr lang="en-US" sz="1400" b="1" dirty="0"/>
                        <a:t>FRONT- END FRAMEWORK:</a:t>
                      </a:r>
                    </a:p>
                    <a:p>
                      <a:pPr marL="0" indent="0">
                        <a:buFontTx/>
                        <a:buNone/>
                      </a:pPr>
                      <a:r>
                        <a:rPr lang="en-US" sz="1400" dirty="0"/>
                        <a:t>           </a:t>
                      </a:r>
                      <a:r>
                        <a:rPr lang="en-US" sz="1400" dirty="0" err="1"/>
                        <a:t>Streamlit</a:t>
                      </a:r>
                      <a:endParaRPr lang="en-US" sz="1400" dirty="0"/>
                    </a:p>
                    <a:p>
                      <a:pPr marL="0" indent="0">
                        <a:buFontTx/>
                        <a:buNone/>
                      </a:pPr>
                      <a:r>
                        <a:rPr lang="en-US" sz="1400" dirty="0"/>
                        <a:t>           </a:t>
                      </a:r>
                      <a:r>
                        <a:rPr lang="en-US" sz="1400" dirty="0" err="1"/>
                        <a:t>Streamlit</a:t>
                      </a:r>
                      <a:r>
                        <a:rPr lang="en-US" sz="1400"/>
                        <a:t>-option-menu</a:t>
                      </a:r>
                      <a:endParaRPr lang="en-US" sz="1400" dirty="0"/>
                    </a:p>
                    <a:p>
                      <a:pPr marL="285750" indent="-285750">
                        <a:buFont typeface="Arial" panose="020B0604020202020204" pitchFamily="34" charset="0"/>
                        <a:buChar char="•"/>
                      </a:pPr>
                      <a:r>
                        <a:rPr lang="en-US" sz="1400" b="1" dirty="0"/>
                        <a:t>BACK-END:</a:t>
                      </a:r>
                    </a:p>
                    <a:p>
                      <a:r>
                        <a:rPr lang="en-US" sz="1400" dirty="0"/>
                        <a:t>           Python</a:t>
                      </a:r>
                    </a:p>
                    <a:p>
                      <a:pPr marL="0" indent="0">
                        <a:buFontTx/>
                        <a:buNone/>
                      </a:pPr>
                      <a:r>
                        <a:rPr lang="en-US" sz="1400" dirty="0"/>
                        <a:t>           Scikit-learn</a:t>
                      </a:r>
                    </a:p>
                    <a:p>
                      <a:pPr marL="0" indent="0">
                        <a:buFontTx/>
                        <a:buNone/>
                      </a:pPr>
                      <a:r>
                        <a:rPr lang="en-US" sz="1400" dirty="0"/>
                        <a:t>           </a:t>
                      </a:r>
                      <a:r>
                        <a:rPr lang="en-US" sz="1400" dirty="0" err="1"/>
                        <a:t>XGBoost</a:t>
                      </a:r>
                      <a:endParaRPr lang="en-US" sz="1400" dirty="0"/>
                    </a:p>
                    <a:p>
                      <a:pPr marL="0" indent="0">
                        <a:buFontTx/>
                        <a:buNone/>
                      </a:pPr>
                      <a:r>
                        <a:rPr lang="en-US" sz="1400" dirty="0"/>
                        <a:t>           imbalanced-learn (</a:t>
                      </a:r>
                      <a:r>
                        <a:rPr lang="en-US" sz="1400" dirty="0" err="1"/>
                        <a:t>imblearn</a:t>
                      </a:r>
                      <a:r>
                        <a:rPr lang="en-US" sz="1400" dirty="0"/>
                        <a:t>)</a:t>
                      </a:r>
                    </a:p>
                    <a:p>
                      <a:pPr marL="0" indent="0">
                        <a:buFontTx/>
                        <a:buNone/>
                      </a:pPr>
                      <a:r>
                        <a:rPr lang="en-US" sz="1400" dirty="0"/>
                        <a:t>           NumPy</a:t>
                      </a:r>
                    </a:p>
                    <a:p>
                      <a:pPr marL="0" indent="0">
                        <a:buFontTx/>
                        <a:buNone/>
                      </a:pPr>
                      <a:r>
                        <a:rPr lang="en-US" sz="1400" dirty="0"/>
                        <a:t>           Pandas</a:t>
                      </a:r>
                    </a:p>
                    <a:p>
                      <a:endParaRPr lang="en-US" sz="1400" dirty="0"/>
                    </a:p>
                  </a:txBody>
                  <a:tcPr marT="45737" marB="45737"/>
                </a:tc>
                <a:tc>
                  <a:txBody>
                    <a:bodyPr/>
                    <a:lstStyle/>
                    <a:p>
                      <a:pPr marL="285750" indent="-285750">
                        <a:buFont typeface="Arial" panose="020B0604020202020204" pitchFamily="34" charset="0"/>
                        <a:buChar char="•"/>
                      </a:pPr>
                      <a:r>
                        <a:rPr lang="en-US" sz="1400" b="1" dirty="0"/>
                        <a:t>Processor (CPU): </a:t>
                      </a:r>
                      <a:r>
                        <a:rPr lang="en-US" sz="1400" dirty="0"/>
                        <a:t>Intel i5 (8th Gen or newer) / AMD Ryzen 5 (or better)</a:t>
                      </a:r>
                    </a:p>
                    <a:p>
                      <a:pPr marL="285750" indent="-285750">
                        <a:buFont typeface="Arial" panose="020B0604020202020204" pitchFamily="34" charset="0"/>
                        <a:buChar char="•"/>
                      </a:pPr>
                      <a:r>
                        <a:rPr lang="en-US" sz="1400" b="1" dirty="0"/>
                        <a:t>RAM: </a:t>
                      </a:r>
                      <a:r>
                        <a:rPr lang="en-US" sz="1400" dirty="0" err="1"/>
                        <a:t>Storage:At</a:t>
                      </a:r>
                      <a:r>
                        <a:rPr lang="en-US" sz="1400" dirty="0"/>
                        <a:t> least 2 GB free (for Python environment, libraries, and dataset)</a:t>
                      </a:r>
                    </a:p>
                    <a:p>
                      <a:pPr marL="285750" indent="-285750">
                        <a:buFont typeface="Arial" panose="020B0604020202020204" pitchFamily="34" charset="0"/>
                        <a:buChar char="•"/>
                      </a:pPr>
                      <a:r>
                        <a:rPr lang="en-US" sz="1400" b="1" dirty="0"/>
                        <a:t>Storage: </a:t>
                      </a:r>
                      <a:r>
                        <a:rPr lang="en-US" sz="1400" dirty="0"/>
                        <a:t>At least 2 GB free (for Python environment, libraries, and dataset)</a:t>
                      </a:r>
                    </a:p>
                    <a:p>
                      <a:pPr marL="285750" indent="-285750">
                        <a:buFont typeface="Arial" panose="020B0604020202020204" pitchFamily="34" charset="0"/>
                        <a:buChar char="•"/>
                      </a:pPr>
                      <a:r>
                        <a:rPr lang="en-US" sz="1400" b="1" dirty="0"/>
                        <a:t>Internet connection </a:t>
                      </a:r>
                      <a:r>
                        <a:rPr lang="en-US" sz="1400" dirty="0"/>
                        <a:t>(for </a:t>
                      </a:r>
                      <a:r>
                        <a:rPr lang="en-US" sz="1400" dirty="0" err="1"/>
                        <a:t>Streamlit</a:t>
                      </a:r>
                      <a:r>
                        <a:rPr lang="en-US" sz="1400" dirty="0"/>
                        <a:t> deployment)</a:t>
                      </a:r>
                    </a:p>
                  </a:txBody>
                  <a:tcPr marT="45737" marB="45737"/>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862B9-A22A-328B-F5AC-3621B59E7E24}"/>
              </a:ext>
            </a:extLst>
          </p:cNvPr>
          <p:cNvSpPr>
            <a:spLocks noGrp="1"/>
          </p:cNvSpPr>
          <p:nvPr>
            <p:ph type="ctrTitle"/>
          </p:nvPr>
        </p:nvSpPr>
        <p:spPr>
          <a:xfrm>
            <a:off x="0" y="0"/>
            <a:ext cx="9144000" cy="649288"/>
          </a:xfrm>
        </p:spPr>
        <p:txBody>
          <a:bodyPr>
            <a:normAutofit fontScale="90000"/>
          </a:bodyPr>
          <a:lstStyle/>
          <a:p>
            <a:pPr>
              <a:defRPr/>
            </a:pPr>
            <a:r>
              <a:rPr lang="en-US"/>
              <a:t>Datasets Details</a:t>
            </a:r>
          </a:p>
        </p:txBody>
      </p:sp>
      <p:sp>
        <p:nvSpPr>
          <p:cNvPr id="3" name="Text Placeholder 2">
            <a:extLst>
              <a:ext uri="{FF2B5EF4-FFF2-40B4-BE49-F238E27FC236}">
                <a16:creationId xmlns:a16="http://schemas.microsoft.com/office/drawing/2014/main" id="{5B5D395B-0B74-1632-9B4B-D13661C0C445}"/>
              </a:ext>
            </a:extLst>
          </p:cNvPr>
          <p:cNvSpPr>
            <a:spLocks noGrp="1"/>
          </p:cNvSpPr>
          <p:nvPr>
            <p:ph type="body" sz="quarter" idx="13"/>
          </p:nvPr>
        </p:nvSpPr>
        <p:spPr>
          <a:xfrm>
            <a:off x="258763" y="640959"/>
            <a:ext cx="8763000" cy="3861582"/>
          </a:xfrm>
        </p:spPr>
        <p:txBody>
          <a:bodyPr/>
          <a:lstStyle/>
          <a:p>
            <a:pPr>
              <a:buFont typeface="Arial" panose="020B0604020202020204" pitchFamily="34" charset="0"/>
              <a:buChar char="•"/>
            </a:pPr>
            <a:r>
              <a:rPr lang="en-US" altLang="en-US" sz="1400">
                <a:solidFill>
                  <a:srgbClr val="C00000"/>
                </a:solidFill>
                <a:cs typeface="Arial" panose="020B0604020202020204" pitchFamily="34" charset="0"/>
              </a:rPr>
              <a:t> </a:t>
            </a:r>
            <a:r>
              <a:rPr lang="en-IN" sz="1400" b="1"/>
              <a:t>Source</a:t>
            </a:r>
            <a:r>
              <a:rPr lang="en-IN" sz="1400"/>
              <a:t>: Provided CSV file                            </a:t>
            </a:r>
          </a:p>
          <a:p>
            <a:pPr>
              <a:buFont typeface="Arial" panose="020B0604020202020204" pitchFamily="34" charset="0"/>
              <a:buChar char="•"/>
            </a:pPr>
            <a:r>
              <a:rPr lang="en-IN" sz="1400" b="1"/>
              <a:t>Size</a:t>
            </a:r>
            <a:r>
              <a:rPr lang="en-IN" sz="1400"/>
              <a:t>: 1,025 records                                   </a:t>
            </a:r>
          </a:p>
          <a:p>
            <a:pPr>
              <a:buFont typeface="Arial" panose="020B0604020202020204" pitchFamily="34" charset="0"/>
              <a:buChar char="•"/>
            </a:pPr>
            <a:r>
              <a:rPr lang="en-IN" sz="1400" b="1"/>
              <a:t>Fields</a:t>
            </a:r>
            <a:r>
              <a:rPr lang="en-IN" sz="1400"/>
              <a:t>:</a:t>
            </a:r>
            <a:br>
              <a:rPr lang="en-IN" sz="1400"/>
            </a:br>
            <a:r>
              <a:rPr lang="en-IN" sz="1400"/>
              <a:t>  - </a:t>
            </a:r>
            <a:r>
              <a:rPr lang="en-IN" sz="1400" b="1"/>
              <a:t>Age</a:t>
            </a:r>
            <a:r>
              <a:rPr lang="en-IN" sz="1400"/>
              <a:t> – Age of the patient</a:t>
            </a:r>
            <a:br>
              <a:rPr lang="en-IN" sz="1400"/>
            </a:br>
            <a:r>
              <a:rPr lang="en-IN" sz="1400"/>
              <a:t>  - </a:t>
            </a:r>
            <a:r>
              <a:rPr lang="en-IN" sz="1400" b="1"/>
              <a:t>Sex</a:t>
            </a:r>
            <a:r>
              <a:rPr lang="en-IN" sz="1400"/>
              <a:t> – 0 = Female, 1 = Male</a:t>
            </a:r>
            <a:br>
              <a:rPr lang="en-IN" sz="1400"/>
            </a:br>
            <a:r>
              <a:rPr lang="en-IN" sz="1400"/>
              <a:t>  - </a:t>
            </a:r>
            <a:r>
              <a:rPr lang="en-IN" sz="1400" b="1"/>
              <a:t>Chest Pain Type (cp)</a:t>
            </a:r>
            <a:r>
              <a:rPr lang="en-IN" sz="1400"/>
              <a:t> – Categorical (0 to 3)</a:t>
            </a:r>
            <a:br>
              <a:rPr lang="en-IN" sz="1400"/>
            </a:br>
            <a:r>
              <a:rPr lang="en-IN" sz="1400"/>
              <a:t>  - </a:t>
            </a:r>
            <a:r>
              <a:rPr lang="en-IN" sz="1400" b="1"/>
              <a:t>Resting Blood Pressure (</a:t>
            </a:r>
            <a:r>
              <a:rPr lang="en-IN" sz="1400" b="1" err="1"/>
              <a:t>trestbps</a:t>
            </a:r>
            <a:r>
              <a:rPr lang="en-IN" sz="1400" b="1"/>
              <a:t>)</a:t>
            </a:r>
            <a:r>
              <a:rPr lang="en-IN" sz="1400"/>
              <a:t> – in mm Hg</a:t>
            </a:r>
            <a:br>
              <a:rPr lang="en-IN" sz="1400"/>
            </a:br>
            <a:r>
              <a:rPr lang="en-IN" sz="1400"/>
              <a:t>  - </a:t>
            </a:r>
            <a:r>
              <a:rPr lang="en-IN" sz="1400" b="1"/>
              <a:t>Serum Cholesterol (</a:t>
            </a:r>
            <a:r>
              <a:rPr lang="en-IN" sz="1400" b="1" err="1"/>
              <a:t>chol</a:t>
            </a:r>
            <a:r>
              <a:rPr lang="en-IN" sz="1400" b="1"/>
              <a:t>)</a:t>
            </a:r>
            <a:r>
              <a:rPr lang="en-IN" sz="1400"/>
              <a:t> – in mg/dl</a:t>
            </a:r>
            <a:br>
              <a:rPr lang="en-IN" sz="1400"/>
            </a:br>
            <a:r>
              <a:rPr lang="en-IN" sz="1400"/>
              <a:t>  - </a:t>
            </a:r>
            <a:r>
              <a:rPr lang="en-IN" sz="1400" b="1"/>
              <a:t>Fasting Blood Sugar (</a:t>
            </a:r>
            <a:r>
              <a:rPr lang="en-IN" sz="1400" b="1" err="1"/>
              <a:t>fbs</a:t>
            </a:r>
            <a:r>
              <a:rPr lang="en-IN" sz="1400" b="1"/>
              <a:t>)</a:t>
            </a:r>
            <a:r>
              <a:rPr lang="en-IN" sz="1400"/>
              <a:t> – &gt;120 mg/dl, 1 = True, 0 = False</a:t>
            </a:r>
            <a:br>
              <a:rPr lang="en-IN" sz="1400"/>
            </a:br>
            <a:r>
              <a:rPr lang="en-IN" sz="1400"/>
              <a:t>  - </a:t>
            </a:r>
            <a:r>
              <a:rPr lang="en-IN" sz="1400" b="1"/>
              <a:t>Resting ECG (</a:t>
            </a:r>
            <a:r>
              <a:rPr lang="en-IN" sz="1400" b="1" err="1"/>
              <a:t>restecg</a:t>
            </a:r>
            <a:r>
              <a:rPr lang="en-IN" sz="1400" b="1"/>
              <a:t>)</a:t>
            </a:r>
            <a:r>
              <a:rPr lang="en-IN" sz="1400"/>
              <a:t> – Categorical (0 to 2)</a:t>
            </a:r>
            <a:br>
              <a:rPr lang="en-IN" sz="1400"/>
            </a:br>
            <a:r>
              <a:rPr lang="en-IN" sz="1400"/>
              <a:t>  - </a:t>
            </a:r>
            <a:r>
              <a:rPr lang="en-IN" sz="1400" b="1"/>
              <a:t>Maximum Heart Rate (</a:t>
            </a:r>
            <a:r>
              <a:rPr lang="en-IN" sz="1400" b="1" err="1"/>
              <a:t>thalach</a:t>
            </a:r>
            <a:r>
              <a:rPr lang="en-IN" sz="1400" b="1"/>
              <a:t>)</a:t>
            </a:r>
            <a:r>
              <a:rPr lang="en-IN" sz="1400"/>
              <a:t> – in bpm</a:t>
            </a:r>
            <a:br>
              <a:rPr lang="en-IN" sz="1400"/>
            </a:br>
            <a:r>
              <a:rPr lang="en-IN" sz="1400"/>
              <a:t>  - </a:t>
            </a:r>
            <a:r>
              <a:rPr lang="en-IN" sz="1400" b="1"/>
              <a:t>Exercise-Induced Angina (</a:t>
            </a:r>
            <a:r>
              <a:rPr lang="en-IN" sz="1400" b="1" err="1"/>
              <a:t>exang</a:t>
            </a:r>
            <a:r>
              <a:rPr lang="en-IN" sz="1400" b="1"/>
              <a:t>)</a:t>
            </a:r>
            <a:r>
              <a:rPr lang="en-IN" sz="1400"/>
              <a:t> – 1 = Yes, 0 = No</a:t>
            </a:r>
            <a:br>
              <a:rPr lang="en-IN" sz="1400"/>
            </a:br>
            <a:r>
              <a:rPr lang="en-IN" sz="1400"/>
              <a:t>  - </a:t>
            </a:r>
            <a:r>
              <a:rPr lang="en-IN" sz="1400" b="1" err="1"/>
              <a:t>Oldpeak</a:t>
            </a:r>
            <a:r>
              <a:rPr lang="en-IN" sz="1400"/>
              <a:t> – ST depression induced by exercise</a:t>
            </a:r>
            <a:br>
              <a:rPr lang="en-IN" sz="1400"/>
            </a:br>
            <a:r>
              <a:rPr lang="en-IN" sz="1400"/>
              <a:t>  - </a:t>
            </a:r>
            <a:r>
              <a:rPr lang="en-IN" sz="1400" b="1"/>
              <a:t>Slope of ST Segment (slope)</a:t>
            </a:r>
            <a:r>
              <a:rPr lang="en-IN" sz="1400"/>
              <a:t> – Categorical (0 to 2)</a:t>
            </a:r>
            <a:br>
              <a:rPr lang="en-IN" sz="1400"/>
            </a:br>
            <a:r>
              <a:rPr lang="en-IN" sz="1400"/>
              <a:t>  - </a:t>
            </a:r>
            <a:r>
              <a:rPr lang="en-IN" sz="1400" b="1"/>
              <a:t>Major Vessels </a:t>
            </a:r>
            <a:r>
              <a:rPr lang="en-IN" sz="1400" b="1" err="1"/>
              <a:t>Colored</a:t>
            </a:r>
            <a:r>
              <a:rPr lang="en-IN" sz="1400" b="1"/>
              <a:t> (ca)</a:t>
            </a:r>
            <a:r>
              <a:rPr lang="en-IN" sz="1400"/>
              <a:t> – Integer (0 to 4)</a:t>
            </a:r>
            <a:br>
              <a:rPr lang="en-IN" sz="1400"/>
            </a:br>
            <a:r>
              <a:rPr lang="en-IN" sz="1400"/>
              <a:t>  - </a:t>
            </a:r>
            <a:r>
              <a:rPr lang="en-IN" sz="1400" b="1"/>
              <a:t>Thalassemia (</a:t>
            </a:r>
            <a:r>
              <a:rPr lang="en-IN" sz="1400" b="1" err="1"/>
              <a:t>thal</a:t>
            </a:r>
            <a:r>
              <a:rPr lang="en-IN" sz="1400" b="1"/>
              <a:t>)</a:t>
            </a:r>
            <a:r>
              <a:rPr lang="en-IN" sz="1400"/>
              <a:t> – Categorical (0 to 3)</a:t>
            </a:r>
            <a:br>
              <a:rPr lang="en-IN" sz="1400"/>
            </a:br>
            <a:r>
              <a:rPr lang="en-IN" sz="1400"/>
              <a:t>  - </a:t>
            </a:r>
            <a:r>
              <a:rPr lang="en-IN" sz="1400" b="1"/>
              <a:t>Target</a:t>
            </a:r>
            <a:r>
              <a:rPr lang="en-IN" sz="1400"/>
              <a:t> – 0 = No Disease, 1 = Disease Present</a:t>
            </a:r>
          </a:p>
        </p:txBody>
      </p:sp>
      <p:sp>
        <p:nvSpPr>
          <p:cNvPr id="18436" name="Slide Number Placeholder 3">
            <a:extLst>
              <a:ext uri="{FF2B5EF4-FFF2-40B4-BE49-F238E27FC236}">
                <a16:creationId xmlns:a16="http://schemas.microsoft.com/office/drawing/2014/main" id="{05516D24-76B1-6F1E-4B85-82A1310B08D8}"/>
              </a:ext>
            </a:extLst>
          </p:cNvPr>
          <p:cNvSpPr>
            <a:spLocks noGrp="1"/>
          </p:cNvSpPr>
          <p:nvPr>
            <p:ph type="sldNum" sz="quarter" idx="1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9050D667-196F-4608-946F-36B517073D6B}" type="slidenum">
              <a:rPr lang="en-US" altLang="en-US" sz="1000" smtClean="0">
                <a:solidFill>
                  <a:srgbClr val="595959"/>
                </a:solidFill>
              </a:rPr>
              <a:pPr/>
              <a:t>12</a:t>
            </a:fld>
            <a:endParaRPr lang="en-US" altLang="en-US" sz="1000">
              <a:solidFill>
                <a:srgbClr val="59595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Google Shape;353;p10">
            <a:extLst>
              <a:ext uri="{FF2B5EF4-FFF2-40B4-BE49-F238E27FC236}">
                <a16:creationId xmlns:a16="http://schemas.microsoft.com/office/drawing/2014/main" id="{3A0FBFD0-863A-4667-A10F-27F14D151A03}"/>
              </a:ext>
            </a:extLst>
          </p:cNvPr>
          <p:cNvSpPr txBox="1">
            <a:spLocks noChangeArrowheads="1"/>
          </p:cNvSpPr>
          <p:nvPr/>
        </p:nvSpPr>
        <p:spPr bwMode="auto">
          <a:xfrm>
            <a:off x="0" y="152400"/>
            <a:ext cx="91440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lnSpc>
                <a:spcPct val="120000"/>
              </a:lnSpc>
              <a:buClrTx/>
              <a:buFontTx/>
              <a:buNone/>
            </a:pPr>
            <a:r>
              <a:rPr lang="en-US" altLang="en-US" sz="3200" b="1">
                <a:latin typeface="Times New Roman" panose="02020603050405020304" pitchFamily="18" charset="0"/>
                <a:cs typeface="Times New Roman" panose="02020603050405020304" pitchFamily="18" charset="0"/>
                <a:sym typeface="Times New Roman" panose="02020603050405020304" pitchFamily="18" charset="0"/>
              </a:rPr>
              <a:t>Modules Connectivity Diagram</a:t>
            </a:r>
            <a:endParaRPr lang="en-US" altLang="en-US" sz="700">
              <a:latin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4" name="Picture 3">
            <a:extLst>
              <a:ext uri="{FF2B5EF4-FFF2-40B4-BE49-F238E27FC236}">
                <a16:creationId xmlns:a16="http://schemas.microsoft.com/office/drawing/2014/main" id="{CAECC217-BF58-7D72-95DB-DAC1796644C4}"/>
              </a:ext>
            </a:extLst>
          </p:cNvPr>
          <p:cNvPicPr>
            <a:picLocks noChangeAspect="1"/>
          </p:cNvPicPr>
          <p:nvPr/>
        </p:nvPicPr>
        <p:blipFill>
          <a:blip r:embed="rId3"/>
          <a:stretch>
            <a:fillRect/>
          </a:stretch>
        </p:blipFill>
        <p:spPr>
          <a:xfrm>
            <a:off x="1486829" y="742950"/>
            <a:ext cx="6392901" cy="401414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Google Shape;353;p10">
            <a:extLst>
              <a:ext uri="{FF2B5EF4-FFF2-40B4-BE49-F238E27FC236}">
                <a16:creationId xmlns:a16="http://schemas.microsoft.com/office/drawing/2014/main" id="{255223D6-FE4C-4E1B-2BEA-1DB719684F4F}"/>
              </a:ext>
            </a:extLst>
          </p:cNvPr>
          <p:cNvSpPr txBox="1">
            <a:spLocks noChangeArrowheads="1"/>
          </p:cNvSpPr>
          <p:nvPr/>
        </p:nvSpPr>
        <p:spPr bwMode="auto">
          <a:xfrm>
            <a:off x="0" y="152400"/>
            <a:ext cx="91440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lnSpc>
                <a:spcPct val="120000"/>
              </a:lnSpc>
              <a:buClrTx/>
              <a:buFontTx/>
              <a:buNone/>
            </a:pPr>
            <a:r>
              <a:rPr lang="en-US" altLang="en-US" sz="3200" b="1">
                <a:latin typeface="Times New Roman" panose="02020603050405020304" pitchFamily="18" charset="0"/>
                <a:cs typeface="Times New Roman" panose="02020603050405020304" pitchFamily="18" charset="0"/>
                <a:sym typeface="Times New Roman" panose="02020603050405020304" pitchFamily="18" charset="0"/>
              </a:rPr>
              <a:t>Data Flow Diagram</a:t>
            </a:r>
            <a:endParaRPr lang="en-US" altLang="en-US" sz="700">
              <a:latin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3" name="Picture 2">
            <a:extLst>
              <a:ext uri="{FF2B5EF4-FFF2-40B4-BE49-F238E27FC236}">
                <a16:creationId xmlns:a16="http://schemas.microsoft.com/office/drawing/2014/main" id="{C57E1AAC-9CA7-2A0F-E903-322ED74211B0}"/>
              </a:ext>
            </a:extLst>
          </p:cNvPr>
          <p:cNvPicPr>
            <a:picLocks noChangeAspect="1"/>
          </p:cNvPicPr>
          <p:nvPr/>
        </p:nvPicPr>
        <p:blipFill>
          <a:blip r:embed="rId3"/>
          <a:stretch>
            <a:fillRect/>
          </a:stretch>
        </p:blipFill>
        <p:spPr>
          <a:xfrm>
            <a:off x="2514390" y="742950"/>
            <a:ext cx="4115219" cy="434897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Google Shape;353;p10">
            <a:extLst>
              <a:ext uri="{FF2B5EF4-FFF2-40B4-BE49-F238E27FC236}">
                <a16:creationId xmlns:a16="http://schemas.microsoft.com/office/drawing/2014/main" id="{DB608DA2-95D5-879F-9337-DCC5835C4536}"/>
              </a:ext>
            </a:extLst>
          </p:cNvPr>
          <p:cNvSpPr txBox="1">
            <a:spLocks noChangeArrowheads="1"/>
          </p:cNvSpPr>
          <p:nvPr/>
        </p:nvSpPr>
        <p:spPr bwMode="auto">
          <a:xfrm>
            <a:off x="0" y="152400"/>
            <a:ext cx="91440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lnSpc>
                <a:spcPct val="120000"/>
              </a:lnSpc>
              <a:buClrTx/>
              <a:buFontTx/>
              <a:buNone/>
            </a:pPr>
            <a:r>
              <a:rPr lang="en-US" altLang="en-US" sz="3200" b="1">
                <a:latin typeface="Times New Roman" panose="02020603050405020304" pitchFamily="18" charset="0"/>
                <a:cs typeface="Times New Roman" panose="02020603050405020304" pitchFamily="18" charset="0"/>
                <a:sym typeface="Times New Roman" panose="02020603050405020304" pitchFamily="18" charset="0"/>
              </a:rPr>
              <a:t>Use case Diagram</a:t>
            </a:r>
            <a:endParaRPr lang="en-US" altLang="en-US" sz="700">
              <a:latin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4" name="Picture 3">
            <a:extLst>
              <a:ext uri="{FF2B5EF4-FFF2-40B4-BE49-F238E27FC236}">
                <a16:creationId xmlns:a16="http://schemas.microsoft.com/office/drawing/2014/main" id="{66904DBB-97DE-73F8-F21C-A2A8079310A1}"/>
              </a:ext>
            </a:extLst>
          </p:cNvPr>
          <p:cNvPicPr>
            <a:picLocks noChangeAspect="1"/>
          </p:cNvPicPr>
          <p:nvPr/>
        </p:nvPicPr>
        <p:blipFill>
          <a:blip r:embed="rId3"/>
          <a:stretch>
            <a:fillRect/>
          </a:stretch>
        </p:blipFill>
        <p:spPr>
          <a:xfrm>
            <a:off x="3185327" y="989134"/>
            <a:ext cx="2769577" cy="415436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Google Shape;353;p10">
            <a:extLst>
              <a:ext uri="{FF2B5EF4-FFF2-40B4-BE49-F238E27FC236}">
                <a16:creationId xmlns:a16="http://schemas.microsoft.com/office/drawing/2014/main" id="{1B67F88C-BFA1-DED1-A977-778A3A0BF04F}"/>
              </a:ext>
            </a:extLst>
          </p:cNvPr>
          <p:cNvSpPr txBox="1">
            <a:spLocks noChangeArrowheads="1"/>
          </p:cNvSpPr>
          <p:nvPr/>
        </p:nvSpPr>
        <p:spPr bwMode="auto">
          <a:xfrm>
            <a:off x="0" y="152400"/>
            <a:ext cx="91440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lnSpc>
                <a:spcPct val="120000"/>
              </a:lnSpc>
              <a:buClrTx/>
              <a:buFontTx/>
              <a:buNone/>
            </a:pPr>
            <a:r>
              <a:rPr lang="en-US" altLang="en-US" sz="3200" b="1">
                <a:latin typeface="Times New Roman" panose="02020603050405020304" pitchFamily="18" charset="0"/>
                <a:cs typeface="Times New Roman" panose="02020603050405020304" pitchFamily="18" charset="0"/>
                <a:sym typeface="Times New Roman" panose="02020603050405020304" pitchFamily="18" charset="0"/>
              </a:rPr>
              <a:t>Class Diagram</a:t>
            </a:r>
            <a:endParaRPr lang="en-US" altLang="en-US" sz="700">
              <a:latin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3" name="Picture 2">
            <a:extLst>
              <a:ext uri="{FF2B5EF4-FFF2-40B4-BE49-F238E27FC236}">
                <a16:creationId xmlns:a16="http://schemas.microsoft.com/office/drawing/2014/main" id="{ECB14087-C28B-9522-A230-0B5CDFD67B77}"/>
              </a:ext>
            </a:extLst>
          </p:cNvPr>
          <p:cNvPicPr>
            <a:picLocks noChangeAspect="1"/>
          </p:cNvPicPr>
          <p:nvPr/>
        </p:nvPicPr>
        <p:blipFill>
          <a:blip r:embed="rId3"/>
          <a:stretch>
            <a:fillRect/>
          </a:stretch>
        </p:blipFill>
        <p:spPr>
          <a:xfrm>
            <a:off x="3017872" y="918796"/>
            <a:ext cx="2751557" cy="372807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60B3D-0E6A-BEFB-A492-0E749AB9CAA7}"/>
              </a:ext>
            </a:extLst>
          </p:cNvPr>
          <p:cNvSpPr>
            <a:spLocks noGrp="1"/>
          </p:cNvSpPr>
          <p:nvPr>
            <p:ph type="ctrTitle"/>
          </p:nvPr>
        </p:nvSpPr>
        <p:spPr>
          <a:xfrm>
            <a:off x="0" y="0"/>
            <a:ext cx="9144000" cy="649288"/>
          </a:xfrm>
        </p:spPr>
        <p:txBody>
          <a:bodyPr>
            <a:normAutofit fontScale="90000"/>
          </a:bodyPr>
          <a:lstStyle/>
          <a:p>
            <a:pPr>
              <a:defRPr/>
            </a:pPr>
            <a:r>
              <a:rPr lang="en-US">
                <a:ea typeface="Times New Roman"/>
                <a:cs typeface="Times New Roman"/>
                <a:sym typeface="Times New Roman"/>
              </a:rPr>
              <a:t>List of standards</a:t>
            </a:r>
            <a:br>
              <a:rPr lang="en-US" sz="700">
                <a:ea typeface="Times New Roman"/>
                <a:cs typeface="Times New Roman"/>
                <a:sym typeface="Times New Roman"/>
              </a:rPr>
            </a:br>
            <a:endParaRPr lang="en-IN"/>
          </a:p>
        </p:txBody>
      </p:sp>
      <p:sp>
        <p:nvSpPr>
          <p:cNvPr id="3" name="Text Placeholder 2">
            <a:extLst>
              <a:ext uri="{FF2B5EF4-FFF2-40B4-BE49-F238E27FC236}">
                <a16:creationId xmlns:a16="http://schemas.microsoft.com/office/drawing/2014/main" id="{B37140A9-CD01-4EC3-B1E8-18E9E0187570}"/>
              </a:ext>
            </a:extLst>
          </p:cNvPr>
          <p:cNvSpPr>
            <a:spLocks noGrp="1"/>
          </p:cNvSpPr>
          <p:nvPr>
            <p:ph type="body" sz="quarter" idx="13"/>
          </p:nvPr>
        </p:nvSpPr>
        <p:spPr/>
        <p:txBody>
          <a:bodyPr/>
          <a:lstStyle/>
          <a:p>
            <a:pPr marL="285750" indent="-285750" algn="just">
              <a:buFont typeface="Arial" panose="020B0604020202020204" pitchFamily="34" charset="0"/>
              <a:buChar char="•"/>
              <a:defRPr/>
            </a:pPr>
            <a:r>
              <a:rPr lang="en-US" sz="1800"/>
              <a:t>Error handling is implemented to validate numeric patient inputs (like age, cholesterol, etc.) and display user-friendly error messages when invalid data is entered.</a:t>
            </a:r>
          </a:p>
          <a:p>
            <a:pPr marL="285750" indent="-285750" algn="just">
              <a:buFont typeface="Arial" panose="020B0604020202020204" pitchFamily="34" charset="0"/>
              <a:buChar char="•"/>
              <a:defRPr/>
            </a:pPr>
            <a:r>
              <a:rPr lang="en-US" sz="1800"/>
              <a:t>Comments are included to organize code sections clearly; however, adding more detailed explanations for major steps like feature selection and model training could further improve clarity.</a:t>
            </a:r>
          </a:p>
          <a:p>
            <a:pPr marL="285750" indent="-285750" algn="just">
              <a:buFont typeface="Arial" panose="020B0604020202020204" pitchFamily="34" charset="0"/>
              <a:buChar char="•"/>
              <a:defRPr/>
            </a:pPr>
            <a:r>
              <a:rPr lang="en-US" sz="1800"/>
              <a:t>The code efficiently utilizes libraries like Pandas, </a:t>
            </a:r>
            <a:r>
              <a:rPr lang="en-US" sz="1800" err="1"/>
              <a:t>Numpy</a:t>
            </a:r>
            <a:r>
              <a:rPr lang="en-US" sz="1800"/>
              <a:t>, Scikit-learn, </a:t>
            </a:r>
            <a:r>
              <a:rPr lang="en-US" sz="1800" err="1"/>
              <a:t>XGBoost</a:t>
            </a:r>
            <a:r>
              <a:rPr lang="en-US" sz="1800"/>
              <a:t>, Imbalanced-learn (SMOTE), and </a:t>
            </a:r>
            <a:r>
              <a:rPr lang="en-US" sz="1800" err="1"/>
              <a:t>Streamlit</a:t>
            </a:r>
            <a:r>
              <a:rPr lang="en-US" sz="1800"/>
              <a:t> for data preprocessing, model building, and web application development.</a:t>
            </a:r>
          </a:p>
          <a:p>
            <a:pPr marL="285750" indent="-285750" algn="just">
              <a:buFont typeface="Arial" panose="020B0604020202020204" pitchFamily="34" charset="0"/>
              <a:buChar char="•"/>
              <a:defRPr/>
            </a:pPr>
            <a:r>
              <a:rPr lang="en-US" sz="1800"/>
              <a:t>For Use Case and Class diagrams, tools like </a:t>
            </a:r>
            <a:r>
              <a:rPr lang="en-US" sz="1800" b="1" err="1"/>
              <a:t>StarUML</a:t>
            </a:r>
            <a:r>
              <a:rPr lang="en-US" sz="1800"/>
              <a:t> and </a:t>
            </a:r>
            <a:r>
              <a:rPr lang="en-US" sz="1800" b="1"/>
              <a:t>Draw.io</a:t>
            </a:r>
            <a:r>
              <a:rPr lang="en-US" sz="1800"/>
              <a:t> are commonly used to visually represent system design and behavior.</a:t>
            </a:r>
            <a:endParaRPr lang="en-IN" altLang="en-US" sz="1800">
              <a:solidFill>
                <a:schemeClr val="tx1"/>
              </a:solidFill>
              <a:cs typeface="Arial" panose="020B0604020202020204" pitchFamily="34" charset="0"/>
            </a:endParaRPr>
          </a:p>
          <a:p>
            <a:pPr marL="0" indent="0">
              <a:defRPr/>
            </a:pPr>
            <a:endParaRPr lang="en-IN" altLang="en-US">
              <a:cs typeface="Arial" panose="020B0604020202020204" pitchFamily="34" charset="0"/>
            </a:endParaRPr>
          </a:p>
        </p:txBody>
      </p:sp>
      <p:sp>
        <p:nvSpPr>
          <p:cNvPr id="27652" name="Slide Number Placeholder 3">
            <a:extLst>
              <a:ext uri="{FF2B5EF4-FFF2-40B4-BE49-F238E27FC236}">
                <a16:creationId xmlns:a16="http://schemas.microsoft.com/office/drawing/2014/main" id="{35235261-D85E-AAA0-7BE8-CDE9FD3BB59A}"/>
              </a:ext>
            </a:extLst>
          </p:cNvPr>
          <p:cNvSpPr>
            <a:spLocks noGrp="1" noChangeArrowheads="1"/>
          </p:cNvSpPr>
          <p:nvPr>
            <p:ph type="sldNum" sz="quarter" idx="1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AFF55CD5-D870-4E3F-8AA9-1F3BE19C10B7}" type="slidenum">
              <a:rPr lang="en-US" altLang="en-US" sz="1000" smtClean="0">
                <a:solidFill>
                  <a:srgbClr val="595959"/>
                </a:solidFill>
              </a:rPr>
              <a:pPr/>
              <a:t>17</a:t>
            </a:fld>
            <a:endParaRPr lang="en-US" altLang="en-US" sz="1000">
              <a:solidFill>
                <a:srgbClr val="595959"/>
              </a:solidFill>
            </a:endParaRPr>
          </a:p>
        </p:txBody>
      </p:sp>
      <p:sp>
        <p:nvSpPr>
          <p:cNvPr id="27653" name="Footer Placeholder 4">
            <a:extLst>
              <a:ext uri="{FF2B5EF4-FFF2-40B4-BE49-F238E27FC236}">
                <a16:creationId xmlns:a16="http://schemas.microsoft.com/office/drawing/2014/main" id="{31BFAD76-79CD-4960-D9BC-BF12BDB9AA3D}"/>
              </a:ext>
            </a:extLst>
          </p:cNvPr>
          <p:cNvSpPr>
            <a:spLocks noGrp="1" noChangeArrowheads="1"/>
          </p:cNvSpPr>
          <p:nvPr>
            <p:ph type="ftr" sz="quarter" idx="1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altLang="en-US" sz="900">
                <a:solidFill>
                  <a:srgbClr val="898989"/>
                </a:solidFill>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Google Shape;353;p10">
            <a:extLst>
              <a:ext uri="{FF2B5EF4-FFF2-40B4-BE49-F238E27FC236}">
                <a16:creationId xmlns:a16="http://schemas.microsoft.com/office/drawing/2014/main" id="{F5765D81-7381-FCE6-69F0-4CACCF7690B8}"/>
              </a:ext>
            </a:extLst>
          </p:cNvPr>
          <p:cNvSpPr txBox="1">
            <a:spLocks noChangeArrowheads="1"/>
          </p:cNvSpPr>
          <p:nvPr/>
        </p:nvSpPr>
        <p:spPr bwMode="auto">
          <a:xfrm>
            <a:off x="-318281" y="0"/>
            <a:ext cx="9144000" cy="539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lnSpc>
                <a:spcPct val="120000"/>
              </a:lnSpc>
              <a:buClrTx/>
              <a:buFontTx/>
              <a:buNone/>
            </a:pPr>
            <a:r>
              <a:rPr lang="en-US" altLang="en-US" sz="3200" b="1">
                <a:latin typeface="Times New Roman" panose="02020603050405020304" pitchFamily="18" charset="0"/>
                <a:cs typeface="Times New Roman" panose="02020603050405020304" pitchFamily="18" charset="0"/>
                <a:sym typeface="Times New Roman" panose="02020603050405020304" pitchFamily="18" charset="0"/>
              </a:rPr>
              <a:t>Implementation Details</a:t>
            </a:r>
          </a:p>
        </p:txBody>
      </p:sp>
      <p:sp>
        <p:nvSpPr>
          <p:cNvPr id="5" name="Title 4">
            <a:extLst>
              <a:ext uri="{FF2B5EF4-FFF2-40B4-BE49-F238E27FC236}">
                <a16:creationId xmlns:a16="http://schemas.microsoft.com/office/drawing/2014/main" id="{3AA18B1D-86D9-E8C9-6B37-E684E8303157}"/>
              </a:ext>
            </a:extLst>
          </p:cNvPr>
          <p:cNvSpPr>
            <a:spLocks noGrp="1"/>
          </p:cNvSpPr>
          <p:nvPr>
            <p:ph type="ctrTitle"/>
          </p:nvPr>
        </p:nvSpPr>
        <p:spPr/>
        <p:txBody>
          <a:bodyPr>
            <a:normAutofit fontScale="90000"/>
          </a:bodyPr>
          <a:lstStyle/>
          <a:p>
            <a:br>
              <a:rPr lang="en-IN"/>
            </a:br>
            <a:endParaRPr lang="en-IN"/>
          </a:p>
        </p:txBody>
      </p:sp>
      <p:sp>
        <p:nvSpPr>
          <p:cNvPr id="6" name="Text Placeholder 5">
            <a:extLst>
              <a:ext uri="{FF2B5EF4-FFF2-40B4-BE49-F238E27FC236}">
                <a16:creationId xmlns:a16="http://schemas.microsoft.com/office/drawing/2014/main" id="{B6D538B8-13F1-C56E-B575-FCE773A84CA1}"/>
              </a:ext>
            </a:extLst>
          </p:cNvPr>
          <p:cNvSpPr>
            <a:spLocks noGrp="1"/>
          </p:cNvSpPr>
          <p:nvPr>
            <p:ph type="body" sz="quarter" idx="13"/>
          </p:nvPr>
        </p:nvSpPr>
        <p:spPr>
          <a:xfrm>
            <a:off x="295421" y="543013"/>
            <a:ext cx="8658079" cy="4383492"/>
          </a:xfrm>
        </p:spPr>
        <p:txBody>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800" b="1"/>
              <a:t>Language: </a:t>
            </a:r>
            <a:r>
              <a:rPr lang="en-US" sz="1800"/>
              <a:t>Python 3.9+, </a:t>
            </a:r>
            <a:r>
              <a:rPr lang="en-US" sz="1800" err="1"/>
              <a:t>Streamlit</a:t>
            </a:r>
            <a:r>
              <a:rPr lang="en-US" sz="1800"/>
              <a:t> (Frontend), Scikit-learn &amp; </a:t>
            </a:r>
            <a:r>
              <a:rPr lang="en-US" sz="1800" err="1"/>
              <a:t>XGBoost</a:t>
            </a:r>
            <a:r>
              <a:rPr lang="en-US" sz="1800"/>
              <a:t> (ML Backend)</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sz="1800" b="1"/>
              <a:t>Libraries: </a:t>
            </a:r>
            <a:r>
              <a:rPr lang="en-IN" sz="1800"/>
              <a:t>scikit-learn, </a:t>
            </a:r>
            <a:r>
              <a:rPr lang="en-IN" sz="1800" err="1"/>
              <a:t>xgboost</a:t>
            </a:r>
            <a:r>
              <a:rPr lang="en-IN" sz="1800"/>
              <a:t>, </a:t>
            </a:r>
            <a:r>
              <a:rPr lang="en-IN" sz="1800" err="1"/>
              <a:t>imblearn</a:t>
            </a:r>
            <a:r>
              <a:rPr lang="en-IN" sz="1800"/>
              <a:t>, </a:t>
            </a:r>
            <a:r>
              <a:rPr lang="en-IN" sz="1800" err="1"/>
              <a:t>numpy</a:t>
            </a:r>
            <a:r>
              <a:rPr lang="en-IN" sz="1800"/>
              <a:t>, pandas, </a:t>
            </a:r>
            <a:r>
              <a:rPr lang="en-IN" sz="1800" err="1"/>
              <a:t>streamlit</a:t>
            </a:r>
            <a:r>
              <a:rPr lang="en-IN" sz="1800"/>
              <a:t>, </a:t>
            </a:r>
            <a:r>
              <a:rPr lang="en-IN" sz="1800" err="1"/>
              <a:t>streamlit</a:t>
            </a:r>
            <a:r>
              <a:rPr lang="en-IN" sz="1800"/>
              <a:t>-option-menu</a:t>
            </a:r>
            <a:endParaRPr lang="en-US" sz="1800"/>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800" b="1"/>
              <a:t>Naming Conventions: </a:t>
            </a:r>
            <a:r>
              <a:rPr lang="en-US" sz="1800" err="1"/>
              <a:t>snake_case</a:t>
            </a:r>
            <a:r>
              <a:rPr lang="en-US" sz="1800"/>
              <a:t> for variables and functions</a:t>
            </a:r>
          </a:p>
          <a:p>
            <a:pPr marL="0" marR="0" lvl="0" indent="0" algn="just" defTabSz="914400" rtl="0" eaLnBrk="0" fontAlgn="base" latinLnBrk="0" hangingPunct="0">
              <a:lnSpc>
                <a:spcPct val="100000"/>
              </a:lnSpc>
              <a:spcBef>
                <a:spcPct val="0"/>
              </a:spcBef>
              <a:spcAft>
                <a:spcPct val="0"/>
              </a:spcAft>
              <a:buClrTx/>
              <a:buSzTx/>
              <a:tabLst/>
            </a:pPr>
            <a:r>
              <a:rPr lang="en-US" sz="1800"/>
              <a:t>                                           </a:t>
            </a:r>
            <a:r>
              <a:rPr lang="en-US" sz="1800" err="1"/>
              <a:t>PascalCase</a:t>
            </a:r>
            <a:r>
              <a:rPr lang="en-US" sz="1800"/>
              <a:t> for class names</a:t>
            </a:r>
          </a:p>
          <a:p>
            <a:pPr marL="0" marR="0" lvl="0" indent="0" algn="just" defTabSz="914400" rtl="0" eaLnBrk="0" fontAlgn="base" latinLnBrk="0" hangingPunct="0">
              <a:lnSpc>
                <a:spcPct val="100000"/>
              </a:lnSpc>
              <a:spcBef>
                <a:spcPct val="0"/>
              </a:spcBef>
              <a:spcAft>
                <a:spcPct val="0"/>
              </a:spcAft>
              <a:buClrTx/>
              <a:buSzTx/>
              <a:tabLst/>
            </a:pPr>
            <a:r>
              <a:rPr lang="en-US" sz="1800"/>
              <a:t>                                           UPPER_SNAKE_CASE for constants</a:t>
            </a:r>
            <a:endParaRPr lang="en-IN" sz="1800"/>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en-US" sz="1800" b="1" i="0" u="none" strike="noStrike" cap="none" normalizeH="0" baseline="0">
                <a:ln>
                  <a:noFill/>
                </a:ln>
                <a:solidFill>
                  <a:schemeClr val="tx1"/>
                </a:solidFill>
                <a:effectLst/>
              </a:rPr>
              <a:t>Documentation: </a:t>
            </a:r>
            <a:r>
              <a:rPr kumimoji="0" lang="fr-FR" altLang="en-US" sz="1800" b="0" i="0" u="none" strike="noStrike" cap="none" normalizeH="0" baseline="0" err="1">
                <a:ln>
                  <a:noFill/>
                </a:ln>
                <a:solidFill>
                  <a:schemeClr val="tx1"/>
                </a:solidFill>
                <a:effectLst/>
              </a:rPr>
              <a:t>Inline</a:t>
            </a:r>
            <a:r>
              <a:rPr kumimoji="0" lang="fr-FR" altLang="en-US" sz="1800" b="0" i="0" u="none" strike="noStrike" cap="none" normalizeH="0" baseline="0">
                <a:ln>
                  <a:noFill/>
                </a:ln>
                <a:solidFill>
                  <a:schemeClr val="tx1"/>
                </a:solidFill>
                <a:effectLst/>
              </a:rPr>
              <a:t> </a:t>
            </a:r>
            <a:r>
              <a:rPr kumimoji="0" lang="fr-FR" altLang="en-US" sz="1800" b="0" i="0" u="none" strike="noStrike" cap="none" normalizeH="0" baseline="0" err="1">
                <a:ln>
                  <a:noFill/>
                </a:ln>
                <a:solidFill>
                  <a:schemeClr val="tx1"/>
                </a:solidFill>
                <a:effectLst/>
              </a:rPr>
              <a:t>comments</a:t>
            </a:r>
            <a:r>
              <a:rPr kumimoji="0" lang="fr-FR" altLang="en-US" sz="1800" b="0" i="0" u="none" strike="noStrike" cap="none" normalizeH="0" baseline="0">
                <a:ln>
                  <a:noFill/>
                </a:ln>
                <a:solidFill>
                  <a:schemeClr val="tx1"/>
                </a:solidFill>
                <a:effectLst/>
              </a:rPr>
              <a:t> + </a:t>
            </a:r>
            <a:r>
              <a:rPr kumimoji="0" lang="fr-FR" altLang="en-US" sz="1800" b="0" i="0" u="none" strike="noStrike" cap="none" normalizeH="0" baseline="0" err="1">
                <a:ln>
                  <a:noFill/>
                </a:ln>
                <a:solidFill>
                  <a:schemeClr val="tx1"/>
                </a:solidFill>
                <a:effectLst/>
              </a:rPr>
              <a:t>Markdown</a:t>
            </a:r>
            <a:r>
              <a:rPr kumimoji="0" lang="fr-FR" altLang="en-US" sz="1800" b="0" i="0" u="none" strike="noStrike" cap="none" normalizeH="0" baseline="0">
                <a:ln>
                  <a:noFill/>
                </a:ln>
                <a:solidFill>
                  <a:schemeClr val="tx1"/>
                </a:solidFill>
                <a:effectLst/>
              </a:rPr>
              <a:t> sections (# ── Section ──)</a:t>
            </a:r>
            <a:endParaRPr lang="en-US" altLang="en-US" sz="1800">
              <a:solidFill>
                <a:schemeClr val="tx1"/>
              </a:solidFill>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a:ln>
                  <a:noFill/>
                </a:ln>
                <a:solidFill>
                  <a:schemeClr val="tx1"/>
                </a:solidFill>
                <a:effectLst/>
              </a:rPr>
              <a:t>Model Training: </a:t>
            </a:r>
            <a:r>
              <a:rPr kumimoji="0" lang="en-US" altLang="en-US" sz="1800" b="0" i="0" u="none" strike="noStrike" cap="none" normalizeH="0" baseline="0">
                <a:ln>
                  <a:noFill/>
                </a:ln>
                <a:solidFill>
                  <a:schemeClr val="tx1"/>
                </a:solidFill>
                <a:effectLst/>
              </a:rPr>
              <a:t>Logistic Regression, Random Forest, SVM, KNN, </a:t>
            </a:r>
            <a:r>
              <a:rPr kumimoji="0" lang="en-US" altLang="en-US" sz="1800" b="0" i="0" u="none" strike="noStrike" cap="none" normalizeH="0" baseline="0" err="1">
                <a:ln>
                  <a:noFill/>
                </a:ln>
                <a:solidFill>
                  <a:schemeClr val="tx1"/>
                </a:solidFill>
                <a:effectLst/>
              </a:rPr>
              <a:t>AdaBoost,XGBoost</a:t>
            </a:r>
            <a:endParaRPr kumimoji="0" lang="en-US" altLang="en-US" sz="18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rPr>
              <a:t>                                  5-fold Stratified Cross-Validation</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a:ln>
                  <a:noFill/>
                </a:ln>
                <a:solidFill>
                  <a:schemeClr val="tx1"/>
                </a:solidFill>
                <a:effectLst/>
              </a:rPr>
              <a:t>Folder Structure: </a:t>
            </a:r>
            <a:r>
              <a:rPr kumimoji="0" lang="en-US" altLang="en-US" sz="1800" b="0" i="0" u="none" strike="noStrike" cap="none" normalizeH="0" baseline="0">
                <a:ln>
                  <a:noFill/>
                </a:ln>
                <a:solidFill>
                  <a:schemeClr val="tx1"/>
                </a:solidFill>
                <a:effectLst/>
              </a:rPr>
              <a:t>Flat script structure (single .</a:t>
            </a:r>
            <a:r>
              <a:rPr kumimoji="0" lang="en-US" altLang="en-US" sz="1800" b="0" i="0" u="none" strike="noStrike" cap="none" normalizeH="0" baseline="0" err="1">
                <a:ln>
                  <a:noFill/>
                </a:ln>
                <a:solidFill>
                  <a:schemeClr val="tx1"/>
                </a:solidFill>
                <a:effectLst/>
              </a:rPr>
              <a:t>py</a:t>
            </a:r>
            <a:r>
              <a:rPr kumimoji="0" lang="en-US" altLang="en-US" sz="1800" b="0" i="0" u="none" strike="noStrike" cap="none" normalizeH="0" baseline="0">
                <a:ln>
                  <a:noFill/>
                </a:ln>
                <a:solidFill>
                  <a:schemeClr val="tx1"/>
                </a:solidFill>
                <a:effectLst/>
              </a:rPr>
              <a:t> file)</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rPr>
              <a:t>                                    Assets and data loaded from local CSV</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a:ln>
                  <a:noFill/>
                </a:ln>
                <a:solidFill>
                  <a:schemeClr val="tx1"/>
                </a:solidFill>
                <a:effectLst/>
              </a:rPr>
              <a:t>User Interface:</a:t>
            </a:r>
            <a:r>
              <a:rPr kumimoji="0" lang="en-US" altLang="en-US" sz="1800" b="0" i="0" u="none" strike="noStrike" cap="none" normalizeH="0" baseline="0">
                <a:ln>
                  <a:noFill/>
                </a:ln>
                <a:solidFill>
                  <a:schemeClr val="tx1"/>
                </a:solidFill>
                <a:effectLst/>
              </a:rPr>
              <a:t> Navigation via </a:t>
            </a:r>
            <a:r>
              <a:rPr kumimoji="0" lang="en-US" altLang="en-US" sz="1800" b="0" i="0" u="none" strike="noStrike" cap="none" normalizeH="0" baseline="0" err="1">
                <a:ln>
                  <a:noFill/>
                </a:ln>
                <a:solidFill>
                  <a:schemeClr val="tx1"/>
                </a:solidFill>
                <a:effectLst/>
              </a:rPr>
              <a:t>streamlit_option_menu</a:t>
            </a:r>
            <a:endParaRPr kumimoji="0" lang="en-US" altLang="en-US" sz="18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rPr>
              <a:t>                            </a:t>
            </a:r>
            <a:r>
              <a:rPr lang="en-US" altLang="en-US" sz="1800">
                <a:solidFill>
                  <a:schemeClr val="tx1"/>
                </a:solidFill>
              </a:rPr>
              <a:t>    </a:t>
            </a:r>
            <a:r>
              <a:rPr kumimoji="0" lang="en-US" altLang="en-US" sz="1800" b="0" i="0" u="none" strike="noStrike" cap="none" normalizeH="0" baseline="0">
                <a:ln>
                  <a:noFill/>
                </a:ln>
                <a:solidFill>
                  <a:schemeClr val="tx1"/>
                </a:solidFill>
                <a:effectLst/>
              </a:rPr>
              <a:t>Pages: Predict, Result, Learn</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rPr>
              <a:t>                                Custom HTML/CSS for styling and theming</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b="1">
                <a:solidFill>
                  <a:schemeClr val="tx1"/>
                </a:solidFill>
              </a:rPr>
              <a:t>Output: </a:t>
            </a:r>
            <a:r>
              <a:rPr lang="en-US" altLang="en-US" sz="1800">
                <a:solidFill>
                  <a:schemeClr val="tx1"/>
                </a:solidFill>
              </a:rPr>
              <a:t>Prediction with confidence level</a:t>
            </a:r>
          </a:p>
          <a:p>
            <a:pPr marL="0" marR="0" lvl="0" indent="0" algn="just" defTabSz="914400" rtl="0" eaLnBrk="0" fontAlgn="base" latinLnBrk="0" hangingPunct="0">
              <a:lnSpc>
                <a:spcPct val="100000"/>
              </a:lnSpc>
              <a:spcBef>
                <a:spcPct val="0"/>
              </a:spcBef>
              <a:spcAft>
                <a:spcPct val="0"/>
              </a:spcAft>
              <a:buClrTx/>
              <a:buSzTx/>
              <a:tabLst/>
            </a:pPr>
            <a:r>
              <a:rPr lang="en-US" altLang="en-US" sz="1800">
                <a:solidFill>
                  <a:schemeClr val="tx1"/>
                </a:solidFill>
              </a:rPr>
              <a:t>                    Visual confidence bar + health recommendation</a:t>
            </a:r>
          </a:p>
          <a:p>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AF9FCC-20FE-A529-F392-78ABDCD90FA7}"/>
              </a:ext>
            </a:extLst>
          </p:cNvPr>
          <p:cNvSpPr txBox="1"/>
          <p:nvPr/>
        </p:nvSpPr>
        <p:spPr>
          <a:xfrm>
            <a:off x="953562" y="630462"/>
            <a:ext cx="7133809" cy="646331"/>
          </a:xfrm>
          <a:prstGeom prst="rect">
            <a:avLst/>
          </a:prstGeom>
          <a:noFill/>
        </p:spPr>
        <p:txBody>
          <a:bodyPr wrap="square">
            <a:spAutoFit/>
          </a:bodyPr>
          <a:lstStyle/>
          <a:p>
            <a:pPr>
              <a:defRPr/>
            </a:pPr>
            <a:endParaRPr lang="en-US" sz="1200"/>
          </a:p>
          <a:p>
            <a:pPr>
              <a:defRPr/>
            </a:pPr>
            <a:endParaRPr lang="en-US" sz="1200"/>
          </a:p>
          <a:p>
            <a:pPr>
              <a:defRPr/>
            </a:pPr>
            <a:endParaRPr lang="en-US" sz="1200">
              <a:solidFill>
                <a:srgbClr val="C00000"/>
              </a:solidFill>
              <a:latin typeface="+mn-lt"/>
            </a:endParaRPr>
          </a:p>
        </p:txBody>
      </p:sp>
      <p:sp>
        <p:nvSpPr>
          <p:cNvPr id="3" name="Title 2">
            <a:extLst>
              <a:ext uri="{FF2B5EF4-FFF2-40B4-BE49-F238E27FC236}">
                <a16:creationId xmlns:a16="http://schemas.microsoft.com/office/drawing/2014/main" id="{789F940C-0028-B53F-53A0-CAA8066C65C4}"/>
              </a:ext>
            </a:extLst>
          </p:cNvPr>
          <p:cNvSpPr>
            <a:spLocks noGrp="1"/>
          </p:cNvSpPr>
          <p:nvPr>
            <p:ph type="ctrTitle"/>
          </p:nvPr>
        </p:nvSpPr>
        <p:spPr/>
        <p:txBody>
          <a:bodyPr>
            <a:normAutofit fontScale="90000"/>
          </a:bodyPr>
          <a:lstStyle/>
          <a:p>
            <a:r>
              <a:rPr lang="en-US"/>
              <a:t>Test Cases</a:t>
            </a:r>
            <a:endParaRPr lang="en-IN"/>
          </a:p>
        </p:txBody>
      </p:sp>
      <p:sp>
        <p:nvSpPr>
          <p:cNvPr id="4" name="Text Placeholder 3">
            <a:extLst>
              <a:ext uri="{FF2B5EF4-FFF2-40B4-BE49-F238E27FC236}">
                <a16:creationId xmlns:a16="http://schemas.microsoft.com/office/drawing/2014/main" id="{1BD8EAEC-81CA-1CAE-9899-662662C7F8B5}"/>
              </a:ext>
            </a:extLst>
          </p:cNvPr>
          <p:cNvSpPr>
            <a:spLocks noGrp="1"/>
          </p:cNvSpPr>
          <p:nvPr>
            <p:ph type="body" sz="quarter" idx="13"/>
          </p:nvPr>
        </p:nvSpPr>
        <p:spPr/>
        <p:txBody>
          <a:bodyPr/>
          <a:lstStyle/>
          <a:p>
            <a:r>
              <a:rPr lang="en-US" sz="1800" b="1"/>
              <a:t>Page Setup &amp; Initial Load</a:t>
            </a:r>
            <a:endParaRPr lang="en-IN" sz="1800" b="1"/>
          </a:p>
        </p:txBody>
      </p:sp>
      <p:graphicFrame>
        <p:nvGraphicFramePr>
          <p:cNvPr id="6" name="Table 5">
            <a:extLst>
              <a:ext uri="{FF2B5EF4-FFF2-40B4-BE49-F238E27FC236}">
                <a16:creationId xmlns:a16="http://schemas.microsoft.com/office/drawing/2014/main" id="{B048422F-6DDF-EE99-E471-A26CC42B38C2}"/>
              </a:ext>
            </a:extLst>
          </p:cNvPr>
          <p:cNvGraphicFramePr>
            <a:graphicFrameLocks noGrp="1"/>
          </p:cNvGraphicFramePr>
          <p:nvPr>
            <p:extLst>
              <p:ext uri="{D42A27DB-BD31-4B8C-83A1-F6EECF244321}">
                <p14:modId xmlns:p14="http://schemas.microsoft.com/office/powerpoint/2010/main" val="4205828804"/>
              </p:ext>
            </p:extLst>
          </p:nvPr>
        </p:nvGraphicFramePr>
        <p:xfrm>
          <a:off x="1075696" y="1804425"/>
          <a:ext cx="6889539" cy="1859280"/>
        </p:xfrm>
        <a:graphic>
          <a:graphicData uri="http://schemas.openxmlformats.org/drawingml/2006/table">
            <a:tbl>
              <a:tblPr>
                <a:tableStyleId>{793D81CF-94F2-401A-BA57-92F5A7B2D0C5}</a:tableStyleId>
              </a:tblPr>
              <a:tblGrid>
                <a:gridCol w="1208405">
                  <a:extLst>
                    <a:ext uri="{9D8B030D-6E8A-4147-A177-3AD203B41FA5}">
                      <a16:colId xmlns:a16="http://schemas.microsoft.com/office/drawing/2014/main" val="1125253331"/>
                    </a:ext>
                  </a:extLst>
                </a:gridCol>
                <a:gridCol w="2840567">
                  <a:extLst>
                    <a:ext uri="{9D8B030D-6E8A-4147-A177-3AD203B41FA5}">
                      <a16:colId xmlns:a16="http://schemas.microsoft.com/office/drawing/2014/main" val="3630915321"/>
                    </a:ext>
                  </a:extLst>
                </a:gridCol>
                <a:gridCol w="2840567">
                  <a:extLst>
                    <a:ext uri="{9D8B030D-6E8A-4147-A177-3AD203B41FA5}">
                      <a16:colId xmlns:a16="http://schemas.microsoft.com/office/drawing/2014/main" val="112019826"/>
                    </a:ext>
                  </a:extLst>
                </a:gridCol>
              </a:tblGrid>
              <a:tr h="304800">
                <a:tc>
                  <a:txBody>
                    <a:bodyPr/>
                    <a:lstStyle/>
                    <a:p>
                      <a:r>
                        <a:rPr lang="en-IN" sz="1400" b="1"/>
                        <a:t>Test Case ID</a:t>
                      </a:r>
                    </a:p>
                  </a:txBody>
                  <a:tcPr anchor="ctr"/>
                </a:tc>
                <a:tc>
                  <a:txBody>
                    <a:bodyPr/>
                    <a:lstStyle/>
                    <a:p>
                      <a:r>
                        <a:rPr lang="en-IN" sz="1400" b="1"/>
                        <a:t>Scenario</a:t>
                      </a:r>
                    </a:p>
                  </a:txBody>
                  <a:tcPr anchor="ctr"/>
                </a:tc>
                <a:tc>
                  <a:txBody>
                    <a:bodyPr/>
                    <a:lstStyle/>
                    <a:p>
                      <a:r>
                        <a:rPr lang="en-IN" sz="1400" b="1"/>
                        <a:t>Expected Result</a:t>
                      </a:r>
                    </a:p>
                  </a:txBody>
                  <a:tcPr anchor="ctr"/>
                </a:tc>
                <a:extLst>
                  <a:ext uri="{0D108BD9-81ED-4DB2-BD59-A6C34878D82A}">
                    <a16:rowId xmlns:a16="http://schemas.microsoft.com/office/drawing/2014/main" val="4162601115"/>
                  </a:ext>
                </a:extLst>
              </a:tr>
              <a:tr h="731520">
                <a:tc>
                  <a:txBody>
                    <a:bodyPr/>
                    <a:lstStyle/>
                    <a:p>
                      <a:r>
                        <a:rPr lang="en-IN" sz="1400"/>
                        <a:t>PS-01</a:t>
                      </a:r>
                    </a:p>
                  </a:txBody>
                  <a:tcPr anchor="ctr"/>
                </a:tc>
                <a:tc>
                  <a:txBody>
                    <a:bodyPr/>
                    <a:lstStyle/>
                    <a:p>
                      <a:r>
                        <a:rPr lang="en-IN" sz="1400"/>
                        <a:t>App loads successfully</a:t>
                      </a:r>
                    </a:p>
                  </a:txBody>
                  <a:tcPr anchor="ctr"/>
                </a:tc>
                <a:tc>
                  <a:txBody>
                    <a:bodyPr/>
                    <a:lstStyle/>
                    <a:p>
                      <a:r>
                        <a:rPr lang="en-US" sz="1400"/>
                        <a:t>App shows title "Cardio Predict" with black background, and an ECG video playing</a:t>
                      </a:r>
                    </a:p>
                  </a:txBody>
                  <a:tcPr anchor="ctr"/>
                </a:tc>
                <a:extLst>
                  <a:ext uri="{0D108BD9-81ED-4DB2-BD59-A6C34878D82A}">
                    <a16:rowId xmlns:a16="http://schemas.microsoft.com/office/drawing/2014/main" val="2003283823"/>
                  </a:ext>
                </a:extLst>
              </a:tr>
              <a:tr h="0">
                <a:tc>
                  <a:txBody>
                    <a:bodyPr/>
                    <a:lstStyle/>
                    <a:p>
                      <a:r>
                        <a:rPr lang="en-IN" sz="1400"/>
                        <a:t>PS-02</a:t>
                      </a:r>
                    </a:p>
                  </a:txBody>
                  <a:tcPr anchor="ctr"/>
                </a:tc>
                <a:tc>
                  <a:txBody>
                    <a:bodyPr/>
                    <a:lstStyle/>
                    <a:p>
                      <a:r>
                        <a:rPr lang="en-IN" sz="1400"/>
                        <a:t>Sidebar is collapsed</a:t>
                      </a:r>
                    </a:p>
                  </a:txBody>
                  <a:tcPr anchor="ctr"/>
                </a:tc>
                <a:tc>
                  <a:txBody>
                    <a:bodyPr/>
                    <a:lstStyle/>
                    <a:p>
                      <a:r>
                        <a:rPr lang="en-US" sz="1400"/>
                        <a:t>No sidebar visible when app opens</a:t>
                      </a:r>
                    </a:p>
                  </a:txBody>
                  <a:tcPr anchor="ctr"/>
                </a:tc>
                <a:extLst>
                  <a:ext uri="{0D108BD9-81ED-4DB2-BD59-A6C34878D82A}">
                    <a16:rowId xmlns:a16="http://schemas.microsoft.com/office/drawing/2014/main" val="3608309253"/>
                  </a:ext>
                </a:extLst>
              </a:tr>
              <a:tr h="518160">
                <a:tc>
                  <a:txBody>
                    <a:bodyPr/>
                    <a:lstStyle/>
                    <a:p>
                      <a:r>
                        <a:rPr lang="en-IN" sz="1400"/>
                        <a:t>PS-03</a:t>
                      </a:r>
                    </a:p>
                  </a:txBody>
                  <a:tcPr anchor="ctr"/>
                </a:tc>
                <a:tc>
                  <a:txBody>
                    <a:bodyPr/>
                    <a:lstStyle/>
                    <a:p>
                      <a:r>
                        <a:rPr lang="en-IN" sz="1400"/>
                        <a:t>Navigation bar visible</a:t>
                      </a:r>
                    </a:p>
                  </a:txBody>
                  <a:tcPr anchor="ctr"/>
                </a:tc>
                <a:tc>
                  <a:txBody>
                    <a:bodyPr/>
                    <a:lstStyle/>
                    <a:p>
                      <a:r>
                        <a:rPr lang="en-US" sz="1400"/>
                        <a:t>"Predict", "Result", "Learn" tabs visible at the top</a:t>
                      </a:r>
                    </a:p>
                  </a:txBody>
                  <a:tcPr anchor="ctr"/>
                </a:tc>
                <a:extLst>
                  <a:ext uri="{0D108BD9-81ED-4DB2-BD59-A6C34878D82A}">
                    <a16:rowId xmlns:a16="http://schemas.microsoft.com/office/drawing/2014/main" val="2412243399"/>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88124-6D8C-9D80-B1D6-65619402C195}"/>
              </a:ext>
            </a:extLst>
          </p:cNvPr>
          <p:cNvSpPr>
            <a:spLocks noGrp="1"/>
          </p:cNvSpPr>
          <p:nvPr>
            <p:ph type="ctrTitle"/>
          </p:nvPr>
        </p:nvSpPr>
        <p:spPr>
          <a:xfrm>
            <a:off x="0" y="0"/>
            <a:ext cx="9144000" cy="649288"/>
          </a:xfrm>
        </p:spPr>
        <p:txBody>
          <a:bodyPr>
            <a:normAutofit fontScale="90000"/>
          </a:bodyPr>
          <a:lstStyle/>
          <a:p>
            <a:pPr eaLnBrk="1" fontAlgn="auto" hangingPunct="1">
              <a:buClr>
                <a:schemeClr val="dk1"/>
              </a:buClr>
              <a:buFont typeface="Arial"/>
              <a:buNone/>
              <a:defRPr/>
            </a:pPr>
            <a:r>
              <a:rPr lang="en-US">
                <a:solidFill>
                  <a:schemeClr val="dk1"/>
                </a:solidFill>
                <a:sym typeface="Arial"/>
              </a:rPr>
              <a:t>Abstract</a:t>
            </a:r>
            <a:endParaRPr lang="en-IN">
              <a:solidFill>
                <a:schemeClr val="dk1"/>
              </a:solidFill>
              <a:sym typeface="Arial"/>
            </a:endParaRPr>
          </a:p>
        </p:txBody>
      </p:sp>
      <p:sp>
        <p:nvSpPr>
          <p:cNvPr id="8195" name="Slide Number Placeholder 2">
            <a:extLst>
              <a:ext uri="{FF2B5EF4-FFF2-40B4-BE49-F238E27FC236}">
                <a16:creationId xmlns:a16="http://schemas.microsoft.com/office/drawing/2014/main" id="{86851F76-18F0-BC63-CA69-FE3155765296}"/>
              </a:ext>
            </a:extLst>
          </p:cNvPr>
          <p:cNvSpPr>
            <a:spLocks noGrp="1"/>
          </p:cNvSpPr>
          <p:nvPr>
            <p:ph type="sldNum" sz="quarter" idx="1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B9EA96D3-CB1E-459B-A805-3E3E2056E98A}" type="slidenum">
              <a:rPr lang="en-US" altLang="en-US" sz="1000" smtClean="0">
                <a:solidFill>
                  <a:srgbClr val="595959"/>
                </a:solidFill>
              </a:rPr>
              <a:pPr/>
              <a:t>2</a:t>
            </a:fld>
            <a:endParaRPr lang="en-US" altLang="en-US" sz="1000">
              <a:solidFill>
                <a:srgbClr val="595959"/>
              </a:solidFill>
            </a:endParaRPr>
          </a:p>
        </p:txBody>
      </p:sp>
      <p:sp>
        <p:nvSpPr>
          <p:cNvPr id="5" name="Text Placeholder 4">
            <a:extLst>
              <a:ext uri="{FF2B5EF4-FFF2-40B4-BE49-F238E27FC236}">
                <a16:creationId xmlns:a16="http://schemas.microsoft.com/office/drawing/2014/main" id="{6CBF8B6F-D811-6CC0-28E2-F92AB52E0ECA}"/>
              </a:ext>
            </a:extLst>
          </p:cNvPr>
          <p:cNvSpPr>
            <a:spLocks noGrp="1"/>
          </p:cNvSpPr>
          <p:nvPr>
            <p:ph type="body" sz="quarter" idx="13"/>
          </p:nvPr>
        </p:nvSpPr>
        <p:spPr>
          <a:xfrm>
            <a:off x="122896" y="1048444"/>
            <a:ext cx="8763000" cy="3479800"/>
          </a:xfrm>
        </p:spPr>
        <p:txBody>
          <a:bodyPr spcFirstLastPara="1">
            <a:noAutofit/>
          </a:bodyPr>
          <a:lstStyle/>
          <a:p>
            <a:pPr marL="114300" indent="0" algn="just" eaLnBrk="1" fontAlgn="auto" hangingPunct="1">
              <a:lnSpc>
                <a:spcPct val="115000"/>
              </a:lnSpc>
              <a:spcBef>
                <a:spcPts val="0"/>
              </a:spcBef>
              <a:spcAft>
                <a:spcPts val="0"/>
              </a:spcAft>
              <a:buClr>
                <a:schemeClr val="dk2"/>
              </a:buClr>
              <a:buSzPts val="1800"/>
              <a:defRPr/>
            </a:pPr>
            <a:r>
              <a:rPr lang="en-US" sz="1800"/>
              <a:t>Cardio Predict is a web-based heart disease prediction system developed using </a:t>
            </a:r>
            <a:r>
              <a:rPr lang="en-US" sz="1800" err="1"/>
              <a:t>Streamlit</a:t>
            </a:r>
            <a:r>
              <a:rPr lang="en-US" sz="1800"/>
              <a:t> and powered by advanced machine learning algorithms. It enables users to input health parameters and receive real-time risk predictions through an interactive, visually appealing platform. Data preprocessing techniques like RFE, PCA, Standard Scaling, and SMOTE are employed to enhance model performance, and the best classifier is selected from models like Logistic Regression, Random Forest, SVM, and </a:t>
            </a:r>
            <a:r>
              <a:rPr lang="en-US" sz="1800" err="1"/>
              <a:t>XGBoost</a:t>
            </a:r>
            <a:r>
              <a:rPr lang="en-US" sz="1800"/>
              <a:t>, K-Nearest Neighbors, AdaBoost, based on cross-validation accuracy. The system offers three key sections: Predict (user input and prediction), Result (displaying outcome with confidence level), and Learn (educational information about heart disease). A modern dark-themed UI with an embedded ECG video ensures an engaging user experience.</a:t>
            </a:r>
            <a:endParaRPr lang="en-IN" sz="1800">
              <a:solidFill>
                <a:schemeClr val="dk2"/>
              </a:solidFil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7C821-3604-CAB9-70BF-07E75AA4141D}"/>
              </a:ext>
            </a:extLst>
          </p:cNvPr>
          <p:cNvSpPr>
            <a:spLocks noGrp="1"/>
          </p:cNvSpPr>
          <p:nvPr>
            <p:ph type="ctrTitle"/>
          </p:nvPr>
        </p:nvSpPr>
        <p:spPr/>
        <p:txBody>
          <a:bodyPr>
            <a:normAutofit fontScale="90000"/>
          </a:bodyPr>
          <a:lstStyle/>
          <a:p>
            <a:r>
              <a:rPr lang="en-US"/>
              <a:t>Test Cases</a:t>
            </a:r>
            <a:br>
              <a:rPr lang="en-US"/>
            </a:br>
            <a:endParaRPr lang="en-IN"/>
          </a:p>
        </p:txBody>
      </p:sp>
      <p:sp>
        <p:nvSpPr>
          <p:cNvPr id="3" name="Text Placeholder 2">
            <a:extLst>
              <a:ext uri="{FF2B5EF4-FFF2-40B4-BE49-F238E27FC236}">
                <a16:creationId xmlns:a16="http://schemas.microsoft.com/office/drawing/2014/main" id="{F465665A-FAC9-F90A-26DA-9A95CACC0F9A}"/>
              </a:ext>
            </a:extLst>
          </p:cNvPr>
          <p:cNvSpPr>
            <a:spLocks noGrp="1"/>
          </p:cNvSpPr>
          <p:nvPr>
            <p:ph type="body" sz="quarter" idx="13"/>
          </p:nvPr>
        </p:nvSpPr>
        <p:spPr>
          <a:xfrm>
            <a:off x="94456" y="736010"/>
            <a:ext cx="8763000" cy="3479800"/>
          </a:xfrm>
        </p:spPr>
        <p:txBody>
          <a:bodyPr/>
          <a:lstStyle/>
          <a:p>
            <a:r>
              <a:rPr lang="en-IN" sz="1800" b="1"/>
              <a:t>Predict Page – Input Form</a:t>
            </a:r>
          </a:p>
        </p:txBody>
      </p:sp>
      <p:sp>
        <p:nvSpPr>
          <p:cNvPr id="4" name="Slide Number Placeholder 3">
            <a:extLst>
              <a:ext uri="{FF2B5EF4-FFF2-40B4-BE49-F238E27FC236}">
                <a16:creationId xmlns:a16="http://schemas.microsoft.com/office/drawing/2014/main" id="{47717D79-2839-6F1F-69F7-2E90D0527009}"/>
              </a:ext>
            </a:extLst>
          </p:cNvPr>
          <p:cNvSpPr>
            <a:spLocks noGrp="1"/>
          </p:cNvSpPr>
          <p:nvPr>
            <p:ph type="sldNum" idx="14"/>
          </p:nvPr>
        </p:nvSpPr>
        <p:spPr/>
        <p:txBody>
          <a:bodyPr/>
          <a:lstStyle/>
          <a:p>
            <a:pPr>
              <a:defRPr/>
            </a:pPr>
            <a:fld id="{EF60370E-1564-4AA6-B243-5907B8C6BCC8}" type="slidenum">
              <a:rPr lang="en-US" altLang="en-US" smtClean="0"/>
              <a:pPr>
                <a:defRPr/>
              </a:pPr>
              <a:t>20</a:t>
            </a:fld>
            <a:endParaRPr lang="en-US" altLang="en-US"/>
          </a:p>
        </p:txBody>
      </p:sp>
      <p:graphicFrame>
        <p:nvGraphicFramePr>
          <p:cNvPr id="6" name="Table 5">
            <a:extLst>
              <a:ext uri="{FF2B5EF4-FFF2-40B4-BE49-F238E27FC236}">
                <a16:creationId xmlns:a16="http://schemas.microsoft.com/office/drawing/2014/main" id="{73A09D06-E820-8C6B-429A-815C9E402195}"/>
              </a:ext>
            </a:extLst>
          </p:cNvPr>
          <p:cNvGraphicFramePr>
            <a:graphicFrameLocks noGrp="1"/>
          </p:cNvGraphicFramePr>
          <p:nvPr>
            <p:extLst>
              <p:ext uri="{D42A27DB-BD31-4B8C-83A1-F6EECF244321}">
                <p14:modId xmlns:p14="http://schemas.microsoft.com/office/powerpoint/2010/main" val="3048123004"/>
              </p:ext>
            </p:extLst>
          </p:nvPr>
        </p:nvGraphicFramePr>
        <p:xfrm>
          <a:off x="1186646" y="1364558"/>
          <a:ext cx="6367604" cy="3416301"/>
        </p:xfrm>
        <a:graphic>
          <a:graphicData uri="http://schemas.openxmlformats.org/drawingml/2006/table">
            <a:tbl>
              <a:tblPr>
                <a:tableStyleId>{793D81CF-94F2-401A-BA57-92F5A7B2D0C5}</a:tableStyleId>
              </a:tblPr>
              <a:tblGrid>
                <a:gridCol w="1591901">
                  <a:extLst>
                    <a:ext uri="{9D8B030D-6E8A-4147-A177-3AD203B41FA5}">
                      <a16:colId xmlns:a16="http://schemas.microsoft.com/office/drawing/2014/main" val="1180318629"/>
                    </a:ext>
                  </a:extLst>
                </a:gridCol>
                <a:gridCol w="1591901">
                  <a:extLst>
                    <a:ext uri="{9D8B030D-6E8A-4147-A177-3AD203B41FA5}">
                      <a16:colId xmlns:a16="http://schemas.microsoft.com/office/drawing/2014/main" val="4101934605"/>
                    </a:ext>
                  </a:extLst>
                </a:gridCol>
                <a:gridCol w="1591901">
                  <a:extLst>
                    <a:ext uri="{9D8B030D-6E8A-4147-A177-3AD203B41FA5}">
                      <a16:colId xmlns:a16="http://schemas.microsoft.com/office/drawing/2014/main" val="1142083834"/>
                    </a:ext>
                  </a:extLst>
                </a:gridCol>
                <a:gridCol w="1591901">
                  <a:extLst>
                    <a:ext uri="{9D8B030D-6E8A-4147-A177-3AD203B41FA5}">
                      <a16:colId xmlns:a16="http://schemas.microsoft.com/office/drawing/2014/main" val="3157834716"/>
                    </a:ext>
                  </a:extLst>
                </a:gridCol>
              </a:tblGrid>
              <a:tr h="227753">
                <a:tc>
                  <a:txBody>
                    <a:bodyPr/>
                    <a:lstStyle/>
                    <a:p>
                      <a:r>
                        <a:rPr lang="en-IN" sz="1000" b="1"/>
                        <a:t>Test Case ID</a:t>
                      </a:r>
                    </a:p>
                  </a:txBody>
                  <a:tcPr marL="68326" marR="68326" marT="34163" marB="34163" anchor="ctr"/>
                </a:tc>
                <a:tc>
                  <a:txBody>
                    <a:bodyPr/>
                    <a:lstStyle/>
                    <a:p>
                      <a:r>
                        <a:rPr lang="en-IN" sz="1000" b="1"/>
                        <a:t>Scenario</a:t>
                      </a:r>
                    </a:p>
                  </a:txBody>
                  <a:tcPr marL="68326" marR="68326" marT="34163" marB="34163" anchor="ctr"/>
                </a:tc>
                <a:tc>
                  <a:txBody>
                    <a:bodyPr/>
                    <a:lstStyle/>
                    <a:p>
                      <a:r>
                        <a:rPr lang="en-IN" sz="1000" b="1"/>
                        <a:t>Input</a:t>
                      </a:r>
                    </a:p>
                  </a:txBody>
                  <a:tcPr marL="68326" marR="68326" marT="34163" marB="34163" anchor="ctr"/>
                </a:tc>
                <a:tc>
                  <a:txBody>
                    <a:bodyPr/>
                    <a:lstStyle/>
                    <a:p>
                      <a:r>
                        <a:rPr lang="en-IN" sz="1000" b="1"/>
                        <a:t>Expected</a:t>
                      </a:r>
                      <a:r>
                        <a:rPr lang="en-IN" sz="1000"/>
                        <a:t> </a:t>
                      </a:r>
                      <a:r>
                        <a:rPr lang="en-IN" sz="1000" b="1"/>
                        <a:t>Result</a:t>
                      </a:r>
                    </a:p>
                  </a:txBody>
                  <a:tcPr marL="68326" marR="68326" marT="34163" marB="34163" anchor="ctr"/>
                </a:tc>
                <a:extLst>
                  <a:ext uri="{0D108BD9-81ED-4DB2-BD59-A6C34878D82A}">
                    <a16:rowId xmlns:a16="http://schemas.microsoft.com/office/drawing/2014/main" val="2166447269"/>
                  </a:ext>
                </a:extLst>
              </a:tr>
              <a:tr h="387181">
                <a:tc>
                  <a:txBody>
                    <a:bodyPr/>
                    <a:lstStyle/>
                    <a:p>
                      <a:r>
                        <a:rPr lang="en-IN" sz="1000"/>
                        <a:t>P-01</a:t>
                      </a:r>
                    </a:p>
                  </a:txBody>
                  <a:tcPr marL="68326" marR="68326" marT="34163" marB="34163" anchor="ctr"/>
                </a:tc>
                <a:tc>
                  <a:txBody>
                    <a:bodyPr/>
                    <a:lstStyle/>
                    <a:p>
                      <a:r>
                        <a:rPr lang="en-IN" sz="1000"/>
                        <a:t>Submit valid inputs</a:t>
                      </a:r>
                    </a:p>
                  </a:txBody>
                  <a:tcPr marL="68326" marR="68326" marT="34163" marB="34163" anchor="ctr"/>
                </a:tc>
                <a:tc>
                  <a:txBody>
                    <a:bodyPr/>
                    <a:lstStyle/>
                    <a:p>
                      <a:r>
                        <a:rPr lang="en-US" sz="1000"/>
                        <a:t>All fields filled with valid numbers/text</a:t>
                      </a:r>
                    </a:p>
                  </a:txBody>
                  <a:tcPr marL="68326" marR="68326" marT="34163" marB="34163" anchor="ctr"/>
                </a:tc>
                <a:tc>
                  <a:txBody>
                    <a:bodyPr/>
                    <a:lstStyle/>
                    <a:p>
                      <a:r>
                        <a:rPr lang="en-US" sz="1000"/>
                        <a:t>Should move to Result page showing prediction</a:t>
                      </a:r>
                    </a:p>
                  </a:txBody>
                  <a:tcPr marL="68326" marR="68326" marT="34163" marB="34163" anchor="ctr"/>
                </a:tc>
                <a:extLst>
                  <a:ext uri="{0D108BD9-81ED-4DB2-BD59-A6C34878D82A}">
                    <a16:rowId xmlns:a16="http://schemas.microsoft.com/office/drawing/2014/main" val="843677887"/>
                  </a:ext>
                </a:extLst>
              </a:tr>
              <a:tr h="546608">
                <a:tc>
                  <a:txBody>
                    <a:bodyPr/>
                    <a:lstStyle/>
                    <a:p>
                      <a:r>
                        <a:rPr lang="en-IN" sz="1000"/>
                        <a:t>P-02</a:t>
                      </a:r>
                    </a:p>
                  </a:txBody>
                  <a:tcPr marL="68326" marR="68326" marT="34163" marB="34163" anchor="ctr"/>
                </a:tc>
                <a:tc>
                  <a:txBody>
                    <a:bodyPr/>
                    <a:lstStyle/>
                    <a:p>
                      <a:r>
                        <a:rPr lang="en-IN" sz="1000"/>
                        <a:t>Submit invalid numbers</a:t>
                      </a:r>
                    </a:p>
                  </a:txBody>
                  <a:tcPr marL="68326" marR="68326" marT="34163" marB="34163" anchor="ctr"/>
                </a:tc>
                <a:tc>
                  <a:txBody>
                    <a:bodyPr/>
                    <a:lstStyle/>
                    <a:p>
                      <a:r>
                        <a:rPr lang="en-IN" sz="1000"/>
                        <a:t>Age = "abc", Cholesterol = ""</a:t>
                      </a:r>
                    </a:p>
                  </a:txBody>
                  <a:tcPr marL="68326" marR="68326" marT="34163" marB="34163" anchor="ctr"/>
                </a:tc>
                <a:tc>
                  <a:txBody>
                    <a:bodyPr/>
                    <a:lstStyle/>
                    <a:p>
                      <a:r>
                        <a:rPr lang="en-US" sz="1000"/>
                        <a:t>Shows error: "Please enter valid numbers in all numeric fields."</a:t>
                      </a:r>
                    </a:p>
                  </a:txBody>
                  <a:tcPr marL="68326" marR="68326" marT="34163" marB="34163" anchor="ctr"/>
                </a:tc>
                <a:extLst>
                  <a:ext uri="{0D108BD9-81ED-4DB2-BD59-A6C34878D82A}">
                    <a16:rowId xmlns:a16="http://schemas.microsoft.com/office/drawing/2014/main" val="2128282881"/>
                  </a:ext>
                </a:extLst>
              </a:tr>
              <a:tr h="387181">
                <a:tc>
                  <a:txBody>
                    <a:bodyPr/>
                    <a:lstStyle/>
                    <a:p>
                      <a:r>
                        <a:rPr lang="en-IN" sz="1000"/>
                        <a:t>P-03</a:t>
                      </a:r>
                    </a:p>
                  </a:txBody>
                  <a:tcPr marL="68326" marR="68326" marT="34163" marB="34163" anchor="ctr"/>
                </a:tc>
                <a:tc>
                  <a:txBody>
                    <a:bodyPr/>
                    <a:lstStyle/>
                    <a:p>
                      <a:r>
                        <a:rPr lang="en-IN" sz="1000"/>
                        <a:t>Default values used</a:t>
                      </a:r>
                    </a:p>
                  </a:txBody>
                  <a:tcPr marL="68326" marR="68326" marT="34163" marB="34163" anchor="ctr"/>
                </a:tc>
                <a:tc>
                  <a:txBody>
                    <a:bodyPr/>
                    <a:lstStyle/>
                    <a:p>
                      <a:r>
                        <a:rPr lang="en-US" sz="1000"/>
                        <a:t>No edits to default form values</a:t>
                      </a:r>
                    </a:p>
                  </a:txBody>
                  <a:tcPr marL="68326" marR="68326" marT="34163" marB="34163" anchor="ctr"/>
                </a:tc>
                <a:tc>
                  <a:txBody>
                    <a:bodyPr/>
                    <a:lstStyle/>
                    <a:p>
                      <a:r>
                        <a:rPr lang="en-US" sz="1000"/>
                        <a:t>Predicts based on default inputs and shows result</a:t>
                      </a:r>
                    </a:p>
                  </a:txBody>
                  <a:tcPr marL="68326" marR="68326" marT="34163" marB="34163" anchor="ctr"/>
                </a:tc>
                <a:extLst>
                  <a:ext uri="{0D108BD9-81ED-4DB2-BD59-A6C34878D82A}">
                    <a16:rowId xmlns:a16="http://schemas.microsoft.com/office/drawing/2014/main" val="1156189110"/>
                  </a:ext>
                </a:extLst>
              </a:tr>
              <a:tr h="546608">
                <a:tc>
                  <a:txBody>
                    <a:bodyPr/>
                    <a:lstStyle/>
                    <a:p>
                      <a:r>
                        <a:rPr lang="en-IN" sz="1000"/>
                        <a:t>P-04</a:t>
                      </a:r>
                    </a:p>
                  </a:txBody>
                  <a:tcPr marL="68326" marR="68326" marT="34163" marB="34163" anchor="ctr"/>
                </a:tc>
                <a:tc>
                  <a:txBody>
                    <a:bodyPr/>
                    <a:lstStyle/>
                    <a:p>
                      <a:r>
                        <a:rPr lang="en-IN" sz="1000"/>
                        <a:t>Select dropdown fields</a:t>
                      </a:r>
                    </a:p>
                  </a:txBody>
                  <a:tcPr marL="68326" marR="68326" marT="34163" marB="34163" anchor="ctr"/>
                </a:tc>
                <a:tc>
                  <a:txBody>
                    <a:bodyPr/>
                    <a:lstStyle/>
                    <a:p>
                      <a:r>
                        <a:rPr lang="en-US" sz="1000"/>
                        <a:t>Select different options in Sex, Chest Pain, etc.</a:t>
                      </a:r>
                    </a:p>
                  </a:txBody>
                  <a:tcPr marL="68326" marR="68326" marT="34163" marB="34163" anchor="ctr"/>
                </a:tc>
                <a:tc>
                  <a:txBody>
                    <a:bodyPr/>
                    <a:lstStyle/>
                    <a:p>
                      <a:r>
                        <a:rPr lang="en-US" sz="1000"/>
                        <a:t>Dropdowns correctly map (e.g., 0 -&gt; Female, 1 -&gt; Male)</a:t>
                      </a:r>
                    </a:p>
                  </a:txBody>
                  <a:tcPr marL="68326" marR="68326" marT="34163" marB="34163" anchor="ctr"/>
                </a:tc>
                <a:extLst>
                  <a:ext uri="{0D108BD9-81ED-4DB2-BD59-A6C34878D82A}">
                    <a16:rowId xmlns:a16="http://schemas.microsoft.com/office/drawing/2014/main" val="1151935993"/>
                  </a:ext>
                </a:extLst>
              </a:tr>
              <a:tr h="387181">
                <a:tc>
                  <a:txBody>
                    <a:bodyPr/>
                    <a:lstStyle/>
                    <a:p>
                      <a:r>
                        <a:rPr lang="en-IN" sz="1000"/>
                        <a:t>P-05</a:t>
                      </a:r>
                    </a:p>
                  </a:txBody>
                  <a:tcPr marL="68326" marR="68326" marT="34163" marB="34163" anchor="ctr"/>
                </a:tc>
                <a:tc>
                  <a:txBody>
                    <a:bodyPr/>
                    <a:lstStyle/>
                    <a:p>
                      <a:r>
                        <a:rPr lang="en-IN" sz="1000"/>
                        <a:t>Partial form fill (missing inputs)</a:t>
                      </a:r>
                    </a:p>
                  </a:txBody>
                  <a:tcPr marL="68326" marR="68326" marT="34163" marB="34163" anchor="ctr"/>
                </a:tc>
                <a:tc>
                  <a:txBody>
                    <a:bodyPr/>
                    <a:lstStyle/>
                    <a:p>
                      <a:r>
                        <a:rPr lang="en-IN" sz="1000"/>
                        <a:t>Empty text inputs</a:t>
                      </a:r>
                    </a:p>
                  </a:txBody>
                  <a:tcPr marL="68326" marR="68326" marT="34163" marB="34163" anchor="ctr"/>
                </a:tc>
                <a:tc>
                  <a:txBody>
                    <a:bodyPr/>
                    <a:lstStyle/>
                    <a:p>
                      <a:r>
                        <a:rPr lang="en-US" sz="1000"/>
                        <a:t>Shows validation error (must fill all fields)</a:t>
                      </a:r>
                    </a:p>
                  </a:txBody>
                  <a:tcPr marL="68326" marR="68326" marT="34163" marB="34163" anchor="ctr"/>
                </a:tc>
                <a:extLst>
                  <a:ext uri="{0D108BD9-81ED-4DB2-BD59-A6C34878D82A}">
                    <a16:rowId xmlns:a16="http://schemas.microsoft.com/office/drawing/2014/main" val="953813769"/>
                  </a:ext>
                </a:extLst>
              </a:tr>
              <a:tr h="546608">
                <a:tc>
                  <a:txBody>
                    <a:bodyPr/>
                    <a:lstStyle/>
                    <a:p>
                      <a:r>
                        <a:rPr lang="en-IN" sz="1000"/>
                        <a:t>P-06</a:t>
                      </a:r>
                    </a:p>
                  </a:txBody>
                  <a:tcPr marL="68326" marR="68326" marT="34163" marB="34163" anchor="ctr"/>
                </a:tc>
                <a:tc>
                  <a:txBody>
                    <a:bodyPr/>
                    <a:lstStyle/>
                    <a:p>
                      <a:r>
                        <a:rPr lang="en-IN" sz="1000"/>
                        <a:t>Extreme inputs</a:t>
                      </a:r>
                    </a:p>
                  </a:txBody>
                  <a:tcPr marL="68326" marR="68326" marT="34163" marB="34163" anchor="ctr"/>
                </a:tc>
                <a:tc>
                  <a:txBody>
                    <a:bodyPr/>
                    <a:lstStyle/>
                    <a:p>
                      <a:r>
                        <a:rPr lang="en-IN" sz="1000"/>
                        <a:t>Age = 120, Cholesterol = 500, etc.</a:t>
                      </a:r>
                    </a:p>
                  </a:txBody>
                  <a:tcPr marL="68326" marR="68326" marT="34163" marB="34163" anchor="ctr"/>
                </a:tc>
                <a:tc>
                  <a:txBody>
                    <a:bodyPr/>
                    <a:lstStyle/>
                    <a:p>
                      <a:r>
                        <a:rPr lang="en-US" sz="1000"/>
                        <a:t>Should still predict, no crash, output result based on model</a:t>
                      </a:r>
                    </a:p>
                  </a:txBody>
                  <a:tcPr marL="68326" marR="68326" marT="34163" marB="34163" anchor="ctr"/>
                </a:tc>
                <a:extLst>
                  <a:ext uri="{0D108BD9-81ED-4DB2-BD59-A6C34878D82A}">
                    <a16:rowId xmlns:a16="http://schemas.microsoft.com/office/drawing/2014/main" val="1983864820"/>
                  </a:ext>
                </a:extLst>
              </a:tr>
              <a:tr h="387181">
                <a:tc>
                  <a:txBody>
                    <a:bodyPr/>
                    <a:lstStyle/>
                    <a:p>
                      <a:r>
                        <a:rPr lang="en-IN" sz="1000"/>
                        <a:t>P-07</a:t>
                      </a:r>
                    </a:p>
                  </a:txBody>
                  <a:tcPr marL="68326" marR="68326" marT="34163" marB="34163" anchor="ctr"/>
                </a:tc>
                <a:tc>
                  <a:txBody>
                    <a:bodyPr/>
                    <a:lstStyle/>
                    <a:p>
                      <a:r>
                        <a:rPr lang="en-IN" sz="1000"/>
                        <a:t>Form resubmission</a:t>
                      </a:r>
                    </a:p>
                  </a:txBody>
                  <a:tcPr marL="68326" marR="68326" marT="34163" marB="34163" anchor="ctr"/>
                </a:tc>
                <a:tc>
                  <a:txBody>
                    <a:bodyPr/>
                    <a:lstStyle/>
                    <a:p>
                      <a:r>
                        <a:rPr lang="en-US" sz="1000"/>
                        <a:t>Submit multiple times with different inputs</a:t>
                      </a:r>
                    </a:p>
                  </a:txBody>
                  <a:tcPr marL="68326" marR="68326" marT="34163" marB="34163" anchor="ctr"/>
                </a:tc>
                <a:tc>
                  <a:txBody>
                    <a:bodyPr/>
                    <a:lstStyle/>
                    <a:p>
                      <a:r>
                        <a:rPr lang="en-IN" sz="1000"/>
                        <a:t>App updates prediction accordingly</a:t>
                      </a:r>
                    </a:p>
                  </a:txBody>
                  <a:tcPr marL="68326" marR="68326" marT="34163" marB="34163" anchor="ctr"/>
                </a:tc>
                <a:extLst>
                  <a:ext uri="{0D108BD9-81ED-4DB2-BD59-A6C34878D82A}">
                    <a16:rowId xmlns:a16="http://schemas.microsoft.com/office/drawing/2014/main" val="2467802583"/>
                  </a:ext>
                </a:extLst>
              </a:tr>
            </a:tbl>
          </a:graphicData>
        </a:graphic>
      </p:graphicFrame>
    </p:spTree>
    <p:extLst>
      <p:ext uri="{BB962C8B-B14F-4D97-AF65-F5344CB8AC3E}">
        <p14:creationId xmlns:p14="http://schemas.microsoft.com/office/powerpoint/2010/main" val="2779827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D38D6-6645-63A2-74E7-7B6C98079F52}"/>
              </a:ext>
            </a:extLst>
          </p:cNvPr>
          <p:cNvSpPr>
            <a:spLocks noGrp="1"/>
          </p:cNvSpPr>
          <p:nvPr>
            <p:ph type="ctrTitle"/>
          </p:nvPr>
        </p:nvSpPr>
        <p:spPr/>
        <p:txBody>
          <a:bodyPr>
            <a:normAutofit fontScale="90000"/>
          </a:bodyPr>
          <a:lstStyle/>
          <a:p>
            <a:r>
              <a:rPr lang="en-US"/>
              <a:t>Test Cases</a:t>
            </a:r>
            <a:endParaRPr lang="en-IN"/>
          </a:p>
        </p:txBody>
      </p:sp>
      <p:sp>
        <p:nvSpPr>
          <p:cNvPr id="3" name="Text Placeholder 2">
            <a:extLst>
              <a:ext uri="{FF2B5EF4-FFF2-40B4-BE49-F238E27FC236}">
                <a16:creationId xmlns:a16="http://schemas.microsoft.com/office/drawing/2014/main" id="{0A8610A2-D4AF-95E0-EFF1-A86F54A9F28E}"/>
              </a:ext>
            </a:extLst>
          </p:cNvPr>
          <p:cNvSpPr>
            <a:spLocks noGrp="1"/>
          </p:cNvSpPr>
          <p:nvPr>
            <p:ph type="body" sz="quarter" idx="13"/>
          </p:nvPr>
        </p:nvSpPr>
        <p:spPr>
          <a:xfrm>
            <a:off x="190500" y="698815"/>
            <a:ext cx="8763000" cy="3479800"/>
          </a:xfrm>
        </p:spPr>
        <p:txBody>
          <a:bodyPr/>
          <a:lstStyle/>
          <a:p>
            <a:r>
              <a:rPr lang="en-US" sz="1800" b="1"/>
              <a:t>Result Page </a:t>
            </a:r>
            <a:endParaRPr lang="en-IN" sz="1800" b="1"/>
          </a:p>
        </p:txBody>
      </p:sp>
      <p:sp>
        <p:nvSpPr>
          <p:cNvPr id="4" name="Slide Number Placeholder 3">
            <a:extLst>
              <a:ext uri="{FF2B5EF4-FFF2-40B4-BE49-F238E27FC236}">
                <a16:creationId xmlns:a16="http://schemas.microsoft.com/office/drawing/2014/main" id="{A192BE60-6500-6EEE-3384-1B63759D4001}"/>
              </a:ext>
            </a:extLst>
          </p:cNvPr>
          <p:cNvSpPr>
            <a:spLocks noGrp="1"/>
          </p:cNvSpPr>
          <p:nvPr>
            <p:ph type="sldNum" idx="14"/>
          </p:nvPr>
        </p:nvSpPr>
        <p:spPr/>
        <p:txBody>
          <a:bodyPr/>
          <a:lstStyle/>
          <a:p>
            <a:pPr>
              <a:defRPr/>
            </a:pPr>
            <a:fld id="{EF60370E-1564-4AA6-B243-5907B8C6BCC8}" type="slidenum">
              <a:rPr lang="en-US" altLang="en-US" smtClean="0"/>
              <a:pPr>
                <a:defRPr/>
              </a:pPr>
              <a:t>21</a:t>
            </a:fld>
            <a:endParaRPr lang="en-US" altLang="en-US"/>
          </a:p>
        </p:txBody>
      </p:sp>
      <p:sp>
        <p:nvSpPr>
          <p:cNvPr id="5" name="Footer Placeholder 4">
            <a:extLst>
              <a:ext uri="{FF2B5EF4-FFF2-40B4-BE49-F238E27FC236}">
                <a16:creationId xmlns:a16="http://schemas.microsoft.com/office/drawing/2014/main" id="{FADC1120-3086-9C76-C24C-B214232BD113}"/>
              </a:ext>
            </a:extLst>
          </p:cNvPr>
          <p:cNvSpPr>
            <a:spLocks noGrp="1"/>
          </p:cNvSpPr>
          <p:nvPr>
            <p:ph type="ftr" sz="quarter" idx="15"/>
          </p:nvPr>
        </p:nvSpPr>
        <p:spPr>
          <a:xfrm>
            <a:off x="2277624" y="5076880"/>
            <a:ext cx="3538537" cy="198437"/>
          </a:xfrm>
        </p:spPr>
        <p:txBody>
          <a:bodyPr/>
          <a:lstStyle/>
          <a:p>
            <a:pPr>
              <a:defRPr/>
            </a:pPr>
            <a:r>
              <a:rPr lang="en-US"/>
              <a:t>.</a:t>
            </a:r>
          </a:p>
        </p:txBody>
      </p:sp>
      <p:graphicFrame>
        <p:nvGraphicFramePr>
          <p:cNvPr id="6" name="Table 5">
            <a:extLst>
              <a:ext uri="{FF2B5EF4-FFF2-40B4-BE49-F238E27FC236}">
                <a16:creationId xmlns:a16="http://schemas.microsoft.com/office/drawing/2014/main" id="{76DD5964-FE18-456C-E449-4FA405BD8BC8}"/>
              </a:ext>
            </a:extLst>
          </p:cNvPr>
          <p:cNvGraphicFramePr>
            <a:graphicFrameLocks noGrp="1"/>
          </p:cNvGraphicFramePr>
          <p:nvPr>
            <p:extLst>
              <p:ext uri="{D42A27DB-BD31-4B8C-83A1-F6EECF244321}">
                <p14:modId xmlns:p14="http://schemas.microsoft.com/office/powerpoint/2010/main" val="4178755484"/>
              </p:ext>
            </p:extLst>
          </p:nvPr>
        </p:nvGraphicFramePr>
        <p:xfrm>
          <a:off x="1780209" y="1059150"/>
          <a:ext cx="5335980" cy="3847785"/>
        </p:xfrm>
        <a:graphic>
          <a:graphicData uri="http://schemas.openxmlformats.org/drawingml/2006/table">
            <a:tbl>
              <a:tblPr>
                <a:tableStyleId>{793D81CF-94F2-401A-BA57-92F5A7B2D0C5}</a:tableStyleId>
              </a:tblPr>
              <a:tblGrid>
                <a:gridCol w="889330">
                  <a:extLst>
                    <a:ext uri="{9D8B030D-6E8A-4147-A177-3AD203B41FA5}">
                      <a16:colId xmlns:a16="http://schemas.microsoft.com/office/drawing/2014/main" val="2346312389"/>
                    </a:ext>
                  </a:extLst>
                </a:gridCol>
                <a:gridCol w="889330">
                  <a:extLst>
                    <a:ext uri="{9D8B030D-6E8A-4147-A177-3AD203B41FA5}">
                      <a16:colId xmlns:a16="http://schemas.microsoft.com/office/drawing/2014/main" val="1302362137"/>
                    </a:ext>
                  </a:extLst>
                </a:gridCol>
                <a:gridCol w="889330">
                  <a:extLst>
                    <a:ext uri="{9D8B030D-6E8A-4147-A177-3AD203B41FA5}">
                      <a16:colId xmlns:a16="http://schemas.microsoft.com/office/drawing/2014/main" val="4144556766"/>
                    </a:ext>
                  </a:extLst>
                </a:gridCol>
                <a:gridCol w="889330">
                  <a:extLst>
                    <a:ext uri="{9D8B030D-6E8A-4147-A177-3AD203B41FA5}">
                      <a16:colId xmlns:a16="http://schemas.microsoft.com/office/drawing/2014/main" val="1749283243"/>
                    </a:ext>
                  </a:extLst>
                </a:gridCol>
                <a:gridCol w="889330">
                  <a:extLst>
                    <a:ext uri="{9D8B030D-6E8A-4147-A177-3AD203B41FA5}">
                      <a16:colId xmlns:a16="http://schemas.microsoft.com/office/drawing/2014/main" val="2751329341"/>
                    </a:ext>
                  </a:extLst>
                </a:gridCol>
                <a:gridCol w="889330">
                  <a:extLst>
                    <a:ext uri="{9D8B030D-6E8A-4147-A177-3AD203B41FA5}">
                      <a16:colId xmlns:a16="http://schemas.microsoft.com/office/drawing/2014/main" val="3685493628"/>
                    </a:ext>
                  </a:extLst>
                </a:gridCol>
              </a:tblGrid>
              <a:tr h="213843">
                <a:tc>
                  <a:txBody>
                    <a:bodyPr/>
                    <a:lstStyle/>
                    <a:p>
                      <a:r>
                        <a:rPr lang="en-IN" sz="900"/>
                        <a:t>Test Case ID</a:t>
                      </a:r>
                    </a:p>
                  </a:txBody>
                  <a:tcPr marL="57256" marR="57256" marT="28628" marB="28628" anchor="ctr"/>
                </a:tc>
                <a:tc>
                  <a:txBody>
                    <a:bodyPr/>
                    <a:lstStyle/>
                    <a:p>
                      <a:r>
                        <a:rPr lang="en-IN" sz="900"/>
                        <a:t>Test Scenario</a:t>
                      </a:r>
                    </a:p>
                  </a:txBody>
                  <a:tcPr marL="57256" marR="57256" marT="28628" marB="28628" anchor="ctr"/>
                </a:tc>
                <a:tc>
                  <a:txBody>
                    <a:bodyPr/>
                    <a:lstStyle/>
                    <a:p>
                      <a:r>
                        <a:rPr lang="en-IN" sz="900"/>
                        <a:t>Input</a:t>
                      </a:r>
                    </a:p>
                  </a:txBody>
                  <a:tcPr marL="57256" marR="57256" marT="28628" marB="28628" anchor="ctr"/>
                </a:tc>
                <a:tc>
                  <a:txBody>
                    <a:bodyPr/>
                    <a:lstStyle/>
                    <a:p>
                      <a:r>
                        <a:rPr lang="en-IN" sz="900"/>
                        <a:t>Expected Output</a:t>
                      </a:r>
                    </a:p>
                  </a:txBody>
                  <a:tcPr marL="57256" marR="57256" marT="28628" marB="28628" anchor="ctr"/>
                </a:tc>
                <a:tc>
                  <a:txBody>
                    <a:bodyPr/>
                    <a:lstStyle/>
                    <a:p>
                      <a:r>
                        <a:rPr lang="en-IN" sz="900"/>
                        <a:t>Actual Output</a:t>
                      </a:r>
                    </a:p>
                  </a:txBody>
                  <a:tcPr marL="57256" marR="57256" marT="28628" marB="28628" anchor="ctr"/>
                </a:tc>
                <a:tc>
                  <a:txBody>
                    <a:bodyPr/>
                    <a:lstStyle/>
                    <a:p>
                      <a:r>
                        <a:rPr lang="en-IN" sz="900"/>
                        <a:t>Status</a:t>
                      </a:r>
                    </a:p>
                  </a:txBody>
                  <a:tcPr marL="57256" marR="57256" marT="28628" marB="28628" anchor="ctr"/>
                </a:tc>
                <a:extLst>
                  <a:ext uri="{0D108BD9-81ED-4DB2-BD59-A6C34878D82A}">
                    <a16:rowId xmlns:a16="http://schemas.microsoft.com/office/drawing/2014/main" val="3725318697"/>
                  </a:ext>
                </a:extLst>
              </a:tr>
              <a:tr h="666442">
                <a:tc>
                  <a:txBody>
                    <a:bodyPr/>
                    <a:lstStyle/>
                    <a:p>
                      <a:r>
                        <a:rPr lang="en-IN" sz="900"/>
                        <a:t>TC-R1</a:t>
                      </a:r>
                    </a:p>
                  </a:txBody>
                  <a:tcPr marL="57256" marR="57256" marT="28628" marB="28628" anchor="ctr"/>
                </a:tc>
                <a:tc>
                  <a:txBody>
                    <a:bodyPr/>
                    <a:lstStyle/>
                    <a:p>
                      <a:r>
                        <a:rPr lang="en-IN" sz="900"/>
                        <a:t>Display prediction as Healthy</a:t>
                      </a:r>
                    </a:p>
                  </a:txBody>
                  <a:tcPr marL="57256" marR="57256" marT="28628" marB="28628" anchor="ctr"/>
                </a:tc>
                <a:tc>
                  <a:txBody>
                    <a:bodyPr/>
                    <a:lstStyle/>
                    <a:p>
                      <a:r>
                        <a:rPr lang="en-IN" sz="900"/>
                        <a:t>Prediction = 0</a:t>
                      </a:r>
                    </a:p>
                  </a:txBody>
                  <a:tcPr marL="57256" marR="57256" marT="28628" marB="28628" anchor="ctr"/>
                </a:tc>
                <a:tc>
                  <a:txBody>
                    <a:bodyPr/>
                    <a:lstStyle/>
                    <a:p>
                      <a:r>
                        <a:rPr lang="en-US" sz="900"/>
                        <a:t>Show "Prediction: Healthy" on Result page</a:t>
                      </a:r>
                    </a:p>
                  </a:txBody>
                  <a:tcPr marL="57256" marR="57256" marT="28628" marB="28628" anchor="ctr"/>
                </a:tc>
                <a:tc>
                  <a:txBody>
                    <a:bodyPr/>
                    <a:lstStyle/>
                    <a:p>
                      <a:r>
                        <a:rPr lang="en-IN" sz="900"/>
                        <a:t>Same</a:t>
                      </a:r>
                    </a:p>
                  </a:txBody>
                  <a:tcPr marL="57256" marR="57256" marT="28628" marB="28628" anchor="ctr"/>
                </a:tc>
                <a:tc>
                  <a:txBody>
                    <a:bodyPr/>
                    <a:lstStyle/>
                    <a:p>
                      <a:r>
                        <a:rPr lang="en-IN" sz="900"/>
                        <a:t>Pass</a:t>
                      </a:r>
                    </a:p>
                  </a:txBody>
                  <a:tcPr marL="57256" marR="57256" marT="28628" marB="28628" anchor="ctr"/>
                </a:tc>
                <a:extLst>
                  <a:ext uri="{0D108BD9-81ED-4DB2-BD59-A6C34878D82A}">
                    <a16:rowId xmlns:a16="http://schemas.microsoft.com/office/drawing/2014/main" val="3107809783"/>
                  </a:ext>
                </a:extLst>
              </a:tr>
              <a:tr h="666442">
                <a:tc>
                  <a:txBody>
                    <a:bodyPr/>
                    <a:lstStyle/>
                    <a:p>
                      <a:r>
                        <a:rPr lang="en-IN" sz="900"/>
                        <a:t>TC-R2</a:t>
                      </a:r>
                    </a:p>
                  </a:txBody>
                  <a:tcPr marL="57256" marR="57256" marT="28628" marB="28628" anchor="ctr"/>
                </a:tc>
                <a:tc>
                  <a:txBody>
                    <a:bodyPr/>
                    <a:lstStyle/>
                    <a:p>
                      <a:r>
                        <a:rPr lang="en-US" sz="900"/>
                        <a:t>Display prediction as Heart Disease</a:t>
                      </a:r>
                    </a:p>
                  </a:txBody>
                  <a:tcPr marL="57256" marR="57256" marT="28628" marB="28628" anchor="ctr"/>
                </a:tc>
                <a:tc>
                  <a:txBody>
                    <a:bodyPr/>
                    <a:lstStyle/>
                    <a:p>
                      <a:r>
                        <a:rPr lang="en-IN" sz="900"/>
                        <a:t>Prediction = 1</a:t>
                      </a:r>
                    </a:p>
                  </a:txBody>
                  <a:tcPr marL="57256" marR="57256" marT="28628" marB="28628" anchor="ctr"/>
                </a:tc>
                <a:tc>
                  <a:txBody>
                    <a:bodyPr/>
                    <a:lstStyle/>
                    <a:p>
                      <a:r>
                        <a:rPr lang="en-US" sz="900"/>
                        <a:t>Show "Prediction: Heart Disease" on Result page</a:t>
                      </a:r>
                    </a:p>
                  </a:txBody>
                  <a:tcPr marL="57256" marR="57256" marT="28628" marB="28628" anchor="ctr"/>
                </a:tc>
                <a:tc>
                  <a:txBody>
                    <a:bodyPr/>
                    <a:lstStyle/>
                    <a:p>
                      <a:r>
                        <a:rPr lang="en-IN" sz="900"/>
                        <a:t>Same</a:t>
                      </a:r>
                    </a:p>
                  </a:txBody>
                  <a:tcPr marL="57256" marR="57256" marT="28628" marB="28628" anchor="ctr"/>
                </a:tc>
                <a:tc>
                  <a:txBody>
                    <a:bodyPr/>
                    <a:lstStyle/>
                    <a:p>
                      <a:r>
                        <a:rPr lang="en-IN" sz="900"/>
                        <a:t>Pass</a:t>
                      </a:r>
                    </a:p>
                  </a:txBody>
                  <a:tcPr marL="57256" marR="57256" marT="28628" marB="28628" anchor="ctr"/>
                </a:tc>
                <a:extLst>
                  <a:ext uri="{0D108BD9-81ED-4DB2-BD59-A6C34878D82A}">
                    <a16:rowId xmlns:a16="http://schemas.microsoft.com/office/drawing/2014/main" val="2220610175"/>
                  </a:ext>
                </a:extLst>
              </a:tr>
              <a:tr h="666442">
                <a:tc>
                  <a:txBody>
                    <a:bodyPr/>
                    <a:lstStyle/>
                    <a:p>
                      <a:r>
                        <a:rPr lang="en-IN" sz="900"/>
                        <a:t>TC-R3</a:t>
                      </a:r>
                    </a:p>
                  </a:txBody>
                  <a:tcPr marL="57256" marR="57256" marT="28628" marB="28628" anchor="ctr"/>
                </a:tc>
                <a:tc>
                  <a:txBody>
                    <a:bodyPr/>
                    <a:lstStyle/>
                    <a:p>
                      <a:r>
                        <a:rPr lang="en-IN" sz="900"/>
                        <a:t>Show confidence score</a:t>
                      </a:r>
                    </a:p>
                  </a:txBody>
                  <a:tcPr marL="57256" marR="57256" marT="28628" marB="28628" anchor="ctr"/>
                </a:tc>
                <a:tc>
                  <a:txBody>
                    <a:bodyPr/>
                    <a:lstStyle/>
                    <a:p>
                      <a:r>
                        <a:rPr lang="en-IN" sz="900"/>
                        <a:t>Confidence = 0.85</a:t>
                      </a:r>
                    </a:p>
                  </a:txBody>
                  <a:tcPr marL="57256" marR="57256" marT="28628" marB="28628" anchor="ctr"/>
                </a:tc>
                <a:tc>
                  <a:txBody>
                    <a:bodyPr/>
                    <a:lstStyle/>
                    <a:p>
                      <a:r>
                        <a:rPr lang="en-US" sz="900"/>
                        <a:t>Show "Confidence: 85%" on Result page</a:t>
                      </a:r>
                    </a:p>
                  </a:txBody>
                  <a:tcPr marL="57256" marR="57256" marT="28628" marB="28628" anchor="ctr"/>
                </a:tc>
                <a:tc>
                  <a:txBody>
                    <a:bodyPr/>
                    <a:lstStyle/>
                    <a:p>
                      <a:r>
                        <a:rPr lang="en-IN" sz="900"/>
                        <a:t>Same</a:t>
                      </a:r>
                    </a:p>
                  </a:txBody>
                  <a:tcPr marL="57256" marR="57256" marT="28628" marB="28628" anchor="ctr"/>
                </a:tc>
                <a:tc>
                  <a:txBody>
                    <a:bodyPr/>
                    <a:lstStyle/>
                    <a:p>
                      <a:r>
                        <a:rPr lang="en-IN" sz="900"/>
                        <a:t>Pass</a:t>
                      </a:r>
                    </a:p>
                  </a:txBody>
                  <a:tcPr marL="57256" marR="57256" marT="28628" marB="28628" anchor="ctr"/>
                </a:tc>
                <a:extLst>
                  <a:ext uri="{0D108BD9-81ED-4DB2-BD59-A6C34878D82A}">
                    <a16:rowId xmlns:a16="http://schemas.microsoft.com/office/drawing/2014/main" val="1263563985"/>
                  </a:ext>
                </a:extLst>
              </a:tr>
              <a:tr h="968174">
                <a:tc>
                  <a:txBody>
                    <a:bodyPr/>
                    <a:lstStyle/>
                    <a:p>
                      <a:r>
                        <a:rPr lang="en-IN" sz="900"/>
                        <a:t>TC-R4</a:t>
                      </a:r>
                    </a:p>
                  </a:txBody>
                  <a:tcPr marL="57256" marR="57256" marT="28628" marB="28628" anchor="ctr"/>
                </a:tc>
                <a:tc>
                  <a:txBody>
                    <a:bodyPr/>
                    <a:lstStyle/>
                    <a:p>
                      <a:r>
                        <a:rPr lang="en-IN" sz="900"/>
                        <a:t>Prediction not available</a:t>
                      </a:r>
                    </a:p>
                  </a:txBody>
                  <a:tcPr marL="57256" marR="57256" marT="28628" marB="28628" anchor="ctr"/>
                </a:tc>
                <a:tc>
                  <a:txBody>
                    <a:bodyPr/>
                    <a:lstStyle/>
                    <a:p>
                      <a:r>
                        <a:rPr lang="en-IN" sz="900"/>
                        <a:t>Prediction = None</a:t>
                      </a:r>
                    </a:p>
                  </a:txBody>
                  <a:tcPr marL="57256" marR="57256" marT="28628" marB="28628" anchor="ctr"/>
                </a:tc>
                <a:tc>
                  <a:txBody>
                    <a:bodyPr/>
                    <a:lstStyle/>
                    <a:p>
                      <a:r>
                        <a:rPr lang="en-US" sz="900"/>
                        <a:t>Display message like "No prediction available" or handle error gracefully</a:t>
                      </a:r>
                    </a:p>
                  </a:txBody>
                  <a:tcPr marL="57256" marR="57256" marT="28628" marB="28628" anchor="ctr"/>
                </a:tc>
                <a:tc>
                  <a:txBody>
                    <a:bodyPr/>
                    <a:lstStyle/>
                    <a:p>
                      <a:r>
                        <a:rPr lang="en-IN" sz="900"/>
                        <a:t>Same</a:t>
                      </a:r>
                    </a:p>
                  </a:txBody>
                  <a:tcPr marL="57256" marR="57256" marT="28628" marB="28628" anchor="ctr"/>
                </a:tc>
                <a:tc>
                  <a:txBody>
                    <a:bodyPr/>
                    <a:lstStyle/>
                    <a:p>
                      <a:r>
                        <a:rPr lang="en-IN" sz="900"/>
                        <a:t>Pass</a:t>
                      </a:r>
                    </a:p>
                  </a:txBody>
                  <a:tcPr marL="57256" marR="57256" marT="28628" marB="28628" anchor="ctr"/>
                </a:tc>
                <a:extLst>
                  <a:ext uri="{0D108BD9-81ED-4DB2-BD59-A6C34878D82A}">
                    <a16:rowId xmlns:a16="http://schemas.microsoft.com/office/drawing/2014/main" val="2705127098"/>
                  </a:ext>
                </a:extLst>
              </a:tr>
              <a:tr h="666442">
                <a:tc>
                  <a:txBody>
                    <a:bodyPr/>
                    <a:lstStyle/>
                    <a:p>
                      <a:r>
                        <a:rPr lang="en-IN" sz="900"/>
                        <a:t>TC-R5</a:t>
                      </a:r>
                    </a:p>
                  </a:txBody>
                  <a:tcPr marL="57256" marR="57256" marT="28628" marB="28628" anchor="ctr"/>
                </a:tc>
                <a:tc>
                  <a:txBody>
                    <a:bodyPr/>
                    <a:lstStyle/>
                    <a:p>
                      <a:r>
                        <a:rPr lang="en-IN" sz="900"/>
                        <a:t>Confidence not available</a:t>
                      </a:r>
                    </a:p>
                  </a:txBody>
                  <a:tcPr marL="57256" marR="57256" marT="28628" marB="28628" anchor="ctr"/>
                </a:tc>
                <a:tc>
                  <a:txBody>
                    <a:bodyPr/>
                    <a:lstStyle/>
                    <a:p>
                      <a:r>
                        <a:rPr lang="en-IN" sz="900"/>
                        <a:t>Confidence = None</a:t>
                      </a:r>
                    </a:p>
                  </a:txBody>
                  <a:tcPr marL="57256" marR="57256" marT="28628" marB="28628" anchor="ctr"/>
                </a:tc>
                <a:tc>
                  <a:txBody>
                    <a:bodyPr/>
                    <a:lstStyle/>
                    <a:p>
                      <a:r>
                        <a:rPr lang="en-US" sz="900"/>
                        <a:t>Display "Confidence not available" or handle error</a:t>
                      </a:r>
                    </a:p>
                  </a:txBody>
                  <a:tcPr marL="57256" marR="57256" marT="28628" marB="28628" anchor="ctr"/>
                </a:tc>
                <a:tc>
                  <a:txBody>
                    <a:bodyPr/>
                    <a:lstStyle/>
                    <a:p>
                      <a:r>
                        <a:rPr lang="en-IN" sz="900"/>
                        <a:t>Same</a:t>
                      </a:r>
                    </a:p>
                  </a:txBody>
                  <a:tcPr marL="57256" marR="57256" marT="28628" marB="28628" anchor="ctr"/>
                </a:tc>
                <a:tc>
                  <a:txBody>
                    <a:bodyPr/>
                    <a:lstStyle/>
                    <a:p>
                      <a:r>
                        <a:rPr lang="en-IN" sz="900"/>
                        <a:t>Pass</a:t>
                      </a:r>
                    </a:p>
                  </a:txBody>
                  <a:tcPr marL="57256" marR="57256" marT="28628" marB="28628" anchor="ctr"/>
                </a:tc>
                <a:extLst>
                  <a:ext uri="{0D108BD9-81ED-4DB2-BD59-A6C34878D82A}">
                    <a16:rowId xmlns:a16="http://schemas.microsoft.com/office/drawing/2014/main" val="1977822885"/>
                  </a:ext>
                </a:extLst>
              </a:tr>
            </a:tbl>
          </a:graphicData>
        </a:graphic>
      </p:graphicFrame>
    </p:spTree>
    <p:extLst>
      <p:ext uri="{BB962C8B-B14F-4D97-AF65-F5344CB8AC3E}">
        <p14:creationId xmlns:p14="http://schemas.microsoft.com/office/powerpoint/2010/main" val="1359085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8B6F3-B54A-004F-9AE3-D912DF0ADD33}"/>
              </a:ext>
            </a:extLst>
          </p:cNvPr>
          <p:cNvSpPr>
            <a:spLocks noGrp="1"/>
          </p:cNvSpPr>
          <p:nvPr>
            <p:ph type="ctrTitle"/>
          </p:nvPr>
        </p:nvSpPr>
        <p:spPr/>
        <p:txBody>
          <a:bodyPr>
            <a:normAutofit fontScale="90000"/>
          </a:bodyPr>
          <a:lstStyle/>
          <a:p>
            <a:r>
              <a:rPr lang="en-US"/>
              <a:t>Test Cases</a:t>
            </a:r>
            <a:endParaRPr lang="en-IN"/>
          </a:p>
        </p:txBody>
      </p:sp>
      <p:sp>
        <p:nvSpPr>
          <p:cNvPr id="3" name="Text Placeholder 2">
            <a:extLst>
              <a:ext uri="{FF2B5EF4-FFF2-40B4-BE49-F238E27FC236}">
                <a16:creationId xmlns:a16="http://schemas.microsoft.com/office/drawing/2014/main" id="{87D148DE-14E0-78FE-D5CB-C9608AECE1EE}"/>
              </a:ext>
            </a:extLst>
          </p:cNvPr>
          <p:cNvSpPr>
            <a:spLocks noGrp="1"/>
          </p:cNvSpPr>
          <p:nvPr>
            <p:ph type="body" sz="quarter" idx="13"/>
          </p:nvPr>
        </p:nvSpPr>
        <p:spPr>
          <a:xfrm>
            <a:off x="258763" y="666618"/>
            <a:ext cx="8763000" cy="3479800"/>
          </a:xfrm>
        </p:spPr>
        <p:txBody>
          <a:bodyPr/>
          <a:lstStyle/>
          <a:p>
            <a:r>
              <a:rPr lang="en-IN" sz="1800" b="1"/>
              <a:t>Learn Page </a:t>
            </a:r>
          </a:p>
        </p:txBody>
      </p:sp>
      <p:sp>
        <p:nvSpPr>
          <p:cNvPr id="4" name="Slide Number Placeholder 3">
            <a:extLst>
              <a:ext uri="{FF2B5EF4-FFF2-40B4-BE49-F238E27FC236}">
                <a16:creationId xmlns:a16="http://schemas.microsoft.com/office/drawing/2014/main" id="{937D4D2B-16CE-790F-BE15-6B67DC45D47C}"/>
              </a:ext>
            </a:extLst>
          </p:cNvPr>
          <p:cNvSpPr>
            <a:spLocks noGrp="1"/>
          </p:cNvSpPr>
          <p:nvPr>
            <p:ph type="sldNum" idx="14"/>
          </p:nvPr>
        </p:nvSpPr>
        <p:spPr/>
        <p:txBody>
          <a:bodyPr/>
          <a:lstStyle/>
          <a:p>
            <a:pPr>
              <a:defRPr/>
            </a:pPr>
            <a:fld id="{EF60370E-1564-4AA6-B243-5907B8C6BCC8}" type="slidenum">
              <a:rPr lang="en-US" altLang="en-US" smtClean="0"/>
              <a:pPr>
                <a:defRPr/>
              </a:pPr>
              <a:t>22</a:t>
            </a:fld>
            <a:endParaRPr lang="en-US" altLang="en-US"/>
          </a:p>
        </p:txBody>
      </p:sp>
      <p:sp>
        <p:nvSpPr>
          <p:cNvPr id="5" name="Footer Placeholder 4">
            <a:extLst>
              <a:ext uri="{FF2B5EF4-FFF2-40B4-BE49-F238E27FC236}">
                <a16:creationId xmlns:a16="http://schemas.microsoft.com/office/drawing/2014/main" id="{EB38AC4E-3731-FF24-2422-EFCD85F91AAB}"/>
              </a:ext>
            </a:extLst>
          </p:cNvPr>
          <p:cNvSpPr>
            <a:spLocks noGrp="1"/>
          </p:cNvSpPr>
          <p:nvPr>
            <p:ph type="ftr" sz="quarter" idx="15"/>
          </p:nvPr>
        </p:nvSpPr>
        <p:spPr>
          <a:xfrm>
            <a:off x="2706689" y="4760913"/>
            <a:ext cx="472610" cy="226084"/>
          </a:xfrm>
        </p:spPr>
        <p:txBody>
          <a:bodyPr/>
          <a:lstStyle/>
          <a:p>
            <a:pPr>
              <a:defRPr/>
            </a:pPr>
            <a:r>
              <a:rPr lang="en-US"/>
              <a:t>.</a:t>
            </a:r>
          </a:p>
        </p:txBody>
      </p:sp>
      <p:graphicFrame>
        <p:nvGraphicFramePr>
          <p:cNvPr id="6" name="Table 5">
            <a:extLst>
              <a:ext uri="{FF2B5EF4-FFF2-40B4-BE49-F238E27FC236}">
                <a16:creationId xmlns:a16="http://schemas.microsoft.com/office/drawing/2014/main" id="{14D54B44-94A0-6394-1065-1259142CAA87}"/>
              </a:ext>
            </a:extLst>
          </p:cNvPr>
          <p:cNvGraphicFramePr>
            <a:graphicFrameLocks noGrp="1"/>
          </p:cNvGraphicFramePr>
          <p:nvPr>
            <p:extLst>
              <p:ext uri="{D42A27DB-BD31-4B8C-83A1-F6EECF244321}">
                <p14:modId xmlns:p14="http://schemas.microsoft.com/office/powerpoint/2010/main" val="4041114189"/>
              </p:ext>
            </p:extLst>
          </p:nvPr>
        </p:nvGraphicFramePr>
        <p:xfrm>
          <a:off x="1470894" y="1152526"/>
          <a:ext cx="6202212" cy="3416298"/>
        </p:xfrm>
        <a:graphic>
          <a:graphicData uri="http://schemas.openxmlformats.org/drawingml/2006/table">
            <a:tbl>
              <a:tblPr>
                <a:tableStyleId>{793D81CF-94F2-401A-BA57-92F5A7B2D0C5}</a:tableStyleId>
              </a:tblPr>
              <a:tblGrid>
                <a:gridCol w="1033702">
                  <a:extLst>
                    <a:ext uri="{9D8B030D-6E8A-4147-A177-3AD203B41FA5}">
                      <a16:colId xmlns:a16="http://schemas.microsoft.com/office/drawing/2014/main" val="1224906980"/>
                    </a:ext>
                  </a:extLst>
                </a:gridCol>
                <a:gridCol w="1033702">
                  <a:extLst>
                    <a:ext uri="{9D8B030D-6E8A-4147-A177-3AD203B41FA5}">
                      <a16:colId xmlns:a16="http://schemas.microsoft.com/office/drawing/2014/main" val="1852724229"/>
                    </a:ext>
                  </a:extLst>
                </a:gridCol>
                <a:gridCol w="1033702">
                  <a:extLst>
                    <a:ext uri="{9D8B030D-6E8A-4147-A177-3AD203B41FA5}">
                      <a16:colId xmlns:a16="http://schemas.microsoft.com/office/drawing/2014/main" val="1228455058"/>
                    </a:ext>
                  </a:extLst>
                </a:gridCol>
                <a:gridCol w="1033702">
                  <a:extLst>
                    <a:ext uri="{9D8B030D-6E8A-4147-A177-3AD203B41FA5}">
                      <a16:colId xmlns:a16="http://schemas.microsoft.com/office/drawing/2014/main" val="2053056419"/>
                    </a:ext>
                  </a:extLst>
                </a:gridCol>
                <a:gridCol w="1033702">
                  <a:extLst>
                    <a:ext uri="{9D8B030D-6E8A-4147-A177-3AD203B41FA5}">
                      <a16:colId xmlns:a16="http://schemas.microsoft.com/office/drawing/2014/main" val="1278632511"/>
                    </a:ext>
                  </a:extLst>
                </a:gridCol>
                <a:gridCol w="1033702">
                  <a:extLst>
                    <a:ext uri="{9D8B030D-6E8A-4147-A177-3AD203B41FA5}">
                      <a16:colId xmlns:a16="http://schemas.microsoft.com/office/drawing/2014/main" val="1606232102"/>
                    </a:ext>
                  </a:extLst>
                </a:gridCol>
              </a:tblGrid>
              <a:tr h="221838">
                <a:tc>
                  <a:txBody>
                    <a:bodyPr/>
                    <a:lstStyle/>
                    <a:p>
                      <a:r>
                        <a:rPr lang="en-IN" sz="1000"/>
                        <a:t>Test Case ID</a:t>
                      </a:r>
                    </a:p>
                  </a:txBody>
                  <a:tcPr marL="66551" marR="66551" marT="33276" marB="33276" anchor="ctr"/>
                </a:tc>
                <a:tc>
                  <a:txBody>
                    <a:bodyPr/>
                    <a:lstStyle/>
                    <a:p>
                      <a:r>
                        <a:rPr lang="en-IN" sz="1000"/>
                        <a:t>Test Scenario</a:t>
                      </a:r>
                    </a:p>
                  </a:txBody>
                  <a:tcPr marL="66551" marR="66551" marT="33276" marB="33276" anchor="ctr"/>
                </a:tc>
                <a:tc>
                  <a:txBody>
                    <a:bodyPr/>
                    <a:lstStyle/>
                    <a:p>
                      <a:r>
                        <a:rPr lang="en-IN" sz="1000"/>
                        <a:t>Input</a:t>
                      </a:r>
                    </a:p>
                  </a:txBody>
                  <a:tcPr marL="66551" marR="66551" marT="33276" marB="33276" anchor="ctr"/>
                </a:tc>
                <a:tc>
                  <a:txBody>
                    <a:bodyPr/>
                    <a:lstStyle/>
                    <a:p>
                      <a:r>
                        <a:rPr lang="en-IN" sz="1000"/>
                        <a:t>Expected Output</a:t>
                      </a:r>
                    </a:p>
                  </a:txBody>
                  <a:tcPr marL="66551" marR="66551" marT="33276" marB="33276" anchor="ctr"/>
                </a:tc>
                <a:tc>
                  <a:txBody>
                    <a:bodyPr/>
                    <a:lstStyle/>
                    <a:p>
                      <a:r>
                        <a:rPr lang="en-IN" sz="1000"/>
                        <a:t>Actual Output</a:t>
                      </a:r>
                    </a:p>
                  </a:txBody>
                  <a:tcPr marL="66551" marR="66551" marT="33276" marB="33276" anchor="ctr"/>
                </a:tc>
                <a:tc>
                  <a:txBody>
                    <a:bodyPr/>
                    <a:lstStyle/>
                    <a:p>
                      <a:r>
                        <a:rPr lang="en-IN" sz="1000"/>
                        <a:t>Status</a:t>
                      </a:r>
                    </a:p>
                  </a:txBody>
                  <a:tcPr marL="66551" marR="66551" marT="33276" marB="33276" anchor="ctr"/>
                </a:tc>
                <a:extLst>
                  <a:ext uri="{0D108BD9-81ED-4DB2-BD59-A6C34878D82A}">
                    <a16:rowId xmlns:a16="http://schemas.microsoft.com/office/drawing/2014/main" val="1002734168"/>
                  </a:ext>
                </a:extLst>
              </a:tr>
              <a:tr h="532410">
                <a:tc>
                  <a:txBody>
                    <a:bodyPr/>
                    <a:lstStyle/>
                    <a:p>
                      <a:r>
                        <a:rPr lang="en-IN" sz="1000"/>
                        <a:t>TC-L1</a:t>
                      </a:r>
                    </a:p>
                  </a:txBody>
                  <a:tcPr marL="66551" marR="66551" marT="33276" marB="33276" anchor="ctr"/>
                </a:tc>
                <a:tc>
                  <a:txBody>
                    <a:bodyPr/>
                    <a:lstStyle/>
                    <a:p>
                      <a:r>
                        <a:rPr lang="en-IN" sz="1000"/>
                        <a:t>Display Risk Factors</a:t>
                      </a:r>
                    </a:p>
                  </a:txBody>
                  <a:tcPr marL="66551" marR="66551" marT="33276" marB="33276" anchor="ctr"/>
                </a:tc>
                <a:tc>
                  <a:txBody>
                    <a:bodyPr/>
                    <a:lstStyle/>
                    <a:p>
                      <a:r>
                        <a:rPr lang="en-US" sz="1000"/>
                        <a:t>User clicks  “Risk Factors" tab</a:t>
                      </a:r>
                    </a:p>
                  </a:txBody>
                  <a:tcPr marL="66551" marR="66551" marT="33276" marB="33276" anchor="ctr"/>
                </a:tc>
                <a:tc>
                  <a:txBody>
                    <a:bodyPr/>
                    <a:lstStyle/>
                    <a:p>
                      <a:r>
                        <a:rPr lang="en-US" sz="1000"/>
                        <a:t>Show table with 10+ risk factors and descriptions</a:t>
                      </a:r>
                    </a:p>
                  </a:txBody>
                  <a:tcPr marL="66551" marR="66551" marT="33276" marB="33276" anchor="ctr"/>
                </a:tc>
                <a:tc>
                  <a:txBody>
                    <a:bodyPr/>
                    <a:lstStyle/>
                    <a:p>
                      <a:r>
                        <a:rPr lang="en-IN" sz="1000"/>
                        <a:t>Same</a:t>
                      </a:r>
                    </a:p>
                  </a:txBody>
                  <a:tcPr marL="66551" marR="66551" marT="33276" marB="33276" anchor="ctr"/>
                </a:tc>
                <a:tc>
                  <a:txBody>
                    <a:bodyPr/>
                    <a:lstStyle/>
                    <a:p>
                      <a:r>
                        <a:rPr lang="en-IN" sz="1000"/>
                        <a:t>Pass</a:t>
                      </a:r>
                    </a:p>
                  </a:txBody>
                  <a:tcPr marL="66551" marR="66551" marT="33276" marB="33276" anchor="ctr"/>
                </a:tc>
                <a:extLst>
                  <a:ext uri="{0D108BD9-81ED-4DB2-BD59-A6C34878D82A}">
                    <a16:rowId xmlns:a16="http://schemas.microsoft.com/office/drawing/2014/main" val="3230901107"/>
                  </a:ext>
                </a:extLst>
              </a:tr>
              <a:tr h="532410">
                <a:tc>
                  <a:txBody>
                    <a:bodyPr/>
                    <a:lstStyle/>
                    <a:p>
                      <a:r>
                        <a:rPr lang="en-IN" sz="1000"/>
                        <a:t>TC-L2</a:t>
                      </a:r>
                    </a:p>
                  </a:txBody>
                  <a:tcPr marL="66551" marR="66551" marT="33276" marB="33276" anchor="ctr"/>
                </a:tc>
                <a:tc>
                  <a:txBody>
                    <a:bodyPr/>
                    <a:lstStyle/>
                    <a:p>
                      <a:r>
                        <a:rPr lang="en-IN" sz="1000"/>
                        <a:t>Display Symptoms</a:t>
                      </a:r>
                    </a:p>
                  </a:txBody>
                  <a:tcPr marL="66551" marR="66551" marT="33276" marB="33276" anchor="ctr"/>
                </a:tc>
                <a:tc>
                  <a:txBody>
                    <a:bodyPr/>
                    <a:lstStyle/>
                    <a:p>
                      <a:r>
                        <a:rPr lang="en-IN" sz="1000"/>
                        <a:t>User clicks  “Symptoms" tab</a:t>
                      </a:r>
                    </a:p>
                  </a:txBody>
                  <a:tcPr marL="66551" marR="66551" marT="33276" marB="33276" anchor="ctr"/>
                </a:tc>
                <a:tc>
                  <a:txBody>
                    <a:bodyPr/>
                    <a:lstStyle/>
                    <a:p>
                      <a:r>
                        <a:rPr lang="en-US" sz="1000"/>
                        <a:t>Show table with common heart symptoms</a:t>
                      </a:r>
                    </a:p>
                  </a:txBody>
                  <a:tcPr marL="66551" marR="66551" marT="33276" marB="33276" anchor="ctr"/>
                </a:tc>
                <a:tc>
                  <a:txBody>
                    <a:bodyPr/>
                    <a:lstStyle/>
                    <a:p>
                      <a:r>
                        <a:rPr lang="en-IN" sz="1000"/>
                        <a:t>Same</a:t>
                      </a:r>
                    </a:p>
                  </a:txBody>
                  <a:tcPr marL="66551" marR="66551" marT="33276" marB="33276" anchor="ctr"/>
                </a:tc>
                <a:tc>
                  <a:txBody>
                    <a:bodyPr/>
                    <a:lstStyle/>
                    <a:p>
                      <a:r>
                        <a:rPr lang="en-IN" sz="1000"/>
                        <a:t>Pass</a:t>
                      </a:r>
                    </a:p>
                  </a:txBody>
                  <a:tcPr marL="66551" marR="66551" marT="33276" marB="33276" anchor="ctr"/>
                </a:tc>
                <a:extLst>
                  <a:ext uri="{0D108BD9-81ED-4DB2-BD59-A6C34878D82A}">
                    <a16:rowId xmlns:a16="http://schemas.microsoft.com/office/drawing/2014/main" val="735339751"/>
                  </a:ext>
                </a:extLst>
              </a:tr>
              <a:tr h="532410">
                <a:tc>
                  <a:txBody>
                    <a:bodyPr/>
                    <a:lstStyle/>
                    <a:p>
                      <a:r>
                        <a:rPr lang="en-IN" sz="1000"/>
                        <a:t>TC-L3</a:t>
                      </a:r>
                    </a:p>
                  </a:txBody>
                  <a:tcPr marL="66551" marR="66551" marT="33276" marB="33276" anchor="ctr"/>
                </a:tc>
                <a:tc>
                  <a:txBody>
                    <a:bodyPr/>
                    <a:lstStyle/>
                    <a:p>
                      <a:r>
                        <a:rPr lang="en-IN" sz="1000"/>
                        <a:t>Display Prevention Tips</a:t>
                      </a:r>
                    </a:p>
                  </a:txBody>
                  <a:tcPr marL="66551" marR="66551" marT="33276" marB="33276" anchor="ctr"/>
                </a:tc>
                <a:tc>
                  <a:txBody>
                    <a:bodyPr/>
                    <a:lstStyle/>
                    <a:p>
                      <a:r>
                        <a:rPr lang="en-IN" sz="1000"/>
                        <a:t>User clicks  “Prevention" tab</a:t>
                      </a:r>
                    </a:p>
                  </a:txBody>
                  <a:tcPr marL="66551" marR="66551" marT="33276" marB="33276" anchor="ctr"/>
                </a:tc>
                <a:tc>
                  <a:txBody>
                    <a:bodyPr/>
                    <a:lstStyle/>
                    <a:p>
                      <a:r>
                        <a:rPr lang="en-US" sz="1000"/>
                        <a:t>Show prevention methods in table format</a:t>
                      </a:r>
                    </a:p>
                  </a:txBody>
                  <a:tcPr marL="66551" marR="66551" marT="33276" marB="33276" anchor="ctr"/>
                </a:tc>
                <a:tc>
                  <a:txBody>
                    <a:bodyPr/>
                    <a:lstStyle/>
                    <a:p>
                      <a:r>
                        <a:rPr lang="en-IN" sz="1000"/>
                        <a:t>Same</a:t>
                      </a:r>
                    </a:p>
                  </a:txBody>
                  <a:tcPr marL="66551" marR="66551" marT="33276" marB="33276" anchor="ctr"/>
                </a:tc>
                <a:tc>
                  <a:txBody>
                    <a:bodyPr/>
                    <a:lstStyle/>
                    <a:p>
                      <a:r>
                        <a:rPr lang="en-IN" sz="1000"/>
                        <a:t>Pass</a:t>
                      </a:r>
                    </a:p>
                  </a:txBody>
                  <a:tcPr marL="66551" marR="66551" marT="33276" marB="33276" anchor="ctr"/>
                </a:tc>
                <a:extLst>
                  <a:ext uri="{0D108BD9-81ED-4DB2-BD59-A6C34878D82A}">
                    <a16:rowId xmlns:a16="http://schemas.microsoft.com/office/drawing/2014/main" val="975128368"/>
                  </a:ext>
                </a:extLst>
              </a:tr>
              <a:tr h="532410">
                <a:tc>
                  <a:txBody>
                    <a:bodyPr/>
                    <a:lstStyle/>
                    <a:p>
                      <a:r>
                        <a:rPr lang="en-IN" sz="1000"/>
                        <a:t>TC-L4</a:t>
                      </a:r>
                    </a:p>
                  </a:txBody>
                  <a:tcPr marL="66551" marR="66551" marT="33276" marB="33276" anchor="ctr"/>
                </a:tc>
                <a:tc>
                  <a:txBody>
                    <a:bodyPr/>
                    <a:lstStyle/>
                    <a:p>
                      <a:r>
                        <a:rPr lang="en-IN" sz="1000"/>
                        <a:t>Display Medical Terms</a:t>
                      </a:r>
                    </a:p>
                  </a:txBody>
                  <a:tcPr marL="66551" marR="66551" marT="33276" marB="33276" anchor="ctr"/>
                </a:tc>
                <a:tc>
                  <a:txBody>
                    <a:bodyPr/>
                    <a:lstStyle/>
                    <a:p>
                      <a:r>
                        <a:rPr lang="en-US" sz="1000"/>
                        <a:t>User clicks  “Medical Terms" tab</a:t>
                      </a:r>
                    </a:p>
                  </a:txBody>
                  <a:tcPr marL="66551" marR="66551" marT="33276" marB="33276" anchor="ctr"/>
                </a:tc>
                <a:tc>
                  <a:txBody>
                    <a:bodyPr/>
                    <a:lstStyle/>
                    <a:p>
                      <a:r>
                        <a:rPr lang="en-US" sz="1000"/>
                        <a:t>Show glossary of medical terms in table</a:t>
                      </a:r>
                    </a:p>
                  </a:txBody>
                  <a:tcPr marL="66551" marR="66551" marT="33276" marB="33276" anchor="ctr"/>
                </a:tc>
                <a:tc>
                  <a:txBody>
                    <a:bodyPr/>
                    <a:lstStyle/>
                    <a:p>
                      <a:r>
                        <a:rPr lang="en-IN" sz="1000"/>
                        <a:t>Same</a:t>
                      </a:r>
                    </a:p>
                  </a:txBody>
                  <a:tcPr marL="66551" marR="66551" marT="33276" marB="33276" anchor="ctr"/>
                </a:tc>
                <a:tc>
                  <a:txBody>
                    <a:bodyPr/>
                    <a:lstStyle/>
                    <a:p>
                      <a:r>
                        <a:rPr lang="en-IN" sz="1000"/>
                        <a:t>Pass</a:t>
                      </a:r>
                    </a:p>
                  </a:txBody>
                  <a:tcPr marL="66551" marR="66551" marT="33276" marB="33276" anchor="ctr"/>
                </a:tc>
                <a:extLst>
                  <a:ext uri="{0D108BD9-81ED-4DB2-BD59-A6C34878D82A}">
                    <a16:rowId xmlns:a16="http://schemas.microsoft.com/office/drawing/2014/main" val="3288513440"/>
                  </a:ext>
                </a:extLst>
              </a:tr>
              <a:tr h="532410">
                <a:tc>
                  <a:txBody>
                    <a:bodyPr/>
                    <a:lstStyle/>
                    <a:p>
                      <a:r>
                        <a:rPr lang="en-IN" sz="1000"/>
                        <a:t>TC-L5</a:t>
                      </a:r>
                    </a:p>
                  </a:txBody>
                  <a:tcPr marL="66551" marR="66551" marT="33276" marB="33276" anchor="ctr"/>
                </a:tc>
                <a:tc>
                  <a:txBody>
                    <a:bodyPr/>
                    <a:lstStyle/>
                    <a:p>
                      <a:r>
                        <a:rPr lang="en-IN" sz="1000"/>
                        <a:t>Check Tab Navigation</a:t>
                      </a:r>
                    </a:p>
                  </a:txBody>
                  <a:tcPr marL="66551" marR="66551" marT="33276" marB="33276" anchor="ctr"/>
                </a:tc>
                <a:tc>
                  <a:txBody>
                    <a:bodyPr/>
                    <a:lstStyle/>
                    <a:p>
                      <a:r>
                        <a:rPr lang="en-IN" sz="1000"/>
                        <a:t>Switch between tabs</a:t>
                      </a:r>
                    </a:p>
                  </a:txBody>
                  <a:tcPr marL="66551" marR="66551" marT="33276" marB="33276" anchor="ctr"/>
                </a:tc>
                <a:tc>
                  <a:txBody>
                    <a:bodyPr/>
                    <a:lstStyle/>
                    <a:p>
                      <a:r>
                        <a:rPr lang="en-US" sz="1000"/>
                        <a:t>Content updates correctly as per selected tab</a:t>
                      </a:r>
                    </a:p>
                  </a:txBody>
                  <a:tcPr marL="66551" marR="66551" marT="33276" marB="33276" anchor="ctr"/>
                </a:tc>
                <a:tc>
                  <a:txBody>
                    <a:bodyPr/>
                    <a:lstStyle/>
                    <a:p>
                      <a:r>
                        <a:rPr lang="en-IN" sz="1000"/>
                        <a:t>Same</a:t>
                      </a:r>
                    </a:p>
                  </a:txBody>
                  <a:tcPr marL="66551" marR="66551" marT="33276" marB="33276" anchor="ctr"/>
                </a:tc>
                <a:tc>
                  <a:txBody>
                    <a:bodyPr/>
                    <a:lstStyle/>
                    <a:p>
                      <a:r>
                        <a:rPr lang="en-IN" sz="1000"/>
                        <a:t>Pass</a:t>
                      </a:r>
                    </a:p>
                  </a:txBody>
                  <a:tcPr marL="66551" marR="66551" marT="33276" marB="33276" anchor="ctr"/>
                </a:tc>
                <a:extLst>
                  <a:ext uri="{0D108BD9-81ED-4DB2-BD59-A6C34878D82A}">
                    <a16:rowId xmlns:a16="http://schemas.microsoft.com/office/drawing/2014/main" val="4226621698"/>
                  </a:ext>
                </a:extLst>
              </a:tr>
              <a:tr h="532410">
                <a:tc>
                  <a:txBody>
                    <a:bodyPr/>
                    <a:lstStyle/>
                    <a:p>
                      <a:r>
                        <a:rPr lang="en-IN" sz="1000"/>
                        <a:t>TC-L6</a:t>
                      </a:r>
                    </a:p>
                  </a:txBody>
                  <a:tcPr marL="66551" marR="66551" marT="33276" marB="33276" anchor="ctr"/>
                </a:tc>
                <a:tc>
                  <a:txBody>
                    <a:bodyPr/>
                    <a:lstStyle/>
                    <a:p>
                      <a:r>
                        <a:rPr lang="en-IN" sz="1000"/>
                        <a:t>Page loads properly</a:t>
                      </a:r>
                    </a:p>
                  </a:txBody>
                  <a:tcPr marL="66551" marR="66551" marT="33276" marB="33276" anchor="ctr"/>
                </a:tc>
                <a:tc>
                  <a:txBody>
                    <a:bodyPr/>
                    <a:lstStyle/>
                    <a:p>
                      <a:r>
                        <a:rPr lang="en-IN" sz="1000"/>
                        <a:t>Visit Learn Page</a:t>
                      </a:r>
                    </a:p>
                  </a:txBody>
                  <a:tcPr marL="66551" marR="66551" marT="33276" marB="33276" anchor="ctr"/>
                </a:tc>
                <a:tc>
                  <a:txBody>
                    <a:bodyPr/>
                    <a:lstStyle/>
                    <a:p>
                      <a:r>
                        <a:rPr lang="en-US" sz="1000"/>
                        <a:t>Tabs and content render without crash</a:t>
                      </a:r>
                    </a:p>
                  </a:txBody>
                  <a:tcPr marL="66551" marR="66551" marT="33276" marB="33276" anchor="ctr"/>
                </a:tc>
                <a:tc>
                  <a:txBody>
                    <a:bodyPr/>
                    <a:lstStyle/>
                    <a:p>
                      <a:r>
                        <a:rPr lang="en-IN" sz="1000"/>
                        <a:t>Same</a:t>
                      </a:r>
                    </a:p>
                  </a:txBody>
                  <a:tcPr marL="66551" marR="66551" marT="33276" marB="33276" anchor="ctr"/>
                </a:tc>
                <a:tc>
                  <a:txBody>
                    <a:bodyPr/>
                    <a:lstStyle/>
                    <a:p>
                      <a:r>
                        <a:rPr lang="en-IN" sz="1000"/>
                        <a:t>Pass</a:t>
                      </a:r>
                    </a:p>
                  </a:txBody>
                  <a:tcPr marL="66551" marR="66551" marT="33276" marB="33276" anchor="ctr"/>
                </a:tc>
                <a:extLst>
                  <a:ext uri="{0D108BD9-81ED-4DB2-BD59-A6C34878D82A}">
                    <a16:rowId xmlns:a16="http://schemas.microsoft.com/office/drawing/2014/main" val="1160911265"/>
                  </a:ext>
                </a:extLst>
              </a:tr>
            </a:tbl>
          </a:graphicData>
        </a:graphic>
      </p:graphicFrame>
    </p:spTree>
    <p:extLst>
      <p:ext uri="{BB962C8B-B14F-4D97-AF65-F5344CB8AC3E}">
        <p14:creationId xmlns:p14="http://schemas.microsoft.com/office/powerpoint/2010/main" val="1849909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41A21-6B6B-58A9-F8A4-B9631C26CA66}"/>
              </a:ext>
            </a:extLst>
          </p:cNvPr>
          <p:cNvSpPr>
            <a:spLocks noGrp="1"/>
          </p:cNvSpPr>
          <p:nvPr>
            <p:ph type="ctrTitle"/>
          </p:nvPr>
        </p:nvSpPr>
        <p:spPr/>
        <p:txBody>
          <a:bodyPr>
            <a:normAutofit fontScale="90000"/>
          </a:bodyPr>
          <a:lstStyle/>
          <a:p>
            <a:r>
              <a:rPr lang="en-US"/>
              <a:t>Experimental Results</a:t>
            </a:r>
            <a:br>
              <a:rPr lang="en-US"/>
            </a:br>
            <a:endParaRPr lang="en-IN"/>
          </a:p>
        </p:txBody>
      </p:sp>
      <p:sp>
        <p:nvSpPr>
          <p:cNvPr id="3" name="Text Placeholder 2">
            <a:extLst>
              <a:ext uri="{FF2B5EF4-FFF2-40B4-BE49-F238E27FC236}">
                <a16:creationId xmlns:a16="http://schemas.microsoft.com/office/drawing/2014/main" id="{FA5BB486-4F36-7548-9856-F70867BE30A3}"/>
              </a:ext>
            </a:extLst>
          </p:cNvPr>
          <p:cNvSpPr>
            <a:spLocks noGrp="1"/>
          </p:cNvSpPr>
          <p:nvPr>
            <p:ph type="body" sz="quarter" idx="13"/>
          </p:nvPr>
        </p:nvSpPr>
        <p:spPr>
          <a:xfrm>
            <a:off x="142023" y="649693"/>
            <a:ext cx="8859954" cy="4088780"/>
          </a:xfrm>
        </p:spPr>
        <p:txBody>
          <a:bodyPr/>
          <a:lstStyle/>
          <a:p>
            <a:pPr marL="0" indent="0" algn="just"/>
            <a:r>
              <a:rPr lang="en-US" sz="1800"/>
              <a:t>After preprocessing the heart disease dataset using Recursive Feature Elimination (RFE) to select the top 10 features, Principal Component Analysis (PCA) for dimensionality reduction, and Synthetic Minority Oversampling Technique (SMOTE) for handling class imbalance, several machine learning models were evaluated via 5-fold Stratified Cross-Validation. The models tested included Logistic Regression, Random Forest, Support Vector Machine, K-Nearest Neighbors, AdaBoost, and </a:t>
            </a:r>
            <a:r>
              <a:rPr lang="en-US" sz="1800" err="1"/>
              <a:t>XGBoost</a:t>
            </a:r>
            <a:r>
              <a:rPr lang="en-US" sz="1800"/>
              <a:t>. Among these, the </a:t>
            </a:r>
            <a:r>
              <a:rPr lang="en-US" sz="1800" err="1"/>
              <a:t>XGBoost</a:t>
            </a:r>
            <a:r>
              <a:rPr lang="en-US" sz="1800"/>
              <a:t> Classifier achieved the highest performance with an average cross-validated accuracy of 88.0%. The detailed performance metrics on the resampled dataset are: Accuracy: 88.0%Precision: 89.5%Recall (Sensitivity): 87.0%F1-Score: 88.2%AUC-ROC Score: 92.3%.The confusion matrix showed a balanced performance with a high number of true positives and true negatives and very few misclassifications. The results confirm that the system can effectively predict heart disease presence with high reliability. Furthermore, by integrating cross-validation, feature engineering, and resampling techniques, the model generalizes well without overfitting, making it a strong candidate for real-world clinical decision support applications.</a:t>
            </a:r>
            <a:endParaRPr lang="en-IN"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Google Shape;353;p10">
            <a:extLst>
              <a:ext uri="{FF2B5EF4-FFF2-40B4-BE49-F238E27FC236}">
                <a16:creationId xmlns:a16="http://schemas.microsoft.com/office/drawing/2014/main" id="{05961D2E-694D-AEBF-5F09-6A0B25A244BC}"/>
              </a:ext>
            </a:extLst>
          </p:cNvPr>
          <p:cNvSpPr txBox="1">
            <a:spLocks noChangeArrowheads="1"/>
          </p:cNvSpPr>
          <p:nvPr/>
        </p:nvSpPr>
        <p:spPr bwMode="auto">
          <a:xfrm>
            <a:off x="0" y="152400"/>
            <a:ext cx="91440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lnSpc>
                <a:spcPct val="120000"/>
              </a:lnSpc>
              <a:buClrTx/>
              <a:buFontTx/>
              <a:buNone/>
            </a:pPr>
            <a:r>
              <a:rPr lang="en-US" altLang="en-US" sz="3200" b="1">
                <a:latin typeface="Times New Roman" panose="02020603050405020304" pitchFamily="18" charset="0"/>
                <a:cs typeface="Times New Roman" panose="02020603050405020304" pitchFamily="18" charset="0"/>
                <a:sym typeface="Times New Roman" panose="02020603050405020304" pitchFamily="18" charset="0"/>
              </a:rPr>
              <a:t>Screenshots of Results</a:t>
            </a:r>
            <a:endParaRPr lang="en-US" altLang="en-US" sz="700">
              <a:latin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3" name="Picture 2">
            <a:extLst>
              <a:ext uri="{FF2B5EF4-FFF2-40B4-BE49-F238E27FC236}">
                <a16:creationId xmlns:a16="http://schemas.microsoft.com/office/drawing/2014/main" id="{1BBE7720-9872-FC6C-1FCC-382BBEF655BF}"/>
              </a:ext>
            </a:extLst>
          </p:cNvPr>
          <p:cNvPicPr>
            <a:picLocks noChangeAspect="1"/>
          </p:cNvPicPr>
          <p:nvPr/>
        </p:nvPicPr>
        <p:blipFill>
          <a:blip r:embed="rId3"/>
          <a:stretch>
            <a:fillRect/>
          </a:stretch>
        </p:blipFill>
        <p:spPr>
          <a:xfrm>
            <a:off x="358726" y="773375"/>
            <a:ext cx="8553157" cy="42177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D18ECAD-0B59-5D92-C195-9DEA9D565431}"/>
              </a:ext>
            </a:extLst>
          </p:cNvPr>
          <p:cNvSpPr>
            <a:spLocks noGrp="1"/>
          </p:cNvSpPr>
          <p:nvPr>
            <p:ph type="ftr" idx="11"/>
          </p:nvPr>
        </p:nvSpPr>
        <p:spPr>
          <a:xfrm>
            <a:off x="7871460" y="4887398"/>
            <a:ext cx="1447800" cy="182563"/>
          </a:xfrm>
        </p:spPr>
        <p:txBody>
          <a:bodyPr/>
          <a:lstStyle/>
          <a:p>
            <a:pPr>
              <a:defRPr/>
            </a:pPr>
            <a:r>
              <a:rPr lang="en-US"/>
              <a:t>.</a:t>
            </a:r>
            <a:endParaRPr lang="en-IN"/>
          </a:p>
        </p:txBody>
      </p:sp>
      <p:sp>
        <p:nvSpPr>
          <p:cNvPr id="3" name="Slide Number Placeholder 2">
            <a:extLst>
              <a:ext uri="{FF2B5EF4-FFF2-40B4-BE49-F238E27FC236}">
                <a16:creationId xmlns:a16="http://schemas.microsoft.com/office/drawing/2014/main" id="{3A6C6BA3-51F0-8DD0-A774-5D3002284C73}"/>
              </a:ext>
            </a:extLst>
          </p:cNvPr>
          <p:cNvSpPr>
            <a:spLocks noGrp="1"/>
          </p:cNvSpPr>
          <p:nvPr>
            <p:ph type="sldNum" idx="12"/>
          </p:nvPr>
        </p:nvSpPr>
        <p:spPr>
          <a:xfrm>
            <a:off x="7975209" y="4887399"/>
            <a:ext cx="1066800" cy="182563"/>
          </a:xfrm>
        </p:spPr>
        <p:txBody>
          <a:bodyPr/>
          <a:lstStyle/>
          <a:p>
            <a:pPr>
              <a:defRPr/>
            </a:pPr>
            <a:fld id="{07787326-CEF4-4E38-BC2B-CA924AAD4F59}" type="slidenum">
              <a:rPr lang="en-US" smtClean="0"/>
              <a:pPr>
                <a:defRPr/>
              </a:pPr>
              <a:t>25</a:t>
            </a:fld>
            <a:endParaRPr lang="en-US"/>
          </a:p>
        </p:txBody>
      </p:sp>
      <p:pic>
        <p:nvPicPr>
          <p:cNvPr id="5" name="Picture 4">
            <a:extLst>
              <a:ext uri="{FF2B5EF4-FFF2-40B4-BE49-F238E27FC236}">
                <a16:creationId xmlns:a16="http://schemas.microsoft.com/office/drawing/2014/main" id="{05F92514-CE20-3F59-5259-8C560605FA47}"/>
              </a:ext>
            </a:extLst>
          </p:cNvPr>
          <p:cNvPicPr>
            <a:picLocks noChangeAspect="1"/>
          </p:cNvPicPr>
          <p:nvPr/>
        </p:nvPicPr>
        <p:blipFill>
          <a:blip r:embed="rId2"/>
          <a:stretch>
            <a:fillRect/>
          </a:stretch>
        </p:blipFill>
        <p:spPr>
          <a:xfrm>
            <a:off x="253219" y="997626"/>
            <a:ext cx="8454683" cy="2593181"/>
          </a:xfrm>
          <a:prstGeom prst="rect">
            <a:avLst/>
          </a:prstGeom>
        </p:spPr>
      </p:pic>
    </p:spTree>
    <p:extLst>
      <p:ext uri="{BB962C8B-B14F-4D97-AF65-F5344CB8AC3E}">
        <p14:creationId xmlns:p14="http://schemas.microsoft.com/office/powerpoint/2010/main" val="2488970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8E3175-4F2D-098D-4EA3-F186E25FF0A8}"/>
              </a:ext>
            </a:extLst>
          </p:cNvPr>
          <p:cNvSpPr>
            <a:spLocks noGrp="1"/>
          </p:cNvSpPr>
          <p:nvPr>
            <p:ph type="ftr" idx="11"/>
          </p:nvPr>
        </p:nvSpPr>
        <p:spPr>
          <a:xfrm>
            <a:off x="3410242" y="1996488"/>
            <a:ext cx="1447800" cy="182563"/>
          </a:xfrm>
        </p:spPr>
        <p:txBody>
          <a:bodyPr/>
          <a:lstStyle/>
          <a:p>
            <a:pPr>
              <a:defRPr/>
            </a:pPr>
            <a:r>
              <a:rPr lang="en-US"/>
              <a:t>.</a:t>
            </a:r>
            <a:endParaRPr lang="en-IN"/>
          </a:p>
        </p:txBody>
      </p:sp>
      <p:sp>
        <p:nvSpPr>
          <p:cNvPr id="3" name="Slide Number Placeholder 2">
            <a:extLst>
              <a:ext uri="{FF2B5EF4-FFF2-40B4-BE49-F238E27FC236}">
                <a16:creationId xmlns:a16="http://schemas.microsoft.com/office/drawing/2014/main" id="{74B037FA-4280-7ED0-A169-2EE4EA7C9A6B}"/>
              </a:ext>
            </a:extLst>
          </p:cNvPr>
          <p:cNvSpPr>
            <a:spLocks noGrp="1"/>
          </p:cNvSpPr>
          <p:nvPr>
            <p:ph type="sldNum" idx="12"/>
          </p:nvPr>
        </p:nvSpPr>
        <p:spPr>
          <a:xfrm>
            <a:off x="7947073" y="4859264"/>
            <a:ext cx="1066800" cy="182563"/>
          </a:xfrm>
        </p:spPr>
        <p:txBody>
          <a:bodyPr/>
          <a:lstStyle/>
          <a:p>
            <a:pPr>
              <a:defRPr/>
            </a:pPr>
            <a:fld id="{07787326-CEF4-4E38-BC2B-CA924AAD4F59}" type="slidenum">
              <a:rPr lang="en-US" smtClean="0"/>
              <a:pPr>
                <a:defRPr/>
              </a:pPr>
              <a:t>26</a:t>
            </a:fld>
            <a:endParaRPr lang="en-US"/>
          </a:p>
        </p:txBody>
      </p:sp>
      <p:pic>
        <p:nvPicPr>
          <p:cNvPr id="5" name="Picture 4">
            <a:extLst>
              <a:ext uri="{FF2B5EF4-FFF2-40B4-BE49-F238E27FC236}">
                <a16:creationId xmlns:a16="http://schemas.microsoft.com/office/drawing/2014/main" id="{E27DC7C5-052A-9212-F47B-5C51401AB390}"/>
              </a:ext>
            </a:extLst>
          </p:cNvPr>
          <p:cNvPicPr>
            <a:picLocks noChangeAspect="1"/>
          </p:cNvPicPr>
          <p:nvPr/>
        </p:nvPicPr>
        <p:blipFill>
          <a:blip r:embed="rId2"/>
          <a:stretch>
            <a:fillRect/>
          </a:stretch>
        </p:blipFill>
        <p:spPr>
          <a:xfrm>
            <a:off x="168812" y="414337"/>
            <a:ext cx="8845061" cy="4314825"/>
          </a:xfrm>
          <a:prstGeom prst="rect">
            <a:avLst/>
          </a:prstGeom>
        </p:spPr>
      </p:pic>
    </p:spTree>
    <p:extLst>
      <p:ext uri="{BB962C8B-B14F-4D97-AF65-F5344CB8AC3E}">
        <p14:creationId xmlns:p14="http://schemas.microsoft.com/office/powerpoint/2010/main" val="2449044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0C4CE3-D80A-B360-D092-CA817E58832C}"/>
              </a:ext>
            </a:extLst>
          </p:cNvPr>
          <p:cNvSpPr>
            <a:spLocks noGrp="1"/>
          </p:cNvSpPr>
          <p:nvPr>
            <p:ph type="ftr" idx="11"/>
          </p:nvPr>
        </p:nvSpPr>
        <p:spPr>
          <a:xfrm>
            <a:off x="2673447" y="2389187"/>
            <a:ext cx="1447800" cy="182563"/>
          </a:xfrm>
        </p:spPr>
        <p:txBody>
          <a:bodyPr/>
          <a:lstStyle/>
          <a:p>
            <a:pPr>
              <a:defRPr/>
            </a:pPr>
            <a:r>
              <a:rPr lang="en-US"/>
              <a:t>.</a:t>
            </a:r>
            <a:endParaRPr lang="en-IN"/>
          </a:p>
        </p:txBody>
      </p:sp>
      <p:sp>
        <p:nvSpPr>
          <p:cNvPr id="3" name="Slide Number Placeholder 2">
            <a:extLst>
              <a:ext uri="{FF2B5EF4-FFF2-40B4-BE49-F238E27FC236}">
                <a16:creationId xmlns:a16="http://schemas.microsoft.com/office/drawing/2014/main" id="{7CC230D9-5C44-7A70-6E19-6215A24E724F}"/>
              </a:ext>
            </a:extLst>
          </p:cNvPr>
          <p:cNvSpPr>
            <a:spLocks noGrp="1"/>
          </p:cNvSpPr>
          <p:nvPr>
            <p:ph type="sldNum" idx="12"/>
          </p:nvPr>
        </p:nvSpPr>
        <p:spPr>
          <a:xfrm>
            <a:off x="7925972" y="4901467"/>
            <a:ext cx="1066800" cy="182563"/>
          </a:xfrm>
        </p:spPr>
        <p:txBody>
          <a:bodyPr/>
          <a:lstStyle/>
          <a:p>
            <a:pPr>
              <a:defRPr/>
            </a:pPr>
            <a:fld id="{07787326-CEF4-4E38-BC2B-CA924AAD4F59}" type="slidenum">
              <a:rPr lang="en-US" smtClean="0"/>
              <a:pPr>
                <a:defRPr/>
              </a:pPr>
              <a:t>27</a:t>
            </a:fld>
            <a:endParaRPr lang="en-US"/>
          </a:p>
        </p:txBody>
      </p:sp>
      <p:pic>
        <p:nvPicPr>
          <p:cNvPr id="5" name="Picture 4">
            <a:extLst>
              <a:ext uri="{FF2B5EF4-FFF2-40B4-BE49-F238E27FC236}">
                <a16:creationId xmlns:a16="http://schemas.microsoft.com/office/drawing/2014/main" id="{ADC15EED-C6CC-4B59-E2C1-82D3AC852E3B}"/>
              </a:ext>
            </a:extLst>
          </p:cNvPr>
          <p:cNvPicPr>
            <a:picLocks noChangeAspect="1"/>
          </p:cNvPicPr>
          <p:nvPr/>
        </p:nvPicPr>
        <p:blipFill>
          <a:blip r:embed="rId2"/>
          <a:stretch>
            <a:fillRect/>
          </a:stretch>
        </p:blipFill>
        <p:spPr>
          <a:xfrm>
            <a:off x="175846" y="1228725"/>
            <a:ext cx="8736037" cy="2686050"/>
          </a:xfrm>
          <a:prstGeom prst="rect">
            <a:avLst/>
          </a:prstGeom>
        </p:spPr>
      </p:pic>
    </p:spTree>
    <p:extLst>
      <p:ext uri="{BB962C8B-B14F-4D97-AF65-F5344CB8AC3E}">
        <p14:creationId xmlns:p14="http://schemas.microsoft.com/office/powerpoint/2010/main" val="4057029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230089-2470-5C5A-4428-83B97A1E4CAE}"/>
              </a:ext>
            </a:extLst>
          </p:cNvPr>
          <p:cNvSpPr>
            <a:spLocks noGrp="1"/>
          </p:cNvSpPr>
          <p:nvPr>
            <p:ph type="ftr" idx="11"/>
          </p:nvPr>
        </p:nvSpPr>
        <p:spPr>
          <a:xfrm>
            <a:off x="3229121" y="2094963"/>
            <a:ext cx="1447800" cy="182563"/>
          </a:xfrm>
        </p:spPr>
        <p:txBody>
          <a:bodyPr/>
          <a:lstStyle/>
          <a:p>
            <a:pPr>
              <a:defRPr/>
            </a:pPr>
            <a:r>
              <a:rPr lang="en-US"/>
              <a:t>.</a:t>
            </a:r>
            <a:endParaRPr lang="en-IN"/>
          </a:p>
        </p:txBody>
      </p:sp>
      <p:sp>
        <p:nvSpPr>
          <p:cNvPr id="3" name="Slide Number Placeholder 2">
            <a:extLst>
              <a:ext uri="{FF2B5EF4-FFF2-40B4-BE49-F238E27FC236}">
                <a16:creationId xmlns:a16="http://schemas.microsoft.com/office/drawing/2014/main" id="{E0825F99-5F7A-795C-3A2B-7D1B7989A6FD}"/>
              </a:ext>
            </a:extLst>
          </p:cNvPr>
          <p:cNvSpPr>
            <a:spLocks noGrp="1"/>
          </p:cNvSpPr>
          <p:nvPr>
            <p:ph type="sldNum" idx="12"/>
          </p:nvPr>
        </p:nvSpPr>
        <p:spPr>
          <a:xfrm>
            <a:off x="8024446" y="4901467"/>
            <a:ext cx="1066800" cy="182563"/>
          </a:xfrm>
        </p:spPr>
        <p:txBody>
          <a:bodyPr/>
          <a:lstStyle/>
          <a:p>
            <a:pPr>
              <a:defRPr/>
            </a:pPr>
            <a:fld id="{07787326-CEF4-4E38-BC2B-CA924AAD4F59}" type="slidenum">
              <a:rPr lang="en-US" smtClean="0"/>
              <a:pPr>
                <a:defRPr/>
              </a:pPr>
              <a:t>28</a:t>
            </a:fld>
            <a:endParaRPr lang="en-US"/>
          </a:p>
        </p:txBody>
      </p:sp>
      <p:pic>
        <p:nvPicPr>
          <p:cNvPr id="5" name="Picture 4">
            <a:extLst>
              <a:ext uri="{FF2B5EF4-FFF2-40B4-BE49-F238E27FC236}">
                <a16:creationId xmlns:a16="http://schemas.microsoft.com/office/drawing/2014/main" id="{FF7C20C9-76EB-3EA2-A693-20502A620240}"/>
              </a:ext>
            </a:extLst>
          </p:cNvPr>
          <p:cNvPicPr>
            <a:picLocks noChangeAspect="1"/>
          </p:cNvPicPr>
          <p:nvPr/>
        </p:nvPicPr>
        <p:blipFill>
          <a:blip r:embed="rId2"/>
          <a:stretch>
            <a:fillRect/>
          </a:stretch>
        </p:blipFill>
        <p:spPr>
          <a:xfrm>
            <a:off x="175846" y="578643"/>
            <a:ext cx="8806376" cy="3986213"/>
          </a:xfrm>
          <a:prstGeom prst="rect">
            <a:avLst/>
          </a:prstGeom>
        </p:spPr>
      </p:pic>
    </p:spTree>
    <p:extLst>
      <p:ext uri="{BB962C8B-B14F-4D97-AF65-F5344CB8AC3E}">
        <p14:creationId xmlns:p14="http://schemas.microsoft.com/office/powerpoint/2010/main" val="1078423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AD97E9-59E6-FE61-5926-1A5D58C5CFD7}"/>
              </a:ext>
            </a:extLst>
          </p:cNvPr>
          <p:cNvSpPr>
            <a:spLocks noGrp="1"/>
          </p:cNvSpPr>
          <p:nvPr>
            <p:ph type="ftr" idx="11"/>
          </p:nvPr>
        </p:nvSpPr>
        <p:spPr/>
        <p:txBody>
          <a:bodyPr/>
          <a:lstStyle/>
          <a:p>
            <a:pPr>
              <a:defRPr/>
            </a:pPr>
            <a:r>
              <a:rPr lang="en-US"/>
              <a:t>.</a:t>
            </a:r>
            <a:endParaRPr lang="en-IN"/>
          </a:p>
        </p:txBody>
      </p:sp>
      <p:sp>
        <p:nvSpPr>
          <p:cNvPr id="3" name="Slide Number Placeholder 2">
            <a:extLst>
              <a:ext uri="{FF2B5EF4-FFF2-40B4-BE49-F238E27FC236}">
                <a16:creationId xmlns:a16="http://schemas.microsoft.com/office/drawing/2014/main" id="{B33D0DC3-A23D-CE64-735D-53CAB3549774}"/>
              </a:ext>
            </a:extLst>
          </p:cNvPr>
          <p:cNvSpPr>
            <a:spLocks noGrp="1"/>
          </p:cNvSpPr>
          <p:nvPr>
            <p:ph type="sldNum" idx="12"/>
          </p:nvPr>
        </p:nvSpPr>
        <p:spPr>
          <a:xfrm>
            <a:off x="7925972" y="4887400"/>
            <a:ext cx="1066800" cy="182563"/>
          </a:xfrm>
        </p:spPr>
        <p:txBody>
          <a:bodyPr/>
          <a:lstStyle/>
          <a:p>
            <a:pPr>
              <a:defRPr/>
            </a:pPr>
            <a:fld id="{07787326-CEF4-4E38-BC2B-CA924AAD4F59}" type="slidenum">
              <a:rPr lang="en-US" smtClean="0"/>
              <a:pPr>
                <a:defRPr/>
              </a:pPr>
              <a:t>29</a:t>
            </a:fld>
            <a:endParaRPr lang="en-US"/>
          </a:p>
        </p:txBody>
      </p:sp>
      <p:pic>
        <p:nvPicPr>
          <p:cNvPr id="5" name="Picture 4">
            <a:extLst>
              <a:ext uri="{FF2B5EF4-FFF2-40B4-BE49-F238E27FC236}">
                <a16:creationId xmlns:a16="http://schemas.microsoft.com/office/drawing/2014/main" id="{553B0832-251A-27CF-33C9-82D120087CCF}"/>
              </a:ext>
            </a:extLst>
          </p:cNvPr>
          <p:cNvPicPr>
            <a:picLocks noChangeAspect="1"/>
          </p:cNvPicPr>
          <p:nvPr/>
        </p:nvPicPr>
        <p:blipFill>
          <a:blip r:embed="rId2"/>
          <a:stretch>
            <a:fillRect/>
          </a:stretch>
        </p:blipFill>
        <p:spPr>
          <a:xfrm>
            <a:off x="203982" y="817959"/>
            <a:ext cx="8940018" cy="3507581"/>
          </a:xfrm>
          <a:prstGeom prst="rect">
            <a:avLst/>
          </a:prstGeom>
        </p:spPr>
      </p:pic>
    </p:spTree>
    <p:extLst>
      <p:ext uri="{BB962C8B-B14F-4D97-AF65-F5344CB8AC3E}">
        <p14:creationId xmlns:p14="http://schemas.microsoft.com/office/powerpoint/2010/main" val="3910728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B4AED-7A0B-1F82-E260-1153412886DD}"/>
              </a:ext>
            </a:extLst>
          </p:cNvPr>
          <p:cNvSpPr>
            <a:spLocks noGrp="1"/>
          </p:cNvSpPr>
          <p:nvPr>
            <p:ph type="ctrTitle"/>
          </p:nvPr>
        </p:nvSpPr>
        <p:spPr>
          <a:xfrm>
            <a:off x="0" y="0"/>
            <a:ext cx="9144000" cy="649288"/>
          </a:xfrm>
        </p:spPr>
        <p:txBody>
          <a:bodyPr>
            <a:normAutofit fontScale="90000"/>
          </a:bodyPr>
          <a:lstStyle/>
          <a:p>
            <a:pPr eaLnBrk="1" fontAlgn="auto" hangingPunct="1">
              <a:buClr>
                <a:schemeClr val="dk1"/>
              </a:buClr>
              <a:buFont typeface="Arial"/>
              <a:buNone/>
              <a:defRPr/>
            </a:pPr>
            <a:r>
              <a:rPr lang="en-US">
                <a:solidFill>
                  <a:schemeClr val="dk1"/>
                </a:solidFill>
                <a:sym typeface="Arial"/>
              </a:rPr>
              <a:t>Problem Statement</a:t>
            </a:r>
          </a:p>
        </p:txBody>
      </p:sp>
      <p:sp>
        <p:nvSpPr>
          <p:cNvPr id="9219" name="Slide Number Placeholder 2">
            <a:extLst>
              <a:ext uri="{FF2B5EF4-FFF2-40B4-BE49-F238E27FC236}">
                <a16:creationId xmlns:a16="http://schemas.microsoft.com/office/drawing/2014/main" id="{300D538E-A05C-7EA9-9AC9-0FC9006BD806}"/>
              </a:ext>
            </a:extLst>
          </p:cNvPr>
          <p:cNvSpPr>
            <a:spLocks noGrp="1"/>
          </p:cNvSpPr>
          <p:nvPr>
            <p:ph type="sldNum" sz="quarter" idx="1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E2363D09-AE24-44E4-999A-2FC25C3F97E2}" type="slidenum">
              <a:rPr lang="en-US" altLang="en-US" sz="1000" smtClean="0">
                <a:solidFill>
                  <a:srgbClr val="595959"/>
                </a:solidFill>
              </a:rPr>
              <a:pPr/>
              <a:t>3</a:t>
            </a:fld>
            <a:endParaRPr lang="en-US" altLang="en-US" sz="1000">
              <a:solidFill>
                <a:srgbClr val="595959"/>
              </a:solidFill>
            </a:endParaRPr>
          </a:p>
        </p:txBody>
      </p:sp>
      <p:sp>
        <p:nvSpPr>
          <p:cNvPr id="5" name="Text Placeholder 4">
            <a:extLst>
              <a:ext uri="{FF2B5EF4-FFF2-40B4-BE49-F238E27FC236}">
                <a16:creationId xmlns:a16="http://schemas.microsoft.com/office/drawing/2014/main" id="{CCD72127-B19B-E632-6C1A-A7C50416A45F}"/>
              </a:ext>
            </a:extLst>
          </p:cNvPr>
          <p:cNvSpPr>
            <a:spLocks noGrp="1"/>
          </p:cNvSpPr>
          <p:nvPr>
            <p:ph type="body" sz="quarter" idx="13"/>
          </p:nvPr>
        </p:nvSpPr>
        <p:spPr/>
        <p:txBody>
          <a:bodyPr spcFirstLastPara="1">
            <a:noAutofit/>
          </a:bodyPr>
          <a:lstStyle/>
          <a:p>
            <a:pPr marL="114300" indent="0" algn="just" eaLnBrk="1" fontAlgn="auto" hangingPunct="1">
              <a:lnSpc>
                <a:spcPct val="115000"/>
              </a:lnSpc>
              <a:spcBef>
                <a:spcPts val="0"/>
              </a:spcBef>
              <a:spcAft>
                <a:spcPts val="0"/>
              </a:spcAft>
              <a:buClr>
                <a:schemeClr val="dk2"/>
              </a:buClr>
              <a:buSzPts val="1800"/>
              <a:defRPr/>
            </a:pPr>
            <a:r>
              <a:rPr lang="en-US" sz="1800"/>
              <a:t>Heart disease remains one of the leading causes of mortality worldwide, often due to late diagnosis or lack of awareness about early warning signs. To address this critical healthcare challenge, the </a:t>
            </a:r>
            <a:r>
              <a:rPr lang="en-US" sz="1800" b="1"/>
              <a:t>Cardio Predict</a:t>
            </a:r>
            <a:r>
              <a:rPr lang="en-US" sz="1800"/>
              <a:t> application aims to provide an intelligent and accessible solution for early heart disease prediction. By leveraging machine learning models trained on clinical data and integrating user-friendly features through a </a:t>
            </a:r>
            <a:r>
              <a:rPr lang="en-US" sz="1800" err="1"/>
              <a:t>Streamlit</a:t>
            </a:r>
            <a:r>
              <a:rPr lang="en-US" sz="1800"/>
              <a:t> interface, the system allows individuals to input key health parameters and receive real-time risk predictions along with confidence levels. The application also includes an educational section to raise awareness about heart disease symptoms, risk factors, preventive measures, and essential medical terms. This solution not only supports early detection but also promotes health literacy, encouraging users to take proactive steps toward managing their heart health.</a:t>
            </a:r>
            <a:endParaRPr lang="en-US" sz="1800">
              <a:solidFill>
                <a:schemeClr val="dk2"/>
              </a:solidFil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5E41E8E-714D-C494-F6F6-4354FB210C48}"/>
              </a:ext>
            </a:extLst>
          </p:cNvPr>
          <p:cNvSpPr>
            <a:spLocks noGrp="1"/>
          </p:cNvSpPr>
          <p:nvPr>
            <p:ph type="ftr" idx="11"/>
          </p:nvPr>
        </p:nvSpPr>
        <p:spPr/>
        <p:txBody>
          <a:bodyPr/>
          <a:lstStyle/>
          <a:p>
            <a:pPr>
              <a:defRPr/>
            </a:pPr>
            <a:r>
              <a:rPr lang="en-US"/>
              <a:t>.</a:t>
            </a:r>
            <a:endParaRPr lang="en-IN"/>
          </a:p>
        </p:txBody>
      </p:sp>
      <p:sp>
        <p:nvSpPr>
          <p:cNvPr id="3" name="Slide Number Placeholder 2">
            <a:extLst>
              <a:ext uri="{FF2B5EF4-FFF2-40B4-BE49-F238E27FC236}">
                <a16:creationId xmlns:a16="http://schemas.microsoft.com/office/drawing/2014/main" id="{EBDF4181-5691-4714-E9B5-F4023122E8DA}"/>
              </a:ext>
            </a:extLst>
          </p:cNvPr>
          <p:cNvSpPr>
            <a:spLocks noGrp="1"/>
          </p:cNvSpPr>
          <p:nvPr>
            <p:ph type="sldNum" idx="12"/>
          </p:nvPr>
        </p:nvSpPr>
        <p:spPr>
          <a:xfrm>
            <a:off x="8010379" y="4866298"/>
            <a:ext cx="1066800" cy="182563"/>
          </a:xfrm>
        </p:spPr>
        <p:txBody>
          <a:bodyPr/>
          <a:lstStyle/>
          <a:p>
            <a:pPr>
              <a:defRPr/>
            </a:pPr>
            <a:fld id="{07787326-CEF4-4E38-BC2B-CA924AAD4F59}" type="slidenum">
              <a:rPr lang="en-US" smtClean="0"/>
              <a:pPr>
                <a:defRPr/>
              </a:pPr>
              <a:t>30</a:t>
            </a:fld>
            <a:endParaRPr lang="en-US"/>
          </a:p>
        </p:txBody>
      </p:sp>
      <p:pic>
        <p:nvPicPr>
          <p:cNvPr id="5" name="Picture 4">
            <a:extLst>
              <a:ext uri="{FF2B5EF4-FFF2-40B4-BE49-F238E27FC236}">
                <a16:creationId xmlns:a16="http://schemas.microsoft.com/office/drawing/2014/main" id="{62A83CC5-060D-8A77-1894-A4AFC28E4294}"/>
              </a:ext>
            </a:extLst>
          </p:cNvPr>
          <p:cNvPicPr>
            <a:picLocks noChangeAspect="1"/>
          </p:cNvPicPr>
          <p:nvPr/>
        </p:nvPicPr>
        <p:blipFill>
          <a:blip r:embed="rId2"/>
          <a:stretch>
            <a:fillRect/>
          </a:stretch>
        </p:blipFill>
        <p:spPr>
          <a:xfrm>
            <a:off x="91440" y="885825"/>
            <a:ext cx="9052560" cy="3371850"/>
          </a:xfrm>
          <a:prstGeom prst="rect">
            <a:avLst/>
          </a:prstGeom>
        </p:spPr>
      </p:pic>
    </p:spTree>
    <p:extLst>
      <p:ext uri="{BB962C8B-B14F-4D97-AF65-F5344CB8AC3E}">
        <p14:creationId xmlns:p14="http://schemas.microsoft.com/office/powerpoint/2010/main" val="1733473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1E7D0D-034D-3408-78B7-1766E1A354F8}"/>
              </a:ext>
            </a:extLst>
          </p:cNvPr>
          <p:cNvSpPr>
            <a:spLocks noGrp="1"/>
          </p:cNvSpPr>
          <p:nvPr>
            <p:ph type="ftr" idx="11"/>
          </p:nvPr>
        </p:nvSpPr>
        <p:spPr/>
        <p:txBody>
          <a:bodyPr/>
          <a:lstStyle/>
          <a:p>
            <a:pPr>
              <a:defRPr/>
            </a:pPr>
            <a:r>
              <a:rPr lang="en-US"/>
              <a:t>.</a:t>
            </a:r>
            <a:endParaRPr lang="en-IN"/>
          </a:p>
        </p:txBody>
      </p:sp>
      <p:sp>
        <p:nvSpPr>
          <p:cNvPr id="3" name="Slide Number Placeholder 2">
            <a:extLst>
              <a:ext uri="{FF2B5EF4-FFF2-40B4-BE49-F238E27FC236}">
                <a16:creationId xmlns:a16="http://schemas.microsoft.com/office/drawing/2014/main" id="{D3754267-0005-C60A-0172-F0BFAC18E039}"/>
              </a:ext>
            </a:extLst>
          </p:cNvPr>
          <p:cNvSpPr>
            <a:spLocks noGrp="1"/>
          </p:cNvSpPr>
          <p:nvPr>
            <p:ph type="sldNum" idx="12"/>
          </p:nvPr>
        </p:nvSpPr>
        <p:spPr>
          <a:xfrm>
            <a:off x="7954108" y="4887400"/>
            <a:ext cx="1066800" cy="182563"/>
          </a:xfrm>
        </p:spPr>
        <p:txBody>
          <a:bodyPr/>
          <a:lstStyle/>
          <a:p>
            <a:pPr>
              <a:defRPr/>
            </a:pPr>
            <a:fld id="{07787326-CEF4-4E38-BC2B-CA924AAD4F59}" type="slidenum">
              <a:rPr lang="en-US" smtClean="0"/>
              <a:pPr>
                <a:defRPr/>
              </a:pPr>
              <a:t>31</a:t>
            </a:fld>
            <a:endParaRPr lang="en-US"/>
          </a:p>
        </p:txBody>
      </p:sp>
      <p:pic>
        <p:nvPicPr>
          <p:cNvPr id="5" name="Picture 4">
            <a:extLst>
              <a:ext uri="{FF2B5EF4-FFF2-40B4-BE49-F238E27FC236}">
                <a16:creationId xmlns:a16="http://schemas.microsoft.com/office/drawing/2014/main" id="{B42E5B59-D9D6-F44A-487C-009520ACBE36}"/>
              </a:ext>
            </a:extLst>
          </p:cNvPr>
          <p:cNvPicPr>
            <a:picLocks noChangeAspect="1"/>
          </p:cNvPicPr>
          <p:nvPr/>
        </p:nvPicPr>
        <p:blipFill>
          <a:blip r:embed="rId2"/>
          <a:stretch>
            <a:fillRect/>
          </a:stretch>
        </p:blipFill>
        <p:spPr>
          <a:xfrm>
            <a:off x="119574" y="785812"/>
            <a:ext cx="9024425" cy="3571875"/>
          </a:xfrm>
          <a:prstGeom prst="rect">
            <a:avLst/>
          </a:prstGeom>
        </p:spPr>
      </p:pic>
    </p:spTree>
    <p:extLst>
      <p:ext uri="{BB962C8B-B14F-4D97-AF65-F5344CB8AC3E}">
        <p14:creationId xmlns:p14="http://schemas.microsoft.com/office/powerpoint/2010/main" val="65081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9232D-6B23-591A-517A-B53E5C5844CB}"/>
              </a:ext>
            </a:extLst>
          </p:cNvPr>
          <p:cNvSpPr>
            <a:spLocks noGrp="1"/>
          </p:cNvSpPr>
          <p:nvPr>
            <p:ph type="ctrTitle"/>
          </p:nvPr>
        </p:nvSpPr>
        <p:spPr/>
        <p:txBody>
          <a:bodyPr>
            <a:normAutofit fontScale="90000"/>
          </a:bodyPr>
          <a:lstStyle/>
          <a:p>
            <a:r>
              <a:rPr lang="en-US"/>
              <a:t>Conclusion</a:t>
            </a:r>
            <a:br>
              <a:rPr lang="en-US"/>
            </a:br>
            <a:endParaRPr lang="en-IN"/>
          </a:p>
        </p:txBody>
      </p:sp>
      <p:sp>
        <p:nvSpPr>
          <p:cNvPr id="3" name="Text Placeholder 2">
            <a:extLst>
              <a:ext uri="{FF2B5EF4-FFF2-40B4-BE49-F238E27FC236}">
                <a16:creationId xmlns:a16="http://schemas.microsoft.com/office/drawing/2014/main" id="{653BD9FC-5C4B-EFB8-BA8F-7728EA366E99}"/>
              </a:ext>
            </a:extLst>
          </p:cNvPr>
          <p:cNvSpPr>
            <a:spLocks noGrp="1"/>
          </p:cNvSpPr>
          <p:nvPr>
            <p:ph type="body" sz="quarter" idx="13"/>
          </p:nvPr>
        </p:nvSpPr>
        <p:spPr/>
        <p:txBody>
          <a:bodyPr/>
          <a:lstStyle/>
          <a:p>
            <a:pPr marL="0" indent="0" algn="just"/>
            <a:r>
              <a:rPr lang="en-US" sz="1800"/>
              <a:t>The Cardio Predict - Heart Disease Prediction System demonstrates the power of machine learning in early diagnosis and preventive healthcare. Built with </a:t>
            </a:r>
            <a:r>
              <a:rPr lang="en-US" sz="1800" err="1"/>
              <a:t>Streamlit</a:t>
            </a:r>
            <a:r>
              <a:rPr lang="en-US" sz="1800"/>
              <a:t> , the platform offers an accessible way to assess heart disease risk using advanced techniques like RFE, PCA, and SMOTE, improving data quality and model accuracy. The system dynamically selects the best-performing model through cross-validation for consistently reliable predictions. Beyond prediction, Cardio Predict also educates users about heart disease symptoms, risk factors, and prevention strategies, promoting greater health awareness. Its intuitive, user-friendly interface ensures accessibility for all users. While not a substitute for professional diagnosis, it encourages early medical consultation and supports the broader mission of making healthcare insights more widely available through technology.</a:t>
            </a:r>
            <a:endParaRPr lang="en-IN"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F1589-450C-683C-40AF-3C79382028E4}"/>
              </a:ext>
            </a:extLst>
          </p:cNvPr>
          <p:cNvSpPr>
            <a:spLocks noGrp="1"/>
          </p:cNvSpPr>
          <p:nvPr>
            <p:ph type="ctrTitle"/>
          </p:nvPr>
        </p:nvSpPr>
        <p:spPr/>
        <p:txBody>
          <a:bodyPr>
            <a:normAutofit fontScale="90000"/>
          </a:bodyPr>
          <a:lstStyle/>
          <a:p>
            <a:r>
              <a:rPr lang="en-IN"/>
              <a:t>Future Enhancements</a:t>
            </a:r>
          </a:p>
        </p:txBody>
      </p:sp>
      <p:sp>
        <p:nvSpPr>
          <p:cNvPr id="5" name="Text Placeholder 4">
            <a:extLst>
              <a:ext uri="{FF2B5EF4-FFF2-40B4-BE49-F238E27FC236}">
                <a16:creationId xmlns:a16="http://schemas.microsoft.com/office/drawing/2014/main" id="{3FBC0B56-42AB-121D-1120-B3A7ADE99B21}"/>
              </a:ext>
            </a:extLst>
          </p:cNvPr>
          <p:cNvSpPr>
            <a:spLocks noGrp="1"/>
          </p:cNvSpPr>
          <p:nvPr>
            <p:ph type="body" sz="quarter" idx="13"/>
          </p:nvPr>
        </p:nvSpPr>
        <p:spPr>
          <a:xfrm>
            <a:off x="160608" y="1132913"/>
            <a:ext cx="8718705" cy="3439087"/>
          </a:xfrm>
        </p:spPr>
        <p:txBody>
          <a:bodyPr/>
          <a:lstStyle/>
          <a:p>
            <a:pPr marL="285750" indent="-285750" algn="just">
              <a:buFont typeface="Arial" panose="020B0604020202020204" pitchFamily="34" charset="0"/>
              <a:buChar char="•"/>
            </a:pPr>
            <a:r>
              <a:rPr lang="en-US" sz="1800" b="1"/>
              <a:t>User Feedback Loop: </a:t>
            </a:r>
            <a:r>
              <a:rPr lang="en-US" sz="1800"/>
              <a:t>Allow users to confirm diagnosis results, using feedback for continuous model improvement through active learning.</a:t>
            </a:r>
          </a:p>
          <a:p>
            <a:pPr marL="285750" indent="-285750" algn="just">
              <a:buFont typeface="Arial" panose="020B0604020202020204" pitchFamily="34" charset="0"/>
              <a:buChar char="•"/>
            </a:pPr>
            <a:r>
              <a:rPr lang="en-US" sz="1800" b="1"/>
              <a:t>Model Versioning and Monitoring: </a:t>
            </a:r>
            <a:r>
              <a:rPr lang="en-US" sz="1800"/>
              <a:t>Track model updates and monitor real-world performance to maintain accuracy over time.</a:t>
            </a:r>
          </a:p>
          <a:p>
            <a:pPr marL="285750" indent="-285750" algn="just">
              <a:buFont typeface="Arial" panose="020B0604020202020204" pitchFamily="34" charset="0"/>
              <a:buChar char="•"/>
            </a:pPr>
            <a:r>
              <a:rPr lang="en-US" sz="1800" b="1"/>
              <a:t>Integration with Medical Devices: </a:t>
            </a:r>
            <a:r>
              <a:rPr lang="en-US" sz="1800"/>
              <a:t>Connect with ECG machines, wearables, or smartwatches for real-time patient data and live predictions.</a:t>
            </a:r>
          </a:p>
          <a:p>
            <a:pPr marL="285750" indent="-285750" algn="just">
              <a:buFont typeface="Arial" panose="020B0604020202020204" pitchFamily="34" charset="0"/>
              <a:buChar char="•"/>
            </a:pPr>
            <a:r>
              <a:rPr lang="en-US" sz="1800" b="1"/>
              <a:t>Medical API Integration: </a:t>
            </a:r>
            <a:r>
              <a:rPr lang="en-US" sz="1800"/>
              <a:t>Link with hospital or medical service APIs for real-time patient risk assessments.</a:t>
            </a:r>
          </a:p>
          <a:p>
            <a:pPr marL="285750" indent="-285750" algn="just">
              <a:buFont typeface="Arial" panose="020B0604020202020204" pitchFamily="34" charset="0"/>
              <a:buChar char="•"/>
            </a:pPr>
            <a:r>
              <a:rPr lang="en-US" sz="1800" b="1"/>
              <a:t>Security and Privacy Enhancements: </a:t>
            </a:r>
            <a:r>
              <a:rPr lang="en-US" sz="1800"/>
              <a:t>Encrypt all patient data (e.g., SSL for web traffic).Ensure compliance with regulations like HIPAA and GDPR.</a:t>
            </a:r>
            <a:endParaRPr lang="en-IN"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8F56B-403D-1D30-6A20-8DB1575233C3}"/>
              </a:ext>
            </a:extLst>
          </p:cNvPr>
          <p:cNvSpPr>
            <a:spLocks noGrp="1"/>
          </p:cNvSpPr>
          <p:nvPr>
            <p:ph type="ctrTitle"/>
          </p:nvPr>
        </p:nvSpPr>
        <p:spPr>
          <a:xfrm>
            <a:off x="0" y="0"/>
            <a:ext cx="9144000" cy="649288"/>
          </a:xfrm>
        </p:spPr>
        <p:txBody>
          <a:bodyPr>
            <a:normAutofit fontScale="90000"/>
          </a:bodyPr>
          <a:lstStyle/>
          <a:p>
            <a:pPr eaLnBrk="1" fontAlgn="auto" hangingPunct="1">
              <a:buClr>
                <a:schemeClr val="dk1"/>
              </a:buClr>
              <a:buFont typeface="Arial"/>
              <a:buNone/>
              <a:defRPr/>
            </a:pPr>
            <a:r>
              <a:rPr lang="en-US">
                <a:solidFill>
                  <a:schemeClr val="dk1"/>
                </a:solidFill>
                <a:sym typeface="Arial"/>
              </a:rPr>
              <a:t>References</a:t>
            </a:r>
          </a:p>
        </p:txBody>
      </p:sp>
      <p:sp>
        <p:nvSpPr>
          <p:cNvPr id="40963" name="Slide Number Placeholder 2">
            <a:extLst>
              <a:ext uri="{FF2B5EF4-FFF2-40B4-BE49-F238E27FC236}">
                <a16:creationId xmlns:a16="http://schemas.microsoft.com/office/drawing/2014/main" id="{EE359AA2-659F-1E92-8880-E9C7F3A6F0BB}"/>
              </a:ext>
            </a:extLst>
          </p:cNvPr>
          <p:cNvSpPr>
            <a:spLocks noGrp="1"/>
          </p:cNvSpPr>
          <p:nvPr>
            <p:ph type="sldNum" sz="quarter" idx="1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CF7D3BBD-0DF1-4594-A7CE-66E6B1BF606C}" type="slidenum">
              <a:rPr lang="en-US" altLang="en-US" sz="1000" smtClean="0">
                <a:solidFill>
                  <a:srgbClr val="595959"/>
                </a:solidFill>
              </a:rPr>
              <a:pPr/>
              <a:t>34</a:t>
            </a:fld>
            <a:endParaRPr lang="en-US" altLang="en-US" sz="1000">
              <a:solidFill>
                <a:srgbClr val="595959"/>
              </a:solidFill>
            </a:endParaRPr>
          </a:p>
        </p:txBody>
      </p:sp>
      <p:sp>
        <p:nvSpPr>
          <p:cNvPr id="5" name="Text Placeholder 4">
            <a:extLst>
              <a:ext uri="{FF2B5EF4-FFF2-40B4-BE49-F238E27FC236}">
                <a16:creationId xmlns:a16="http://schemas.microsoft.com/office/drawing/2014/main" id="{B4879255-115B-1A3A-139E-2C8275CA1D82}"/>
              </a:ext>
            </a:extLst>
          </p:cNvPr>
          <p:cNvSpPr>
            <a:spLocks noGrp="1"/>
          </p:cNvSpPr>
          <p:nvPr>
            <p:ph type="body" sz="quarter" idx="13"/>
          </p:nvPr>
        </p:nvSpPr>
        <p:spPr/>
        <p:txBody>
          <a:bodyPr spcFirstLastPara="1">
            <a:normAutofit/>
          </a:bodyPr>
          <a:lstStyle/>
          <a:p>
            <a:pPr marL="400050" indent="-285750" algn="just" eaLnBrk="1" fontAlgn="auto" hangingPunct="1">
              <a:lnSpc>
                <a:spcPct val="115000"/>
              </a:lnSpc>
              <a:spcBef>
                <a:spcPts val="0"/>
              </a:spcBef>
              <a:spcAft>
                <a:spcPts val="0"/>
              </a:spcAft>
              <a:buClr>
                <a:schemeClr val="dk2"/>
              </a:buClr>
              <a:buSzPts val="1800"/>
              <a:buFont typeface="Arial" panose="020B0604020202020204" pitchFamily="34" charset="0"/>
              <a:buChar char="•"/>
              <a:defRPr/>
            </a:pPr>
            <a:r>
              <a:rPr lang="en-US" sz="1800" b="1">
                <a:solidFill>
                  <a:schemeClr val="tx1"/>
                </a:solidFill>
                <a:sym typeface="Arial"/>
              </a:rPr>
              <a:t>Patel, J., Tejal, K., </a:t>
            </a:r>
            <a:r>
              <a:rPr lang="en-US" sz="1800">
                <a:solidFill>
                  <a:schemeClr val="tx1"/>
                </a:solidFill>
                <a:sym typeface="Arial"/>
              </a:rPr>
              <a:t>"Heart Disease Prediction using Machine Learning and Data</a:t>
            </a:r>
          </a:p>
          <a:p>
            <a:pPr marL="114300" indent="0" algn="just" eaLnBrk="1" fontAlgn="auto" hangingPunct="1">
              <a:lnSpc>
                <a:spcPct val="115000"/>
              </a:lnSpc>
              <a:spcBef>
                <a:spcPts val="0"/>
              </a:spcBef>
              <a:spcAft>
                <a:spcPts val="0"/>
              </a:spcAft>
              <a:buClr>
                <a:schemeClr val="dk2"/>
              </a:buClr>
              <a:buSzPts val="1800"/>
              <a:defRPr/>
            </a:pPr>
            <a:r>
              <a:rPr lang="en-US" sz="1800">
                <a:solidFill>
                  <a:schemeClr val="tx1"/>
                </a:solidFill>
                <a:sym typeface="Arial"/>
              </a:rPr>
              <a:t>                     https://ieeexplore.ieee.org/document/7753980</a:t>
            </a:r>
          </a:p>
          <a:p>
            <a:pPr marL="400050" indent="-285750" algn="just" eaLnBrk="1" fontAlgn="auto" hangingPunct="1">
              <a:lnSpc>
                <a:spcPct val="115000"/>
              </a:lnSpc>
              <a:spcBef>
                <a:spcPts val="0"/>
              </a:spcBef>
              <a:spcAft>
                <a:spcPts val="0"/>
              </a:spcAft>
              <a:buClr>
                <a:schemeClr val="dk2"/>
              </a:buClr>
              <a:buSzPts val="1800"/>
              <a:buFont typeface="Arial" panose="020B0604020202020204" pitchFamily="34" charset="0"/>
              <a:buChar char="•"/>
              <a:defRPr/>
            </a:pPr>
            <a:r>
              <a:rPr lang="en-US" sz="1800" b="1">
                <a:solidFill>
                  <a:schemeClr val="tx1"/>
                </a:solidFill>
                <a:sym typeface="Arial"/>
              </a:rPr>
              <a:t>Dey, S., et al., </a:t>
            </a:r>
            <a:r>
              <a:rPr lang="en-US" sz="1800">
                <a:solidFill>
                  <a:schemeClr val="tx1"/>
                </a:solidFill>
                <a:sym typeface="Arial"/>
              </a:rPr>
              <a:t>"Prediction of Heart Disease using Machine Learning Algorithms" .</a:t>
            </a:r>
            <a:endParaRPr lang="en-US" sz="1800">
              <a:solidFill>
                <a:schemeClr val="tx1"/>
              </a:solidFill>
            </a:endParaRPr>
          </a:p>
          <a:p>
            <a:pPr marL="114300" indent="0" algn="just" eaLnBrk="1" fontAlgn="auto" hangingPunct="1">
              <a:lnSpc>
                <a:spcPct val="115000"/>
              </a:lnSpc>
              <a:spcBef>
                <a:spcPts val="0"/>
              </a:spcBef>
              <a:spcAft>
                <a:spcPts val="0"/>
              </a:spcAft>
              <a:buClr>
                <a:schemeClr val="dk2"/>
              </a:buClr>
              <a:buSzPts val="1800"/>
              <a:defRPr/>
            </a:pPr>
            <a:r>
              <a:rPr lang="en-US" sz="1800">
                <a:solidFill>
                  <a:schemeClr val="tx1"/>
                </a:solidFill>
                <a:sym typeface="Arial"/>
              </a:rPr>
              <a:t>                     https://ieeexplore.ieee.org/document/8016573</a:t>
            </a:r>
          </a:p>
          <a:p>
            <a:pPr marL="400050" indent="-285750" algn="just" eaLnBrk="1" fontAlgn="auto" hangingPunct="1">
              <a:lnSpc>
                <a:spcPct val="115000"/>
              </a:lnSpc>
              <a:spcBef>
                <a:spcPts val="0"/>
              </a:spcBef>
              <a:spcAft>
                <a:spcPts val="0"/>
              </a:spcAft>
              <a:buClr>
                <a:schemeClr val="dk2"/>
              </a:buClr>
              <a:buSzPts val="1800"/>
              <a:buFont typeface="Arial" panose="020B0604020202020204" pitchFamily="34" charset="0"/>
              <a:buChar char="•"/>
              <a:defRPr/>
            </a:pPr>
            <a:r>
              <a:rPr lang="en-US" sz="1800" b="1">
                <a:solidFill>
                  <a:schemeClr val="tx1"/>
                </a:solidFill>
                <a:sym typeface="Arial"/>
              </a:rPr>
              <a:t>Haider, S., et al., </a:t>
            </a:r>
            <a:r>
              <a:rPr lang="en-US" sz="1800">
                <a:solidFill>
                  <a:schemeClr val="tx1"/>
                </a:solidFill>
                <a:sym typeface="Arial"/>
              </a:rPr>
              <a:t>"Heart Disease Prediction System using Naive Bayes and KNN" .</a:t>
            </a:r>
          </a:p>
          <a:p>
            <a:pPr marL="114300" indent="0" algn="just" eaLnBrk="1" fontAlgn="auto" hangingPunct="1">
              <a:lnSpc>
                <a:spcPct val="115000"/>
              </a:lnSpc>
              <a:spcBef>
                <a:spcPts val="0"/>
              </a:spcBef>
              <a:spcAft>
                <a:spcPts val="0"/>
              </a:spcAft>
              <a:buClr>
                <a:schemeClr val="dk2"/>
              </a:buClr>
              <a:buSzPts val="1800"/>
              <a:defRPr/>
            </a:pPr>
            <a:r>
              <a:rPr lang="en-US" sz="1800">
                <a:solidFill>
                  <a:schemeClr val="tx1"/>
                </a:solidFill>
                <a:sym typeface="Arial"/>
              </a:rPr>
              <a:t>                    </a:t>
            </a:r>
            <a:r>
              <a:rPr lang="en-US" sz="1800">
                <a:solidFill>
                  <a:schemeClr val="tx1"/>
                </a:solidFill>
                <a:sym typeface="Arial"/>
                <a:hlinkClick r:id="rId2">
                  <a:extLst>
                    <a:ext uri="{A12FA001-AC4F-418D-AE19-62706E023703}">
                      <ahyp:hlinkClr xmlns:ahyp="http://schemas.microsoft.com/office/drawing/2018/hyperlinkcolor" val="tx"/>
                    </a:ext>
                  </a:extLst>
                </a:hlinkClick>
              </a:rPr>
              <a:t>https://www.sciencedirect.com/science/article/pii/S1877050918310097</a:t>
            </a:r>
            <a:endParaRPr lang="en-US" sz="1800">
              <a:solidFill>
                <a:schemeClr val="tx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7AC4-98CE-0E12-B711-6758CD111AA9}"/>
              </a:ext>
            </a:extLst>
          </p:cNvPr>
          <p:cNvSpPr>
            <a:spLocks noGrp="1"/>
          </p:cNvSpPr>
          <p:nvPr>
            <p:ph type="title"/>
          </p:nvPr>
        </p:nvSpPr>
        <p:spPr>
          <a:xfrm>
            <a:off x="0" y="2252663"/>
            <a:ext cx="9144000" cy="841375"/>
          </a:xfrm>
        </p:spPr>
        <p:txBody>
          <a:bodyPr/>
          <a:lstStyle/>
          <a:p>
            <a:pPr eaLnBrk="1" fontAlgn="auto" hangingPunct="1">
              <a:buClr>
                <a:schemeClr val="dk1"/>
              </a:buClr>
              <a:buFont typeface="Arial"/>
              <a:buNone/>
              <a:defRPr/>
            </a:pPr>
            <a:r>
              <a:rPr lang="en-US" b="1">
                <a:solidFill>
                  <a:schemeClr val="dk1"/>
                </a:solidFill>
                <a:latin typeface="+mn-lt"/>
                <a:sym typeface="Arial"/>
              </a:rPr>
              <a:t>Thank you</a:t>
            </a:r>
            <a:endParaRPr lang="en-IN" b="1">
              <a:solidFill>
                <a:schemeClr val="dk1"/>
              </a:solidFill>
              <a:latin typeface="+mn-lt"/>
              <a:sym typeface="Arial"/>
            </a:endParaRPr>
          </a:p>
        </p:txBody>
      </p:sp>
      <p:sp>
        <p:nvSpPr>
          <p:cNvPr id="41987" name="Slide Number Placeholder 2">
            <a:extLst>
              <a:ext uri="{FF2B5EF4-FFF2-40B4-BE49-F238E27FC236}">
                <a16:creationId xmlns:a16="http://schemas.microsoft.com/office/drawing/2014/main" id="{97D25D7F-79E0-86DB-1D7C-698E3F771822}"/>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CDD9C96A-5F64-4AD1-B54C-E9E238F6F4B9}" type="slidenum">
              <a:rPr lang="en-US" altLang="en-US" sz="1000" smtClean="0">
                <a:solidFill>
                  <a:srgbClr val="595959"/>
                </a:solidFill>
              </a:rPr>
              <a:pPr/>
              <a:t>35</a:t>
            </a:fld>
            <a:endParaRPr lang="en-US" altLang="en-US" sz="1000">
              <a:solidFill>
                <a:srgbClr val="59595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82633-3DA0-9DC9-CCF4-121DAEFE80BC}"/>
              </a:ext>
            </a:extLst>
          </p:cNvPr>
          <p:cNvSpPr>
            <a:spLocks noGrp="1"/>
          </p:cNvSpPr>
          <p:nvPr>
            <p:ph type="ctrTitle"/>
          </p:nvPr>
        </p:nvSpPr>
        <p:spPr>
          <a:xfrm>
            <a:off x="0" y="0"/>
            <a:ext cx="9144000" cy="649288"/>
          </a:xfrm>
        </p:spPr>
        <p:txBody>
          <a:bodyPr>
            <a:normAutofit fontScale="90000"/>
          </a:bodyPr>
          <a:lstStyle/>
          <a:p>
            <a:pPr eaLnBrk="1" fontAlgn="auto" hangingPunct="1">
              <a:buClr>
                <a:schemeClr val="dk1"/>
              </a:buClr>
              <a:buFont typeface="Arial"/>
              <a:buNone/>
              <a:defRPr/>
            </a:pPr>
            <a:r>
              <a:rPr lang="en-US">
                <a:solidFill>
                  <a:schemeClr val="dk1"/>
                </a:solidFill>
                <a:sym typeface="Arial"/>
              </a:rPr>
              <a:t>Objectives</a:t>
            </a:r>
          </a:p>
        </p:txBody>
      </p:sp>
      <p:sp>
        <p:nvSpPr>
          <p:cNvPr id="10243" name="Slide Number Placeholder 2">
            <a:extLst>
              <a:ext uri="{FF2B5EF4-FFF2-40B4-BE49-F238E27FC236}">
                <a16:creationId xmlns:a16="http://schemas.microsoft.com/office/drawing/2014/main" id="{D36FA991-81E9-2B8B-6C5C-B552DBDE2DA9}"/>
              </a:ext>
            </a:extLst>
          </p:cNvPr>
          <p:cNvSpPr>
            <a:spLocks noGrp="1"/>
          </p:cNvSpPr>
          <p:nvPr>
            <p:ph type="sldNum" sz="quarter" idx="1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9385F1D7-7AFF-4252-8FAD-F8379953DF91}" type="slidenum">
              <a:rPr lang="en-US" altLang="en-US" sz="1000" smtClean="0">
                <a:solidFill>
                  <a:srgbClr val="595959"/>
                </a:solidFill>
              </a:rPr>
              <a:pPr/>
              <a:t>4</a:t>
            </a:fld>
            <a:endParaRPr lang="en-US" altLang="en-US" sz="1000">
              <a:solidFill>
                <a:srgbClr val="595959"/>
              </a:solidFill>
            </a:endParaRPr>
          </a:p>
        </p:txBody>
      </p:sp>
      <p:sp>
        <p:nvSpPr>
          <p:cNvPr id="5" name="Text Placeholder 4">
            <a:extLst>
              <a:ext uri="{FF2B5EF4-FFF2-40B4-BE49-F238E27FC236}">
                <a16:creationId xmlns:a16="http://schemas.microsoft.com/office/drawing/2014/main" id="{990CB513-568A-8D81-F9F1-A923F873337F}"/>
              </a:ext>
            </a:extLst>
          </p:cNvPr>
          <p:cNvSpPr>
            <a:spLocks noGrp="1"/>
          </p:cNvSpPr>
          <p:nvPr>
            <p:ph type="body" sz="quarter" idx="13"/>
          </p:nvPr>
        </p:nvSpPr>
        <p:spPr/>
        <p:txBody>
          <a:bodyPr spcFirstLastPara="1">
            <a:normAutofit/>
          </a:bodyPr>
          <a:lstStyle/>
          <a:p>
            <a:pPr marL="400050" indent="-285750" algn="just" eaLnBrk="1" fontAlgn="auto" hangingPunct="1">
              <a:lnSpc>
                <a:spcPct val="115000"/>
              </a:lnSpc>
              <a:spcBef>
                <a:spcPts val="0"/>
              </a:spcBef>
              <a:spcAft>
                <a:spcPts val="0"/>
              </a:spcAft>
              <a:buClr>
                <a:schemeClr val="dk2"/>
              </a:buClr>
              <a:buSzPts val="1800"/>
              <a:buFont typeface="Arial" panose="020B0604020202020204" pitchFamily="34" charset="0"/>
              <a:buChar char="•"/>
              <a:defRPr/>
            </a:pPr>
            <a:r>
              <a:rPr lang="en-US" sz="1800" b="1"/>
              <a:t>Develop a machine learning-based web application</a:t>
            </a:r>
            <a:r>
              <a:rPr lang="en-US" sz="1800"/>
              <a:t> that accurately predicts the risk of heart disease using clinical health parameters entered by users.</a:t>
            </a:r>
          </a:p>
          <a:p>
            <a:pPr marL="400050" indent="-285750" algn="just" eaLnBrk="1" fontAlgn="auto" hangingPunct="1">
              <a:lnSpc>
                <a:spcPct val="115000"/>
              </a:lnSpc>
              <a:spcBef>
                <a:spcPts val="0"/>
              </a:spcBef>
              <a:spcAft>
                <a:spcPts val="0"/>
              </a:spcAft>
              <a:buClr>
                <a:schemeClr val="dk2"/>
              </a:buClr>
              <a:buSzPts val="1800"/>
              <a:buFont typeface="Arial" panose="020B0604020202020204" pitchFamily="34" charset="0"/>
              <a:buChar char="•"/>
              <a:defRPr/>
            </a:pPr>
            <a:r>
              <a:rPr lang="en-US" sz="1800" b="1"/>
              <a:t>Compare and evaluate multiple ML algorithms</a:t>
            </a:r>
            <a:r>
              <a:rPr lang="en-US" sz="1800"/>
              <a:t> (like Logistic Regression, Random Forest, </a:t>
            </a:r>
            <a:r>
              <a:rPr lang="en-US" sz="1800" err="1"/>
              <a:t>XGBoost</a:t>
            </a:r>
            <a:r>
              <a:rPr lang="en-US" sz="1800"/>
              <a:t>, etc.) to identify the most effective model for classification accuracy.</a:t>
            </a:r>
          </a:p>
          <a:p>
            <a:pPr marL="400050" indent="-285750" algn="just" eaLnBrk="1" fontAlgn="auto" hangingPunct="1">
              <a:lnSpc>
                <a:spcPct val="115000"/>
              </a:lnSpc>
              <a:spcBef>
                <a:spcPts val="0"/>
              </a:spcBef>
              <a:spcAft>
                <a:spcPts val="0"/>
              </a:spcAft>
              <a:buClr>
                <a:schemeClr val="dk2"/>
              </a:buClr>
              <a:buSzPts val="1800"/>
              <a:buFont typeface="Arial" panose="020B0604020202020204" pitchFamily="34" charset="0"/>
              <a:buChar char="•"/>
              <a:defRPr/>
            </a:pPr>
            <a:r>
              <a:rPr lang="en-US" sz="1800" b="1"/>
              <a:t>Improve prediction reliability</a:t>
            </a:r>
            <a:r>
              <a:rPr lang="en-US" sz="1800"/>
              <a:t> by applying feature selection (RFE), dimensionality reduction (PCA), data normalization, and handling class imbalance using SMOTE.</a:t>
            </a:r>
          </a:p>
          <a:p>
            <a:pPr marL="400050" indent="-285750" algn="just" eaLnBrk="1" fontAlgn="auto" hangingPunct="1">
              <a:lnSpc>
                <a:spcPct val="115000"/>
              </a:lnSpc>
              <a:spcBef>
                <a:spcPts val="0"/>
              </a:spcBef>
              <a:spcAft>
                <a:spcPts val="0"/>
              </a:spcAft>
              <a:buClr>
                <a:schemeClr val="dk2"/>
              </a:buClr>
              <a:buSzPts val="1800"/>
              <a:buFont typeface="Arial" panose="020B0604020202020204" pitchFamily="34" charset="0"/>
              <a:buChar char="•"/>
              <a:defRPr/>
            </a:pPr>
            <a:r>
              <a:rPr lang="en-US" sz="1800" b="1"/>
              <a:t>Design a user-friendly </a:t>
            </a:r>
            <a:r>
              <a:rPr lang="en-US" sz="1800" b="1" err="1"/>
              <a:t>Streamlit</a:t>
            </a:r>
            <a:r>
              <a:rPr lang="en-US" sz="1800" b="1"/>
              <a:t> interface</a:t>
            </a:r>
            <a:r>
              <a:rPr lang="en-US" sz="1800"/>
              <a:t> that guides users through input, prediction, results, and educational content about heart health.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159A2-54AB-AE1C-D3EB-459FC7BD0695}"/>
              </a:ext>
            </a:extLst>
          </p:cNvPr>
          <p:cNvSpPr>
            <a:spLocks noGrp="1"/>
          </p:cNvSpPr>
          <p:nvPr>
            <p:ph type="ctrTitle"/>
          </p:nvPr>
        </p:nvSpPr>
        <p:spPr>
          <a:xfrm>
            <a:off x="0" y="0"/>
            <a:ext cx="9144000" cy="649288"/>
          </a:xfrm>
        </p:spPr>
        <p:txBody>
          <a:bodyPr>
            <a:normAutofit fontScale="90000"/>
          </a:bodyPr>
          <a:lstStyle/>
          <a:p>
            <a:pPr eaLnBrk="1" fontAlgn="auto" hangingPunct="1">
              <a:buClr>
                <a:schemeClr val="dk1"/>
              </a:buClr>
              <a:buFont typeface="Arial"/>
              <a:buNone/>
              <a:defRPr/>
            </a:pPr>
            <a:r>
              <a:rPr lang="en-US">
                <a:solidFill>
                  <a:schemeClr val="dk1"/>
                </a:solidFill>
                <a:sym typeface="Arial"/>
              </a:rPr>
              <a:t>Literature Review</a:t>
            </a:r>
          </a:p>
        </p:txBody>
      </p:sp>
      <p:sp>
        <p:nvSpPr>
          <p:cNvPr id="11267" name="Slide Number Placeholder 2">
            <a:extLst>
              <a:ext uri="{FF2B5EF4-FFF2-40B4-BE49-F238E27FC236}">
                <a16:creationId xmlns:a16="http://schemas.microsoft.com/office/drawing/2014/main" id="{DCD76A37-672E-0851-D2D6-F4C026FBD189}"/>
              </a:ext>
            </a:extLst>
          </p:cNvPr>
          <p:cNvSpPr>
            <a:spLocks noGrp="1"/>
          </p:cNvSpPr>
          <p:nvPr>
            <p:ph type="sldNum" sz="quarter" idx="1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3D42B327-BD90-4DF8-B2F2-65FE115A0C85}" type="slidenum">
              <a:rPr lang="en-US" altLang="en-US" sz="1000" smtClean="0">
                <a:solidFill>
                  <a:srgbClr val="595959"/>
                </a:solidFill>
              </a:rPr>
              <a:pPr/>
              <a:t>5</a:t>
            </a:fld>
            <a:endParaRPr lang="en-US" altLang="en-US" sz="1000">
              <a:solidFill>
                <a:srgbClr val="595959"/>
              </a:solidFill>
            </a:endParaRPr>
          </a:p>
        </p:txBody>
      </p:sp>
      <p:sp>
        <p:nvSpPr>
          <p:cNvPr id="5" name="Text Placeholder 4">
            <a:extLst>
              <a:ext uri="{FF2B5EF4-FFF2-40B4-BE49-F238E27FC236}">
                <a16:creationId xmlns:a16="http://schemas.microsoft.com/office/drawing/2014/main" id="{BDFCCE60-733B-6775-11AF-17605858278A}"/>
              </a:ext>
            </a:extLst>
          </p:cNvPr>
          <p:cNvSpPr>
            <a:spLocks noGrp="1"/>
          </p:cNvSpPr>
          <p:nvPr>
            <p:ph type="body" sz="quarter" idx="13"/>
          </p:nvPr>
        </p:nvSpPr>
        <p:spPr/>
        <p:txBody>
          <a:bodyPr spcFirstLastPara="1">
            <a:normAutofit/>
          </a:bodyPr>
          <a:lstStyle/>
          <a:p>
            <a:pPr marL="114300" indent="0" algn="just" eaLnBrk="1" fontAlgn="auto" hangingPunct="1">
              <a:lnSpc>
                <a:spcPct val="115000"/>
              </a:lnSpc>
              <a:spcBef>
                <a:spcPts val="0"/>
              </a:spcBef>
              <a:spcAft>
                <a:spcPts val="0"/>
              </a:spcAft>
              <a:buClr>
                <a:schemeClr val="dk2"/>
              </a:buClr>
              <a:buSzPts val="1800"/>
              <a:defRPr/>
            </a:pPr>
            <a:r>
              <a:rPr lang="en-US" sz="1800">
                <a:solidFill>
                  <a:schemeClr val="tx1"/>
                </a:solidFill>
                <a:sym typeface="Arial"/>
              </a:rPr>
              <a:t>Heart disease prediction has garnered significant attention in recent years, driven by the rising global mortality rates associated with cardiovascular conditions. Numerous studies have explored machine learning (ML) and deep learning (DL) algorithms for early detection and risk assessment. Techniques such as Decision Trees, Random Forest, Support Vector Machines, and Neural Networks have been widely applied using datasets like the Cleveland Heart Disease dataset. Feature selection methods have also been investigated to enhance model performance and interpretability. Recent research trends focus on hybrid models and ensemble techniques to improve accuracy. Additionally, integration with IoT and wearable devices is being explored for real-time monitoring. The use of explainable AI (XAI) is growing to ensure model transparency in clinical settings.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2D3E9-2193-48FB-D4E1-A08409836E9D}"/>
              </a:ext>
            </a:extLst>
          </p:cNvPr>
          <p:cNvSpPr>
            <a:spLocks noGrp="1"/>
          </p:cNvSpPr>
          <p:nvPr>
            <p:ph type="ctrTitle"/>
          </p:nvPr>
        </p:nvSpPr>
        <p:spPr>
          <a:xfrm>
            <a:off x="0" y="0"/>
            <a:ext cx="9144000" cy="649288"/>
          </a:xfrm>
        </p:spPr>
        <p:txBody>
          <a:bodyPr>
            <a:normAutofit fontScale="90000"/>
          </a:bodyPr>
          <a:lstStyle/>
          <a:p>
            <a:pPr eaLnBrk="1" fontAlgn="auto" hangingPunct="1">
              <a:buClr>
                <a:schemeClr val="dk1"/>
              </a:buClr>
              <a:buFont typeface="Arial"/>
              <a:buNone/>
              <a:defRPr/>
            </a:pPr>
            <a:r>
              <a:rPr lang="en-US">
                <a:solidFill>
                  <a:schemeClr val="dk1"/>
                </a:solidFill>
                <a:sym typeface="Arial"/>
              </a:rPr>
              <a:t>Literature Review</a:t>
            </a:r>
          </a:p>
        </p:txBody>
      </p:sp>
      <p:sp>
        <p:nvSpPr>
          <p:cNvPr id="12291" name="Slide Number Placeholder 2">
            <a:extLst>
              <a:ext uri="{FF2B5EF4-FFF2-40B4-BE49-F238E27FC236}">
                <a16:creationId xmlns:a16="http://schemas.microsoft.com/office/drawing/2014/main" id="{14771A55-FCA0-E701-C097-5F8CCB980F54}"/>
              </a:ext>
            </a:extLst>
          </p:cNvPr>
          <p:cNvSpPr>
            <a:spLocks noGrp="1"/>
          </p:cNvSpPr>
          <p:nvPr>
            <p:ph type="sldNum" sz="quarter" idx="1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16D3044F-07F9-472E-B559-22C72BD7E954}" type="slidenum">
              <a:rPr lang="en-US" altLang="en-US" sz="1000" smtClean="0">
                <a:solidFill>
                  <a:srgbClr val="595959"/>
                </a:solidFill>
              </a:rPr>
              <a:pPr/>
              <a:t>6</a:t>
            </a:fld>
            <a:endParaRPr lang="en-US" altLang="en-US" sz="1000">
              <a:solidFill>
                <a:srgbClr val="595959"/>
              </a:solidFill>
            </a:endParaRPr>
          </a:p>
        </p:txBody>
      </p:sp>
      <p:sp>
        <p:nvSpPr>
          <p:cNvPr id="5" name="Text Placeholder 4">
            <a:extLst>
              <a:ext uri="{FF2B5EF4-FFF2-40B4-BE49-F238E27FC236}">
                <a16:creationId xmlns:a16="http://schemas.microsoft.com/office/drawing/2014/main" id="{C3ED82AB-59C0-E4B8-A9BA-1D6E52927FB1}"/>
              </a:ext>
            </a:extLst>
          </p:cNvPr>
          <p:cNvSpPr>
            <a:spLocks noGrp="1"/>
          </p:cNvSpPr>
          <p:nvPr>
            <p:ph type="body" sz="quarter" idx="13"/>
          </p:nvPr>
        </p:nvSpPr>
        <p:spPr>
          <a:xfrm>
            <a:off x="267834" y="872089"/>
            <a:ext cx="8753929" cy="3543299"/>
          </a:xfrm>
        </p:spPr>
        <p:txBody>
          <a:bodyPr spcFirstLastPara="1">
            <a:normAutofit/>
          </a:bodyPr>
          <a:lstStyle/>
          <a:p>
            <a:pPr marL="457200" eaLnBrk="1" fontAlgn="auto" hangingPunct="1">
              <a:lnSpc>
                <a:spcPct val="115000"/>
              </a:lnSpc>
              <a:spcBef>
                <a:spcPts val="0"/>
              </a:spcBef>
              <a:spcAft>
                <a:spcPts val="0"/>
              </a:spcAft>
              <a:buClr>
                <a:schemeClr val="dk2"/>
              </a:buClr>
              <a:buSzPts val="1800"/>
              <a:buFont typeface="Arial"/>
              <a:buChar char="●"/>
              <a:defRPr/>
            </a:pPr>
            <a:endParaRPr lang="en-US">
              <a:solidFill>
                <a:schemeClr val="dk2"/>
              </a:solidFill>
              <a:sym typeface="Arial"/>
            </a:endParaRPr>
          </a:p>
        </p:txBody>
      </p:sp>
      <p:graphicFrame>
        <p:nvGraphicFramePr>
          <p:cNvPr id="7" name="Table 6">
            <a:extLst>
              <a:ext uri="{FF2B5EF4-FFF2-40B4-BE49-F238E27FC236}">
                <a16:creationId xmlns:a16="http://schemas.microsoft.com/office/drawing/2014/main" id="{F5277C07-F641-F9B0-11E9-98FCE37DECF5}"/>
              </a:ext>
            </a:extLst>
          </p:cNvPr>
          <p:cNvGraphicFramePr>
            <a:graphicFrameLocks noGrp="1"/>
          </p:cNvGraphicFramePr>
          <p:nvPr>
            <p:extLst>
              <p:ext uri="{D42A27DB-BD31-4B8C-83A1-F6EECF244321}">
                <p14:modId xmlns:p14="http://schemas.microsoft.com/office/powerpoint/2010/main" val="3754160366"/>
              </p:ext>
            </p:extLst>
          </p:nvPr>
        </p:nvGraphicFramePr>
        <p:xfrm>
          <a:off x="272142" y="780142"/>
          <a:ext cx="8707391" cy="3746695"/>
        </p:xfrm>
        <a:graphic>
          <a:graphicData uri="http://schemas.openxmlformats.org/drawingml/2006/table">
            <a:tbl>
              <a:tblPr firstRow="1" bandRow="1">
                <a:tableStyleId>{5C22544A-7EE6-4342-B048-85BDC9FD1C3A}</a:tableStyleId>
              </a:tblPr>
              <a:tblGrid>
                <a:gridCol w="751561">
                  <a:extLst>
                    <a:ext uri="{9D8B030D-6E8A-4147-A177-3AD203B41FA5}">
                      <a16:colId xmlns:a16="http://schemas.microsoft.com/office/drawing/2014/main" val="20000"/>
                    </a:ext>
                  </a:extLst>
                </a:gridCol>
                <a:gridCol w="1056107">
                  <a:extLst>
                    <a:ext uri="{9D8B030D-6E8A-4147-A177-3AD203B41FA5}">
                      <a16:colId xmlns:a16="http://schemas.microsoft.com/office/drawing/2014/main" val="20001"/>
                    </a:ext>
                  </a:extLst>
                </a:gridCol>
                <a:gridCol w="1065623">
                  <a:extLst>
                    <a:ext uri="{9D8B030D-6E8A-4147-A177-3AD203B41FA5}">
                      <a16:colId xmlns:a16="http://schemas.microsoft.com/office/drawing/2014/main" val="20002"/>
                    </a:ext>
                  </a:extLst>
                </a:gridCol>
                <a:gridCol w="957792">
                  <a:extLst>
                    <a:ext uri="{9D8B030D-6E8A-4147-A177-3AD203B41FA5}">
                      <a16:colId xmlns:a16="http://schemas.microsoft.com/office/drawing/2014/main" val="20003"/>
                    </a:ext>
                  </a:extLst>
                </a:gridCol>
                <a:gridCol w="957792">
                  <a:extLst>
                    <a:ext uri="{9D8B030D-6E8A-4147-A177-3AD203B41FA5}">
                      <a16:colId xmlns:a16="http://schemas.microsoft.com/office/drawing/2014/main" val="20004"/>
                    </a:ext>
                  </a:extLst>
                </a:gridCol>
                <a:gridCol w="957792">
                  <a:extLst>
                    <a:ext uri="{9D8B030D-6E8A-4147-A177-3AD203B41FA5}">
                      <a16:colId xmlns:a16="http://schemas.microsoft.com/office/drawing/2014/main" val="20005"/>
                    </a:ext>
                  </a:extLst>
                </a:gridCol>
                <a:gridCol w="957792">
                  <a:extLst>
                    <a:ext uri="{9D8B030D-6E8A-4147-A177-3AD203B41FA5}">
                      <a16:colId xmlns:a16="http://schemas.microsoft.com/office/drawing/2014/main" val="20006"/>
                    </a:ext>
                  </a:extLst>
                </a:gridCol>
                <a:gridCol w="957792">
                  <a:extLst>
                    <a:ext uri="{9D8B030D-6E8A-4147-A177-3AD203B41FA5}">
                      <a16:colId xmlns:a16="http://schemas.microsoft.com/office/drawing/2014/main" val="20007"/>
                    </a:ext>
                  </a:extLst>
                </a:gridCol>
                <a:gridCol w="1045140">
                  <a:extLst>
                    <a:ext uri="{9D8B030D-6E8A-4147-A177-3AD203B41FA5}">
                      <a16:colId xmlns:a16="http://schemas.microsoft.com/office/drawing/2014/main" val="20008"/>
                    </a:ext>
                  </a:extLst>
                </a:gridCol>
              </a:tblGrid>
              <a:tr h="1033975">
                <a:tc>
                  <a:txBody>
                    <a:bodyPr/>
                    <a:lstStyle/>
                    <a:p>
                      <a:pPr algn="ctr"/>
                      <a:r>
                        <a:rPr lang="en-US" sz="1200">
                          <a:solidFill>
                            <a:srgbClr val="FFFF00"/>
                          </a:solidFill>
                          <a:latin typeface="+mj-lt"/>
                        </a:rPr>
                        <a:t>Source</a:t>
                      </a:r>
                    </a:p>
                  </a:txBody>
                  <a:tcPr anchor="ctr"/>
                </a:tc>
                <a:tc>
                  <a:txBody>
                    <a:bodyPr/>
                    <a:lstStyle/>
                    <a:p>
                      <a:pPr marL="0" marR="0" algn="ctr">
                        <a:lnSpc>
                          <a:spcPct val="107000"/>
                        </a:lnSpc>
                        <a:spcBef>
                          <a:spcPts val="2400"/>
                        </a:spcBef>
                        <a:spcAft>
                          <a:spcPts val="2400"/>
                        </a:spcAft>
                      </a:pPr>
                      <a:r>
                        <a:rPr lang="en-IN" sz="1200" b="1">
                          <a:solidFill>
                            <a:srgbClr val="FFFF00"/>
                          </a:solidFill>
                          <a:effectLst/>
                          <a:latin typeface="+mj-lt"/>
                          <a:ea typeface="Times New Roman"/>
                          <a:cs typeface="Gautami"/>
                        </a:rPr>
                        <a:t>Research Objective or Research Question</a:t>
                      </a:r>
                      <a:endParaRPr lang="en-US" sz="1200">
                        <a:solidFill>
                          <a:srgbClr val="FFFF00"/>
                        </a:solidFill>
                        <a:effectLst/>
                        <a:latin typeface="+mj-lt"/>
                        <a:ea typeface="Calibri"/>
                        <a:cs typeface="Gautami"/>
                      </a:endParaRPr>
                    </a:p>
                  </a:txBody>
                  <a:tcPr marL="9525" marR="9525" marT="9525" marB="9525" anchor="ctr"/>
                </a:tc>
                <a:tc>
                  <a:txBody>
                    <a:bodyPr/>
                    <a:lstStyle/>
                    <a:p>
                      <a:pPr marL="0" marR="0" algn="ctr">
                        <a:lnSpc>
                          <a:spcPct val="107000"/>
                        </a:lnSpc>
                        <a:spcBef>
                          <a:spcPts val="2400"/>
                        </a:spcBef>
                        <a:spcAft>
                          <a:spcPts val="2400"/>
                        </a:spcAft>
                      </a:pPr>
                      <a:r>
                        <a:rPr lang="en-IN" sz="1200" b="1">
                          <a:solidFill>
                            <a:srgbClr val="FFFF00"/>
                          </a:solidFill>
                          <a:effectLst/>
                          <a:latin typeface="+mj-lt"/>
                          <a:ea typeface="Times New Roman"/>
                          <a:cs typeface="Gautami"/>
                        </a:rPr>
                        <a:t>Methodology</a:t>
                      </a:r>
                      <a:endParaRPr lang="en-US" sz="1200">
                        <a:solidFill>
                          <a:srgbClr val="FFFF00"/>
                        </a:solidFill>
                        <a:effectLst/>
                        <a:latin typeface="+mj-lt"/>
                        <a:ea typeface="Calibri"/>
                        <a:cs typeface="Gautami"/>
                      </a:endParaRPr>
                    </a:p>
                  </a:txBody>
                  <a:tcPr marL="9525" marR="9525" marT="9525" marB="9525" anchor="ctr"/>
                </a:tc>
                <a:tc>
                  <a:txBody>
                    <a:bodyPr/>
                    <a:lstStyle/>
                    <a:p>
                      <a:pPr marL="0" marR="0" algn="ctr">
                        <a:lnSpc>
                          <a:spcPct val="107000"/>
                        </a:lnSpc>
                        <a:spcBef>
                          <a:spcPts val="2400"/>
                        </a:spcBef>
                        <a:spcAft>
                          <a:spcPts val="2400"/>
                        </a:spcAft>
                      </a:pPr>
                      <a:r>
                        <a:rPr lang="en-IN" sz="1200" b="1">
                          <a:solidFill>
                            <a:srgbClr val="FFFF00"/>
                          </a:solidFill>
                          <a:effectLst/>
                          <a:latin typeface="+mj-lt"/>
                          <a:ea typeface="Times New Roman"/>
                          <a:cs typeface="Gautami"/>
                        </a:rPr>
                        <a:t>Key Findings</a:t>
                      </a:r>
                      <a:endParaRPr lang="en-US" sz="1200">
                        <a:solidFill>
                          <a:srgbClr val="FFFF00"/>
                        </a:solidFill>
                        <a:effectLst/>
                        <a:latin typeface="+mj-lt"/>
                        <a:ea typeface="Calibri"/>
                        <a:cs typeface="Gautami"/>
                      </a:endParaRPr>
                    </a:p>
                  </a:txBody>
                  <a:tcPr marL="9525" marR="9525" marT="9525" marB="9525" anchor="ctr"/>
                </a:tc>
                <a:tc>
                  <a:txBody>
                    <a:bodyPr/>
                    <a:lstStyle/>
                    <a:p>
                      <a:pPr marL="0" marR="0" algn="ctr">
                        <a:lnSpc>
                          <a:spcPct val="107000"/>
                        </a:lnSpc>
                        <a:spcBef>
                          <a:spcPts val="2400"/>
                        </a:spcBef>
                        <a:spcAft>
                          <a:spcPts val="2400"/>
                        </a:spcAft>
                      </a:pPr>
                      <a:r>
                        <a:rPr lang="en-IN" sz="1200" b="1">
                          <a:solidFill>
                            <a:srgbClr val="FFFF00"/>
                          </a:solidFill>
                          <a:effectLst/>
                          <a:latin typeface="+mj-lt"/>
                          <a:ea typeface="Times New Roman"/>
                          <a:cs typeface="Gautami"/>
                        </a:rPr>
                        <a:t>Relevance to Project</a:t>
                      </a:r>
                      <a:endParaRPr lang="en-US" sz="1200">
                        <a:solidFill>
                          <a:srgbClr val="FFFF00"/>
                        </a:solidFill>
                        <a:effectLst/>
                        <a:latin typeface="+mj-lt"/>
                        <a:ea typeface="Calibri"/>
                        <a:cs typeface="Gautami"/>
                      </a:endParaRPr>
                    </a:p>
                  </a:txBody>
                  <a:tcPr marL="9525" marR="9525" marT="9525" marB="9525" anchor="ctr"/>
                </a:tc>
                <a:tc>
                  <a:txBody>
                    <a:bodyPr/>
                    <a:lstStyle/>
                    <a:p>
                      <a:pPr marL="0" marR="0" algn="ctr">
                        <a:lnSpc>
                          <a:spcPct val="107000"/>
                        </a:lnSpc>
                        <a:spcBef>
                          <a:spcPts val="2400"/>
                        </a:spcBef>
                        <a:spcAft>
                          <a:spcPts val="2400"/>
                        </a:spcAft>
                      </a:pPr>
                      <a:r>
                        <a:rPr lang="en-IN" sz="1200" b="1">
                          <a:solidFill>
                            <a:srgbClr val="FFFF00"/>
                          </a:solidFill>
                          <a:effectLst/>
                          <a:latin typeface="+mj-lt"/>
                          <a:ea typeface="Times New Roman"/>
                          <a:cs typeface="Gautami"/>
                        </a:rPr>
                        <a:t>Techniques</a:t>
                      </a:r>
                      <a:endParaRPr lang="en-US" sz="1200">
                        <a:solidFill>
                          <a:srgbClr val="FFFF00"/>
                        </a:solidFill>
                        <a:effectLst/>
                        <a:latin typeface="+mj-lt"/>
                        <a:ea typeface="Calibri"/>
                        <a:cs typeface="Gautami"/>
                      </a:endParaRPr>
                    </a:p>
                  </a:txBody>
                  <a:tcPr marL="9525" marR="9525" marT="9525" marB="9525" anchor="ctr"/>
                </a:tc>
                <a:tc>
                  <a:txBody>
                    <a:bodyPr/>
                    <a:lstStyle/>
                    <a:p>
                      <a:pPr marL="0" marR="0" algn="ctr">
                        <a:lnSpc>
                          <a:spcPct val="107000"/>
                        </a:lnSpc>
                        <a:spcBef>
                          <a:spcPts val="2400"/>
                        </a:spcBef>
                        <a:spcAft>
                          <a:spcPts val="2400"/>
                        </a:spcAft>
                      </a:pPr>
                      <a:r>
                        <a:rPr lang="en-IN" sz="1200" b="1">
                          <a:solidFill>
                            <a:srgbClr val="FFFF00"/>
                          </a:solidFill>
                          <a:effectLst/>
                          <a:latin typeface="+mj-lt"/>
                          <a:ea typeface="Times New Roman"/>
                          <a:cs typeface="Gautami"/>
                        </a:rPr>
                        <a:t>Accuracy &amp; Performance Measures</a:t>
                      </a:r>
                      <a:endParaRPr lang="en-US" sz="1200">
                        <a:solidFill>
                          <a:srgbClr val="FFFF00"/>
                        </a:solidFill>
                        <a:effectLst/>
                        <a:latin typeface="+mj-lt"/>
                        <a:ea typeface="Calibri"/>
                        <a:cs typeface="Gautami"/>
                      </a:endParaRPr>
                    </a:p>
                  </a:txBody>
                  <a:tcPr marL="9525" marR="9525" marT="9525" marB="9525" anchor="ctr"/>
                </a:tc>
                <a:tc>
                  <a:txBody>
                    <a:bodyPr/>
                    <a:lstStyle/>
                    <a:p>
                      <a:pPr marL="0" marR="0" algn="ctr">
                        <a:lnSpc>
                          <a:spcPct val="107000"/>
                        </a:lnSpc>
                        <a:spcBef>
                          <a:spcPts val="2400"/>
                        </a:spcBef>
                        <a:spcAft>
                          <a:spcPts val="2400"/>
                        </a:spcAft>
                      </a:pPr>
                      <a:r>
                        <a:rPr lang="en-IN" sz="1200" b="1">
                          <a:solidFill>
                            <a:srgbClr val="FFFF00"/>
                          </a:solidFill>
                          <a:effectLst/>
                          <a:latin typeface="+mj-lt"/>
                          <a:ea typeface="Times New Roman"/>
                          <a:cs typeface="Gautami"/>
                        </a:rPr>
                        <a:t>Advantages</a:t>
                      </a:r>
                      <a:endParaRPr lang="en-US" sz="1200">
                        <a:solidFill>
                          <a:srgbClr val="FFFF00"/>
                        </a:solidFill>
                        <a:effectLst/>
                        <a:latin typeface="+mj-lt"/>
                        <a:ea typeface="Calibri"/>
                        <a:cs typeface="Gautami"/>
                      </a:endParaRPr>
                    </a:p>
                  </a:txBody>
                  <a:tcPr marL="9525" marR="9525" marT="9525" marB="9525" anchor="ctr"/>
                </a:tc>
                <a:tc>
                  <a:txBody>
                    <a:bodyPr/>
                    <a:lstStyle/>
                    <a:p>
                      <a:pPr marL="0" marR="0" algn="ctr">
                        <a:lnSpc>
                          <a:spcPct val="107000"/>
                        </a:lnSpc>
                        <a:spcBef>
                          <a:spcPts val="2400"/>
                        </a:spcBef>
                        <a:spcAft>
                          <a:spcPts val="2400"/>
                        </a:spcAft>
                      </a:pPr>
                      <a:r>
                        <a:rPr lang="en-IN" sz="1200" b="1">
                          <a:solidFill>
                            <a:srgbClr val="FFFF00"/>
                          </a:solidFill>
                          <a:effectLst/>
                          <a:latin typeface="+mj-lt"/>
                          <a:ea typeface="Times New Roman"/>
                          <a:cs typeface="Gautami"/>
                        </a:rPr>
                        <a:t>Disadvantages</a:t>
                      </a:r>
                      <a:endParaRPr lang="en-US" sz="1200">
                        <a:solidFill>
                          <a:srgbClr val="FFFF00"/>
                        </a:solidFill>
                        <a:effectLst/>
                        <a:latin typeface="+mj-lt"/>
                        <a:ea typeface="Calibri"/>
                        <a:cs typeface="Gautami"/>
                      </a:endParaRPr>
                    </a:p>
                  </a:txBody>
                  <a:tcPr marL="9525" marR="9525" marT="9525" marB="9525" anchor="ctr"/>
                </a:tc>
                <a:extLst>
                  <a:ext uri="{0D108BD9-81ED-4DB2-BD59-A6C34878D82A}">
                    <a16:rowId xmlns:a16="http://schemas.microsoft.com/office/drawing/2014/main" val="10000"/>
                  </a:ext>
                </a:extLst>
              </a:tr>
              <a:tr h="752572">
                <a:tc>
                  <a:txBody>
                    <a:bodyPr/>
                    <a:lstStyle/>
                    <a:p>
                      <a:pPr algn="l"/>
                      <a:r>
                        <a:rPr lang="en-US" sz="800"/>
                        <a:t>Patel, J., Tejal, K.,</a:t>
                      </a:r>
                    </a:p>
                  </a:txBody>
                  <a:tcPr/>
                </a:tc>
                <a:tc>
                  <a:txBody>
                    <a:bodyPr/>
                    <a:lstStyle/>
                    <a:p>
                      <a:pPr algn="l"/>
                      <a:r>
                        <a:rPr lang="en-US" sz="800"/>
                        <a:t>To develop models that can predict heart disease efficiently using data mining and machine learning techniques.</a:t>
                      </a:r>
                    </a:p>
                  </a:txBody>
                  <a:tcPr/>
                </a:tc>
                <a:tc>
                  <a:txBody>
                    <a:bodyPr/>
                    <a:lstStyle/>
                    <a:p>
                      <a:pPr algn="l"/>
                      <a:r>
                        <a:rPr lang="en-US" sz="800"/>
                        <a:t>Applied Decision Tree, Naïve Bayes, K-Nearest Neighbor (KNN), and Neural Networks on UCI Heart Disease dataset.</a:t>
                      </a:r>
                    </a:p>
                  </a:txBody>
                  <a:tcPr/>
                </a:tc>
                <a:tc>
                  <a:txBody>
                    <a:bodyPr/>
                    <a:lstStyle/>
                    <a:p>
                      <a:pPr algn="l"/>
                      <a:r>
                        <a:rPr lang="en-US" sz="800"/>
                        <a:t>Decision Trees provided the highest accuracy compared to other models</a:t>
                      </a:r>
                    </a:p>
                  </a:txBody>
                  <a:tcPr/>
                </a:tc>
                <a:tc>
                  <a:txBody>
                    <a:bodyPr/>
                    <a:lstStyle/>
                    <a:p>
                      <a:pPr algn="l"/>
                      <a:r>
                        <a:rPr lang="en-US" sz="800"/>
                        <a:t>Provides insights on different algorithms' performance on heart disease prediction, guiding model selection.</a:t>
                      </a:r>
                    </a:p>
                  </a:txBody>
                  <a:tcPr/>
                </a:tc>
                <a:tc>
                  <a:txBody>
                    <a:bodyPr/>
                    <a:lstStyle/>
                    <a:p>
                      <a:pPr algn="l"/>
                      <a:r>
                        <a:rPr lang="en-US" sz="800"/>
                        <a:t>Decision Tree, Naïve Bayes, KNN, Neural Network.</a:t>
                      </a:r>
                    </a:p>
                  </a:txBody>
                  <a:tcPr/>
                </a:tc>
                <a:tc>
                  <a:txBody>
                    <a:bodyPr/>
                    <a:lstStyle/>
                    <a:p>
                      <a:pPr algn="l"/>
                      <a:r>
                        <a:rPr lang="en-US" sz="800"/>
                        <a:t>Accuracy: ~85% with Decision Tree.</a:t>
                      </a:r>
                    </a:p>
                  </a:txBody>
                  <a:tcPr/>
                </a:tc>
                <a:tc>
                  <a:txBody>
                    <a:bodyPr/>
                    <a:lstStyle/>
                    <a:p>
                      <a:pPr algn="l"/>
                      <a:r>
                        <a:rPr lang="en-US" sz="800"/>
                        <a:t>Easy interpretability with Decision Trees; Naïve Bayes is fast and efficient.</a:t>
                      </a:r>
                    </a:p>
                  </a:txBody>
                  <a:tcPr/>
                </a:tc>
                <a:tc>
                  <a:txBody>
                    <a:bodyPr/>
                    <a:lstStyle/>
                    <a:p>
                      <a:pPr algn="l"/>
                      <a:r>
                        <a:rPr lang="en-US" sz="800"/>
                        <a:t>Prone to overfitting (Decision Trees); lower performance for imbalanced datasets.</a:t>
                      </a:r>
                    </a:p>
                  </a:txBody>
                  <a:tcPr/>
                </a:tc>
                <a:extLst>
                  <a:ext uri="{0D108BD9-81ED-4DB2-BD59-A6C34878D82A}">
                    <a16:rowId xmlns:a16="http://schemas.microsoft.com/office/drawing/2014/main" val="10001"/>
                  </a:ext>
                </a:extLst>
              </a:tr>
              <a:tr h="710483">
                <a:tc>
                  <a:txBody>
                    <a:bodyPr/>
                    <a:lstStyle/>
                    <a:p>
                      <a:pPr algn="l"/>
                      <a:r>
                        <a:rPr lang="en-US" sz="800"/>
                        <a:t>Dey, S., et al., </a:t>
                      </a:r>
                    </a:p>
                  </a:txBody>
                  <a:tcPr/>
                </a:tc>
                <a:tc>
                  <a:txBody>
                    <a:bodyPr/>
                    <a:lstStyle/>
                    <a:p>
                      <a:pPr algn="l"/>
                      <a:r>
                        <a:rPr lang="en-US" sz="800"/>
                        <a:t>To compare various machine learning algorithms for efficient heart disease prediction.</a:t>
                      </a:r>
                    </a:p>
                  </a:txBody>
                  <a:tcPr/>
                </a:tc>
                <a:tc>
                  <a:txBody>
                    <a:bodyPr/>
                    <a:lstStyle/>
                    <a:p>
                      <a:pPr algn="l"/>
                      <a:r>
                        <a:rPr lang="en-US" sz="800"/>
                        <a:t>Used Random Forest, Support Vector Machine (SVM), and Logistic Regression.</a:t>
                      </a:r>
                    </a:p>
                  </a:txBody>
                  <a:tcPr/>
                </a:tc>
                <a:tc>
                  <a:txBody>
                    <a:bodyPr/>
                    <a:lstStyle/>
                    <a:p>
                      <a:pPr algn="l"/>
                      <a:r>
                        <a:rPr lang="en-US" sz="800"/>
                        <a:t>Random Forest performed better than SVM and Logistic Regression.</a:t>
                      </a:r>
                    </a:p>
                  </a:txBody>
                  <a:tcPr/>
                </a:tc>
                <a:tc>
                  <a:txBody>
                    <a:bodyPr/>
                    <a:lstStyle/>
                    <a:p>
                      <a:pPr algn="l"/>
                      <a:r>
                        <a:rPr lang="en-US" sz="800"/>
                        <a:t>Helps in identifying ensemble techniques that outperform individual models.</a:t>
                      </a:r>
                    </a:p>
                  </a:txBody>
                  <a:tcPr/>
                </a:tc>
                <a:tc>
                  <a:txBody>
                    <a:bodyPr/>
                    <a:lstStyle/>
                    <a:p>
                      <a:pPr algn="l"/>
                      <a:r>
                        <a:rPr lang="en-US" sz="800"/>
                        <a:t>Random Forest, SVM, Logistic Regression.</a:t>
                      </a:r>
                    </a:p>
                  </a:txBody>
                  <a:tcPr/>
                </a:tc>
                <a:tc>
                  <a:txBody>
                    <a:bodyPr/>
                    <a:lstStyle/>
                    <a:p>
                      <a:pPr algn="l"/>
                      <a:r>
                        <a:rPr lang="en-US" sz="800"/>
                        <a:t>Random Forest achieved 88.7% accuracy.</a:t>
                      </a:r>
                    </a:p>
                  </a:txBody>
                  <a:tcPr/>
                </a:tc>
                <a:tc>
                  <a:txBody>
                    <a:bodyPr/>
                    <a:lstStyle/>
                    <a:p>
                      <a:pPr algn="l"/>
                      <a:r>
                        <a:rPr lang="en-US" sz="800"/>
                        <a:t>Random Forest avoids overfitting and handles missing data well.</a:t>
                      </a:r>
                    </a:p>
                  </a:txBody>
                  <a:tcPr/>
                </a:tc>
                <a:tc>
                  <a:txBody>
                    <a:bodyPr/>
                    <a:lstStyle/>
                    <a:p>
                      <a:pPr algn="l"/>
                      <a:r>
                        <a:rPr lang="en-US" sz="800"/>
                        <a:t>Random Forest models are complex and hard to interpret.</a:t>
                      </a:r>
                    </a:p>
                  </a:txBody>
                  <a:tcPr/>
                </a:tc>
                <a:extLst>
                  <a:ext uri="{0D108BD9-81ED-4DB2-BD59-A6C34878D82A}">
                    <a16:rowId xmlns:a16="http://schemas.microsoft.com/office/drawing/2014/main" val="10002"/>
                  </a:ext>
                </a:extLst>
              </a:tr>
              <a:tr h="758548">
                <a:tc>
                  <a:txBody>
                    <a:bodyPr/>
                    <a:lstStyle/>
                    <a:p>
                      <a:pPr algn="l"/>
                      <a:r>
                        <a:rPr lang="en-US" sz="800"/>
                        <a:t>Haider, S., et al.,</a:t>
                      </a:r>
                    </a:p>
                  </a:txBody>
                  <a:tcPr/>
                </a:tc>
                <a:tc>
                  <a:txBody>
                    <a:bodyPr/>
                    <a:lstStyle/>
                    <a:p>
                      <a:pPr algn="l"/>
                      <a:r>
                        <a:rPr lang="en-US" sz="800"/>
                        <a:t>To design a lightweight prediction model for heart disease that balances accuracy and efficiency.</a:t>
                      </a:r>
                    </a:p>
                  </a:txBody>
                  <a:tcPr/>
                </a:tc>
                <a:tc>
                  <a:txBody>
                    <a:bodyPr/>
                    <a:lstStyle/>
                    <a:p>
                      <a:pPr algn="l"/>
                      <a:r>
                        <a:rPr lang="en-US" sz="800"/>
                        <a:t>Implemented Naïve Bayes and KNN on clinical datasets.</a:t>
                      </a:r>
                    </a:p>
                  </a:txBody>
                  <a:tcPr/>
                </a:tc>
                <a:tc>
                  <a:txBody>
                    <a:bodyPr/>
                    <a:lstStyle/>
                    <a:p>
                      <a:pPr algn="l"/>
                      <a:r>
                        <a:rPr lang="en-US" sz="800"/>
                        <a:t>Naïve Bayes worked faster but KNN was slightly more accurate.</a:t>
                      </a:r>
                    </a:p>
                  </a:txBody>
                  <a:tcPr/>
                </a:tc>
                <a:tc>
                  <a:txBody>
                    <a:bodyPr/>
                    <a:lstStyle/>
                    <a:p>
                      <a:pPr algn="l"/>
                      <a:r>
                        <a:rPr lang="en-US" sz="800"/>
                        <a:t>Shows the trade-off between speed and accuracy, useful for application-specific model selection.</a:t>
                      </a:r>
                    </a:p>
                  </a:txBody>
                  <a:tcPr/>
                </a:tc>
                <a:tc>
                  <a:txBody>
                    <a:bodyPr/>
                    <a:lstStyle/>
                    <a:p>
                      <a:pPr algn="l"/>
                      <a:r>
                        <a:rPr lang="en-US" sz="800"/>
                        <a:t>Naïve Bayes, K-Nearest Neighbor (KNN).</a:t>
                      </a:r>
                    </a:p>
                  </a:txBody>
                  <a:tcPr/>
                </a:tc>
                <a:tc>
                  <a:txBody>
                    <a:bodyPr/>
                    <a:lstStyle/>
                    <a:p>
                      <a:pPr algn="l"/>
                      <a:r>
                        <a:rPr lang="de-DE" sz="800"/>
                        <a:t>Naïve Bayes: 83%, KNN: 85%.</a:t>
                      </a:r>
                      <a:endParaRPr lang="en-US" sz="800"/>
                    </a:p>
                  </a:txBody>
                  <a:tcPr/>
                </a:tc>
                <a:tc>
                  <a:txBody>
                    <a:bodyPr/>
                    <a:lstStyle/>
                    <a:p>
                      <a:pPr algn="l"/>
                      <a:r>
                        <a:rPr lang="en-US" sz="800"/>
                        <a:t>Naïve Bayes requires less training data and is computationally fast.</a:t>
                      </a:r>
                    </a:p>
                  </a:txBody>
                  <a:tcPr/>
                </a:tc>
                <a:tc>
                  <a:txBody>
                    <a:bodyPr/>
                    <a:lstStyle/>
                    <a:p>
                      <a:pPr algn="l"/>
                      <a:r>
                        <a:rPr lang="en-US" sz="800"/>
                        <a:t>KNN has higher computation time at prediction stage.</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645D6-39D7-E866-A5D7-9369C2EE5473}"/>
              </a:ext>
            </a:extLst>
          </p:cNvPr>
          <p:cNvSpPr>
            <a:spLocks noGrp="1"/>
          </p:cNvSpPr>
          <p:nvPr>
            <p:ph type="ctrTitle"/>
          </p:nvPr>
        </p:nvSpPr>
        <p:spPr>
          <a:xfrm>
            <a:off x="0" y="0"/>
            <a:ext cx="9144000" cy="649288"/>
          </a:xfrm>
        </p:spPr>
        <p:txBody>
          <a:bodyPr>
            <a:normAutofit fontScale="90000"/>
          </a:bodyPr>
          <a:lstStyle/>
          <a:p>
            <a:pPr eaLnBrk="1" fontAlgn="auto" hangingPunct="1">
              <a:buClr>
                <a:schemeClr val="dk1"/>
              </a:buClr>
              <a:buFont typeface="Arial"/>
              <a:buNone/>
              <a:defRPr/>
            </a:pPr>
            <a:r>
              <a:rPr lang="en-US">
                <a:solidFill>
                  <a:schemeClr val="dk1"/>
                </a:solidFill>
                <a:sym typeface="Arial"/>
              </a:rPr>
              <a:t>Research Gaps</a:t>
            </a:r>
          </a:p>
        </p:txBody>
      </p:sp>
      <p:sp>
        <p:nvSpPr>
          <p:cNvPr id="13315" name="Slide Number Placeholder 2">
            <a:extLst>
              <a:ext uri="{FF2B5EF4-FFF2-40B4-BE49-F238E27FC236}">
                <a16:creationId xmlns:a16="http://schemas.microsoft.com/office/drawing/2014/main" id="{E6ED6563-F88C-D460-2271-38550C0A6CF5}"/>
              </a:ext>
            </a:extLst>
          </p:cNvPr>
          <p:cNvSpPr>
            <a:spLocks noGrp="1"/>
          </p:cNvSpPr>
          <p:nvPr>
            <p:ph type="sldNum" sz="quarter" idx="1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D1BB5A44-4067-4D34-813C-C51C9A121434}" type="slidenum">
              <a:rPr lang="en-US" altLang="en-US" sz="1000" smtClean="0">
                <a:solidFill>
                  <a:srgbClr val="595959"/>
                </a:solidFill>
              </a:rPr>
              <a:pPr/>
              <a:t>7</a:t>
            </a:fld>
            <a:endParaRPr lang="en-US" altLang="en-US" sz="1000">
              <a:solidFill>
                <a:srgbClr val="595959"/>
              </a:solidFill>
            </a:endParaRPr>
          </a:p>
        </p:txBody>
      </p:sp>
      <p:sp>
        <p:nvSpPr>
          <p:cNvPr id="5" name="Text Placeholder 4">
            <a:extLst>
              <a:ext uri="{FF2B5EF4-FFF2-40B4-BE49-F238E27FC236}">
                <a16:creationId xmlns:a16="http://schemas.microsoft.com/office/drawing/2014/main" id="{D86AF300-C5DC-AE6B-27B0-662D4DF2DF89}"/>
              </a:ext>
            </a:extLst>
          </p:cNvPr>
          <p:cNvSpPr>
            <a:spLocks noGrp="1"/>
          </p:cNvSpPr>
          <p:nvPr>
            <p:ph type="body" sz="quarter" idx="13"/>
          </p:nvPr>
        </p:nvSpPr>
        <p:spPr/>
        <p:txBody>
          <a:bodyPr spcFirstLastPara="1">
            <a:noAutofit/>
          </a:bodyPr>
          <a:lstStyle/>
          <a:p>
            <a:pPr marL="400050" indent="-285750" algn="just" eaLnBrk="1" fontAlgn="auto" hangingPunct="1">
              <a:lnSpc>
                <a:spcPct val="115000"/>
              </a:lnSpc>
              <a:spcBef>
                <a:spcPts val="0"/>
              </a:spcBef>
              <a:spcAft>
                <a:spcPts val="0"/>
              </a:spcAft>
              <a:buClr>
                <a:schemeClr val="dk2"/>
              </a:buClr>
              <a:buSzPts val="1800"/>
              <a:buFont typeface="Arial" panose="020B0604020202020204" pitchFamily="34" charset="0"/>
              <a:buChar char="•"/>
              <a:defRPr/>
            </a:pPr>
            <a:r>
              <a:rPr lang="en-US" sz="1800" b="1"/>
              <a:t>Better Use of Real-Time Data from Wearables: </a:t>
            </a:r>
            <a:r>
              <a:rPr lang="en-US" sz="1800"/>
              <a:t>Most studies focus on data collected at one point in time, but heart disease prediction could improve if models used real-time data from wearable devices, such as heart rate monitors, to predict risks more accurately.</a:t>
            </a:r>
          </a:p>
          <a:p>
            <a:pPr marL="400050" indent="-285750" algn="just" eaLnBrk="1" fontAlgn="auto" hangingPunct="1">
              <a:lnSpc>
                <a:spcPct val="115000"/>
              </a:lnSpc>
              <a:spcBef>
                <a:spcPts val="0"/>
              </a:spcBef>
              <a:spcAft>
                <a:spcPts val="0"/>
              </a:spcAft>
              <a:buClr>
                <a:schemeClr val="dk2"/>
              </a:buClr>
              <a:buSzPts val="1800"/>
              <a:buFont typeface="Arial" panose="020B0604020202020204" pitchFamily="34" charset="0"/>
              <a:buChar char="•"/>
              <a:defRPr/>
            </a:pPr>
            <a:r>
              <a:rPr lang="en-US" sz="1800" b="1"/>
              <a:t>Improved Model Explainability: </a:t>
            </a:r>
            <a:r>
              <a:rPr lang="en-US" sz="1800"/>
              <a:t>Many advanced models, like neural networks, are hard to understand. More research is needed to make these models easier to explain, especially for doctors and healthcare providers, so they can trust and use them confidently.</a:t>
            </a:r>
          </a:p>
          <a:p>
            <a:pPr marL="400050" indent="-285750" algn="just" eaLnBrk="1" fontAlgn="auto" hangingPunct="1">
              <a:lnSpc>
                <a:spcPct val="115000"/>
              </a:lnSpc>
              <a:spcBef>
                <a:spcPts val="0"/>
              </a:spcBef>
              <a:spcAft>
                <a:spcPts val="0"/>
              </a:spcAft>
              <a:buClr>
                <a:schemeClr val="dk2"/>
              </a:buClr>
              <a:buSzPts val="1800"/>
              <a:buFont typeface="Arial" panose="020B0604020202020204" pitchFamily="34" charset="0"/>
              <a:buChar char="•"/>
              <a:defRPr/>
            </a:pPr>
            <a:r>
              <a:rPr lang="en-US" sz="1800" b="1"/>
              <a:t>Handling Imbalanced Data: </a:t>
            </a:r>
            <a:r>
              <a:rPr lang="en-US" sz="1800"/>
              <a:t>Many datasets used for heart disease prediction have too many healthy patients and too few patients with heart disease, which makes predictions less reliable. New methods to balance this data could improve model accuracy.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90F02-9719-B959-1006-EB1FDD49C69E}"/>
              </a:ext>
            </a:extLst>
          </p:cNvPr>
          <p:cNvSpPr>
            <a:spLocks noGrp="1"/>
          </p:cNvSpPr>
          <p:nvPr>
            <p:ph type="ctrTitle"/>
          </p:nvPr>
        </p:nvSpPr>
        <p:spPr>
          <a:xfrm>
            <a:off x="0" y="0"/>
            <a:ext cx="9144000" cy="649288"/>
          </a:xfrm>
        </p:spPr>
        <p:txBody>
          <a:bodyPr>
            <a:normAutofit fontScale="90000"/>
          </a:bodyPr>
          <a:lstStyle/>
          <a:p>
            <a:pPr eaLnBrk="1" fontAlgn="auto" hangingPunct="1">
              <a:buClr>
                <a:schemeClr val="dk1"/>
              </a:buClr>
              <a:buFont typeface="Arial"/>
              <a:buNone/>
              <a:defRPr/>
            </a:pPr>
            <a:r>
              <a:rPr lang="en-US">
                <a:ea typeface="Times New Roman"/>
                <a:cs typeface="Times New Roman"/>
                <a:sym typeface="Times New Roman"/>
              </a:rPr>
              <a:t>Significance of Proposed Work</a:t>
            </a:r>
            <a:endParaRPr lang="en-US">
              <a:solidFill>
                <a:schemeClr val="dk1"/>
              </a:solidFill>
              <a:sym typeface="Arial"/>
            </a:endParaRPr>
          </a:p>
        </p:txBody>
      </p:sp>
      <p:sp>
        <p:nvSpPr>
          <p:cNvPr id="14339" name="Slide Number Placeholder 2">
            <a:extLst>
              <a:ext uri="{FF2B5EF4-FFF2-40B4-BE49-F238E27FC236}">
                <a16:creationId xmlns:a16="http://schemas.microsoft.com/office/drawing/2014/main" id="{EBBD90DE-F09B-F39C-C8E7-573DB795DDE4}"/>
              </a:ext>
            </a:extLst>
          </p:cNvPr>
          <p:cNvSpPr>
            <a:spLocks noGrp="1"/>
          </p:cNvSpPr>
          <p:nvPr>
            <p:ph type="sldNum" sz="quarter" idx="1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B7DED820-80DF-4E0B-BC64-DF7C115636DA}" type="slidenum">
              <a:rPr lang="en-US" altLang="en-US" sz="1000" smtClean="0">
                <a:solidFill>
                  <a:srgbClr val="595959"/>
                </a:solidFill>
              </a:rPr>
              <a:pPr/>
              <a:t>8</a:t>
            </a:fld>
            <a:endParaRPr lang="en-US" altLang="en-US" sz="1000">
              <a:solidFill>
                <a:srgbClr val="595959"/>
              </a:solidFill>
            </a:endParaRPr>
          </a:p>
        </p:txBody>
      </p:sp>
      <p:sp>
        <p:nvSpPr>
          <p:cNvPr id="5" name="Text Placeholder 4">
            <a:extLst>
              <a:ext uri="{FF2B5EF4-FFF2-40B4-BE49-F238E27FC236}">
                <a16:creationId xmlns:a16="http://schemas.microsoft.com/office/drawing/2014/main" id="{6B5A97DD-4FF8-9D77-3212-3B5C76E6B724}"/>
              </a:ext>
            </a:extLst>
          </p:cNvPr>
          <p:cNvSpPr>
            <a:spLocks noGrp="1"/>
          </p:cNvSpPr>
          <p:nvPr>
            <p:ph type="body" sz="quarter" idx="13"/>
          </p:nvPr>
        </p:nvSpPr>
        <p:spPr>
          <a:xfrm>
            <a:off x="165100" y="944136"/>
            <a:ext cx="8763000" cy="3479800"/>
          </a:xfrm>
        </p:spPr>
        <p:txBody>
          <a:bodyPr spcFirstLastPara="1">
            <a:normAutofit/>
          </a:bodyPr>
          <a:lstStyle/>
          <a:p>
            <a:pPr marL="400050" indent="-285750" algn="just" eaLnBrk="1" fontAlgn="auto" hangingPunct="1">
              <a:lnSpc>
                <a:spcPct val="115000"/>
              </a:lnSpc>
              <a:spcBef>
                <a:spcPts val="0"/>
              </a:spcBef>
              <a:spcAft>
                <a:spcPts val="0"/>
              </a:spcAft>
              <a:buClr>
                <a:schemeClr val="dk2"/>
              </a:buClr>
              <a:buSzPts val="1800"/>
              <a:buFont typeface="Arial" panose="020B0604020202020204" pitchFamily="34" charset="0"/>
              <a:buChar char="•"/>
              <a:defRPr/>
            </a:pPr>
            <a:r>
              <a:rPr lang="en-US" sz="1800" b="1">
                <a:solidFill>
                  <a:schemeClr val="tx1"/>
                </a:solidFill>
                <a:sym typeface="Arial"/>
              </a:rPr>
              <a:t>Cardio Predict </a:t>
            </a:r>
            <a:r>
              <a:rPr lang="en-US" sz="1800">
                <a:solidFill>
                  <a:schemeClr val="tx1"/>
                </a:solidFill>
                <a:sym typeface="Arial"/>
              </a:rPr>
              <a:t>is a powerful tool aimed at early detection of heart disease using machine learning, helping to reduce mortality and improve patient outcomes. By applying advanced algorithms like </a:t>
            </a:r>
            <a:r>
              <a:rPr lang="en-US" sz="1800" err="1">
                <a:solidFill>
                  <a:schemeClr val="tx1"/>
                </a:solidFill>
                <a:sym typeface="Arial"/>
              </a:rPr>
              <a:t>XGBoost</a:t>
            </a:r>
            <a:r>
              <a:rPr lang="en-US" sz="1800">
                <a:solidFill>
                  <a:schemeClr val="tx1"/>
                </a:solidFill>
                <a:sym typeface="Arial"/>
              </a:rPr>
              <a:t>, SVM, and Random Forest along with techniques such as RFE, PCA, and SMOTE, the model ensures high accuracy and balanced predictions.</a:t>
            </a:r>
          </a:p>
          <a:p>
            <a:pPr marL="400050" indent="-285750" algn="just" eaLnBrk="1" fontAlgn="auto" hangingPunct="1">
              <a:lnSpc>
                <a:spcPct val="115000"/>
              </a:lnSpc>
              <a:spcBef>
                <a:spcPts val="0"/>
              </a:spcBef>
              <a:spcAft>
                <a:spcPts val="0"/>
              </a:spcAft>
              <a:buClr>
                <a:schemeClr val="dk2"/>
              </a:buClr>
              <a:buSzPts val="1800"/>
              <a:buFont typeface="Arial" panose="020B0604020202020204" pitchFamily="34" charset="0"/>
              <a:buChar char="•"/>
              <a:defRPr/>
            </a:pPr>
            <a:r>
              <a:rPr lang="en-US" sz="1800">
                <a:solidFill>
                  <a:schemeClr val="tx1"/>
                </a:solidFill>
                <a:sym typeface="Arial"/>
              </a:rPr>
              <a:t>The user-friendly </a:t>
            </a:r>
            <a:r>
              <a:rPr lang="en-US" sz="1800" err="1">
                <a:solidFill>
                  <a:schemeClr val="tx1"/>
                </a:solidFill>
                <a:sym typeface="Arial"/>
              </a:rPr>
              <a:t>Streamlit</a:t>
            </a:r>
            <a:r>
              <a:rPr lang="en-US" sz="1800">
                <a:solidFill>
                  <a:schemeClr val="tx1"/>
                </a:solidFill>
                <a:sym typeface="Arial"/>
              </a:rPr>
              <a:t> interface allows both professionals and the general public to assess heart disease risk quickly and interactively. It not only provides predictions but also raises awareness through educational content on risk factors, symptoms, and prevention. This project bridges the gap between technology and healthcare, offering a practical and accessible solution for early intervention.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2793D-9516-99A2-6299-AEA107B7413B}"/>
              </a:ext>
            </a:extLst>
          </p:cNvPr>
          <p:cNvSpPr>
            <a:spLocks noGrp="1"/>
          </p:cNvSpPr>
          <p:nvPr>
            <p:ph type="ctrTitle"/>
          </p:nvPr>
        </p:nvSpPr>
        <p:spPr>
          <a:xfrm>
            <a:off x="0" y="0"/>
            <a:ext cx="9144000" cy="649288"/>
          </a:xfrm>
        </p:spPr>
        <p:txBody>
          <a:bodyPr>
            <a:normAutofit fontScale="90000"/>
          </a:bodyPr>
          <a:lstStyle/>
          <a:p>
            <a:pPr eaLnBrk="1" fontAlgn="auto" hangingPunct="1">
              <a:buClr>
                <a:schemeClr val="dk1"/>
              </a:buClr>
              <a:buFont typeface="Arial"/>
              <a:buNone/>
              <a:defRPr/>
            </a:pPr>
            <a:r>
              <a:rPr lang="en-US">
                <a:solidFill>
                  <a:schemeClr val="dk1"/>
                </a:solidFill>
                <a:sym typeface="Arial"/>
              </a:rPr>
              <a:t>Architecture Diagram</a:t>
            </a:r>
          </a:p>
        </p:txBody>
      </p:sp>
      <p:sp>
        <p:nvSpPr>
          <p:cNvPr id="15363" name="Slide Number Placeholder 2">
            <a:extLst>
              <a:ext uri="{FF2B5EF4-FFF2-40B4-BE49-F238E27FC236}">
                <a16:creationId xmlns:a16="http://schemas.microsoft.com/office/drawing/2014/main" id="{BEABD414-57AD-99F8-EF5A-45104010716D}"/>
              </a:ext>
            </a:extLst>
          </p:cNvPr>
          <p:cNvSpPr>
            <a:spLocks noGrp="1"/>
          </p:cNvSpPr>
          <p:nvPr>
            <p:ph type="sldNum" sz="quarter" idx="1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811BCC7B-76C3-4E26-96B5-DCD6536153D8}" type="slidenum">
              <a:rPr lang="en-US" altLang="en-US" sz="1000" smtClean="0">
                <a:solidFill>
                  <a:srgbClr val="595959"/>
                </a:solidFill>
              </a:rPr>
              <a:pPr/>
              <a:t>9</a:t>
            </a:fld>
            <a:endParaRPr lang="en-US" altLang="en-US" sz="1000">
              <a:solidFill>
                <a:srgbClr val="595959"/>
              </a:solidFill>
            </a:endParaRPr>
          </a:p>
        </p:txBody>
      </p:sp>
      <p:sp>
        <p:nvSpPr>
          <p:cNvPr id="5" name="Text Placeholder 4">
            <a:extLst>
              <a:ext uri="{FF2B5EF4-FFF2-40B4-BE49-F238E27FC236}">
                <a16:creationId xmlns:a16="http://schemas.microsoft.com/office/drawing/2014/main" id="{5718DBCF-4E6F-9D97-DCBE-27411F7B87A1}"/>
              </a:ext>
            </a:extLst>
          </p:cNvPr>
          <p:cNvSpPr>
            <a:spLocks noGrp="1"/>
          </p:cNvSpPr>
          <p:nvPr>
            <p:ph type="body" sz="quarter" idx="13"/>
          </p:nvPr>
        </p:nvSpPr>
        <p:spPr/>
        <p:txBody>
          <a:bodyPr spcFirstLastPara="1">
            <a:normAutofit/>
          </a:bodyPr>
          <a:lstStyle/>
          <a:p>
            <a:pPr marL="114300" indent="0" eaLnBrk="1" fontAlgn="auto" hangingPunct="1">
              <a:lnSpc>
                <a:spcPct val="115000"/>
              </a:lnSpc>
              <a:spcBef>
                <a:spcPts val="0"/>
              </a:spcBef>
              <a:spcAft>
                <a:spcPts val="0"/>
              </a:spcAft>
              <a:buClr>
                <a:schemeClr val="dk2"/>
              </a:buClr>
              <a:buSzPts val="1800"/>
              <a:defRPr/>
            </a:pPr>
            <a:r>
              <a:rPr lang="en-US" sz="800">
                <a:solidFill>
                  <a:schemeClr val="dk2"/>
                </a:solidFill>
                <a:sym typeface="Arial"/>
              </a:rPr>
              <a:t>.</a:t>
            </a:r>
          </a:p>
        </p:txBody>
      </p:sp>
      <p:pic>
        <p:nvPicPr>
          <p:cNvPr id="3" name="Picture 2">
            <a:extLst>
              <a:ext uri="{FF2B5EF4-FFF2-40B4-BE49-F238E27FC236}">
                <a16:creationId xmlns:a16="http://schemas.microsoft.com/office/drawing/2014/main" id="{92236678-FE07-71BE-4481-DC0FB9DFAB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5317" y="649288"/>
            <a:ext cx="2793365" cy="419036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TotalTime>
  <Words>2946</Words>
  <Application>Microsoft Office PowerPoint</Application>
  <PresentationFormat>On-screen Show (16:9)</PresentationFormat>
  <Paragraphs>303</Paragraphs>
  <Slides>35</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Times New Roman</vt:lpstr>
      <vt:lpstr>Simple Light</vt:lpstr>
      <vt:lpstr>    Gokaraju Rangaraju Institute of Engineering and Technology  (Autonomous) Department of Data Science  SRP Project Work (CSBS)</vt:lpstr>
      <vt:lpstr>Abstract</vt:lpstr>
      <vt:lpstr>Problem Statement</vt:lpstr>
      <vt:lpstr>Objectives</vt:lpstr>
      <vt:lpstr>Literature Review</vt:lpstr>
      <vt:lpstr>Literature Review</vt:lpstr>
      <vt:lpstr>Research Gaps</vt:lpstr>
      <vt:lpstr>Significance of Proposed Work</vt:lpstr>
      <vt:lpstr>Architecture Diagram</vt:lpstr>
      <vt:lpstr>Description of Architecture Diagram</vt:lpstr>
      <vt:lpstr>Software and Hardware Requirements</vt:lpstr>
      <vt:lpstr>Datasets Details</vt:lpstr>
      <vt:lpstr>PowerPoint Presentation</vt:lpstr>
      <vt:lpstr>PowerPoint Presentation</vt:lpstr>
      <vt:lpstr>PowerPoint Presentation</vt:lpstr>
      <vt:lpstr>PowerPoint Presentation</vt:lpstr>
      <vt:lpstr>List of standards </vt:lpstr>
      <vt:lpstr> </vt:lpstr>
      <vt:lpstr>Test Cases</vt:lpstr>
      <vt:lpstr>Test Cases </vt:lpstr>
      <vt:lpstr>Test Cases</vt:lpstr>
      <vt:lpstr>Test Cases</vt:lpstr>
      <vt:lpstr>Experimental Results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Future Enhancements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Gokaraju Rangaraju Institute of Engineering and Technology (Autonomous) Department of Artificial Intelligence and Machine Learning Engineering</dc:title>
  <dc:creator>OM</dc:creator>
  <cp:lastModifiedBy>darshinipinnelli@gmail.com</cp:lastModifiedBy>
  <cp:revision>1</cp:revision>
  <dcterms:modified xsi:type="dcterms:W3CDTF">2025-05-05T01:45:54Z</dcterms:modified>
</cp:coreProperties>
</file>