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Austin Animal Shelter Intake Analysis</a:t>
            </a:r>
          </a:p>
        </p:txBody>
      </p:sp>
      <p:sp>
        <p:nvSpPr>
          <p:cNvPr id="3" name="Subtitle 2"/>
          <p:cNvSpPr>
            <a:spLocks noGrp="1"/>
          </p:cNvSpPr>
          <p:nvPr>
            <p:ph type="subTitle" idx="1"/>
          </p:nvPr>
        </p:nvSpPr>
        <p:spPr/>
        <p:txBody>
          <a:bodyPr/>
          <a:lstStyle/>
          <a:p>
            <a:r>
              <a:t>Mini Project Report</a:t>
            </a:r>
          </a:p>
          <a:p>
            <a:r>
              <a:t>By: Snehitha Dammai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Pr marL="0" indent="0">
              <a:buNone/>
            </a:pPr>
            <a:r>
              <a:rPr dirty="0"/>
              <a:t>• Kaggle: Austin Animal Shelter Dataset</a:t>
            </a:r>
          </a:p>
          <a:p>
            <a:pPr marL="0" indent="0">
              <a:buNone/>
            </a:pPr>
            <a:r>
              <a:rPr dirty="0"/>
              <a:t>• Python, Pandas, Matplotlib, Seaborn Documentation</a:t>
            </a:r>
          </a:p>
          <a:p>
            <a:pPr marL="0" indent="0">
              <a:buNone/>
            </a:pPr>
            <a:r>
              <a:rPr dirty="0"/>
              <a:t>• Visualization Tutorials and Guides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analyzes the animal intake data from Austin Animal Shelter to uncover insights about animal types, intake conditions, and seasonal patterns. The analysis helps improve shelter management, adoption strategies, and animal welfare.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a:xfrm>
            <a:off x="457200" y="1600201"/>
            <a:ext cx="7895690" cy="3475234"/>
          </a:xfrm>
        </p:spPr>
        <p:txBody>
          <a:bodyPr/>
          <a:lstStyle/>
          <a:p>
            <a:r>
              <a:rPr dirty="0"/>
              <a:t>Clean and preprocess the intake dataset.</a:t>
            </a:r>
          </a:p>
          <a:p>
            <a:r>
              <a:rPr dirty="0"/>
              <a:t>Identify patterns in animal type, intake condition, and gender.</a:t>
            </a:r>
          </a:p>
          <a:p>
            <a:r>
              <a:rPr dirty="0"/>
              <a:t> Analyze monthly intake trends.</a:t>
            </a:r>
          </a:p>
          <a:p>
            <a:r>
              <a:rPr dirty="0"/>
              <a:t>Visualize insights for better understanding and decision-making.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a:xfrm>
            <a:off x="457200" y="1600200"/>
            <a:ext cx="8018980" cy="3536879"/>
          </a:xfrm>
        </p:spPr>
        <p:txBody>
          <a:bodyPr>
            <a:normAutofit fontScale="70000" lnSpcReduction="20000"/>
          </a:bodyPr>
          <a:lstStyle/>
          <a:p>
            <a:r>
              <a:rPr dirty="0"/>
              <a:t>Dataset Source: Kaggle - Austin Animal Shelter Data</a:t>
            </a:r>
          </a:p>
          <a:p>
            <a:endParaRPr dirty="0"/>
          </a:p>
          <a:p>
            <a:r>
              <a:rPr dirty="0"/>
              <a:t>Key Columns:</a:t>
            </a:r>
          </a:p>
          <a:p>
            <a:r>
              <a:rPr dirty="0"/>
              <a:t> Animal ID – Unique ID for each animal</a:t>
            </a:r>
          </a:p>
          <a:p>
            <a:r>
              <a:rPr dirty="0"/>
              <a:t>Intake Type – Reason for intake (Stray, Owner Surrender, etc.)</a:t>
            </a:r>
          </a:p>
          <a:p>
            <a:r>
              <a:rPr dirty="0"/>
              <a:t>Intake Condition – Health status at intake</a:t>
            </a:r>
          </a:p>
          <a:p>
            <a:r>
              <a:rPr dirty="0"/>
              <a:t>Animal Type – Species (Dog, Cat, Bird, etc.)</a:t>
            </a:r>
          </a:p>
          <a:p>
            <a:r>
              <a:rPr dirty="0"/>
              <a:t> </a:t>
            </a:r>
            <a:r>
              <a:rPr dirty="0" err="1"/>
              <a:t>DateTime</a:t>
            </a:r>
            <a:r>
              <a:rPr dirty="0"/>
              <a:t> – Date and time of intake</a:t>
            </a:r>
          </a:p>
          <a:p>
            <a:r>
              <a:rPr dirty="0"/>
              <a:t>Sex upon Intake, Age, Breed, Color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 Used</a:t>
            </a:r>
          </a:p>
        </p:txBody>
      </p:sp>
      <p:sp>
        <p:nvSpPr>
          <p:cNvPr id="3" name="Content Placeholder 2"/>
          <p:cNvSpPr>
            <a:spLocks noGrp="1"/>
          </p:cNvSpPr>
          <p:nvPr>
            <p:ph idx="1"/>
          </p:nvPr>
        </p:nvSpPr>
        <p:spPr/>
        <p:txBody>
          <a:bodyPr/>
          <a:lstStyle/>
          <a:p>
            <a:r>
              <a:rPr dirty="0"/>
              <a:t>Python</a:t>
            </a:r>
          </a:p>
          <a:p>
            <a:r>
              <a:rPr dirty="0"/>
              <a:t>Pandas – Data cleaning and processing</a:t>
            </a:r>
          </a:p>
          <a:p>
            <a:r>
              <a:rPr dirty="0"/>
              <a:t> Matplotlib – Visualization</a:t>
            </a:r>
          </a:p>
          <a:p>
            <a:r>
              <a:rPr dirty="0"/>
              <a:t>Seaborn – Advanced plotting</a:t>
            </a:r>
          </a:p>
          <a:p>
            <a:r>
              <a:rPr dirty="0"/>
              <a:t> </a:t>
            </a:r>
            <a:r>
              <a:rPr dirty="0" err="1"/>
              <a:t>Jupyter</a:t>
            </a:r>
            <a:r>
              <a:rPr dirty="0"/>
              <a:t> Notebook – Development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1. Data Loading and Inspection</a:t>
            </a:r>
          </a:p>
          <a:p>
            <a:r>
              <a:t>2. Data Cleaning and Transformation</a:t>
            </a:r>
          </a:p>
          <a:p>
            <a:r>
              <a:t>3. Exploratory Data Analysis (EDA)</a:t>
            </a:r>
          </a:p>
          <a:p>
            <a:r>
              <a:t>4. Visualization (Animal Type, Intake Type, Condition, Gender, Trends)</a:t>
            </a:r>
          </a:p>
          <a:p>
            <a:r>
              <a:t>5. Insight Extraction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Visualizations</a:t>
            </a:r>
          </a:p>
        </p:txBody>
      </p:sp>
      <p:sp>
        <p:nvSpPr>
          <p:cNvPr id="3" name="Content Placeholder 2"/>
          <p:cNvSpPr>
            <a:spLocks noGrp="1"/>
          </p:cNvSpPr>
          <p:nvPr>
            <p:ph idx="1"/>
          </p:nvPr>
        </p:nvSpPr>
        <p:spPr/>
        <p:txBody>
          <a:bodyPr/>
          <a:lstStyle/>
          <a:p>
            <a:pPr marL="0" indent="0">
              <a:buNone/>
            </a:pPr>
            <a:r>
              <a:rPr dirty="0"/>
              <a:t>• Count by Animal Type</a:t>
            </a:r>
          </a:p>
          <a:p>
            <a:pPr marL="0" indent="0">
              <a:buNone/>
            </a:pPr>
            <a:r>
              <a:rPr dirty="0"/>
              <a:t>• Count by Intake Type</a:t>
            </a:r>
          </a:p>
          <a:p>
            <a:pPr marL="0" indent="0">
              <a:buNone/>
            </a:pPr>
            <a:r>
              <a:rPr dirty="0"/>
              <a:t>• Intake Condition Distribution</a:t>
            </a:r>
          </a:p>
          <a:p>
            <a:pPr marL="0" indent="0">
              <a:buNone/>
            </a:pPr>
            <a:r>
              <a:rPr dirty="0"/>
              <a:t>• Monthly Intake Trend</a:t>
            </a:r>
          </a:p>
          <a:p>
            <a:pPr marL="0" indent="0">
              <a:buNone/>
            </a:pPr>
            <a:r>
              <a:rPr dirty="0"/>
              <a:t>• Top 10 Breeds</a:t>
            </a:r>
          </a:p>
          <a:p>
            <a:pPr marL="0" indent="0">
              <a:buNone/>
            </a:pPr>
            <a:r>
              <a:rPr dirty="0"/>
              <a:t>• Gender Distribution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&amp; Findings</a:t>
            </a:r>
          </a:p>
        </p:txBody>
      </p:sp>
      <p:sp>
        <p:nvSpPr>
          <p:cNvPr id="3" name="Content Placeholder 2"/>
          <p:cNvSpPr>
            <a:spLocks noGrp="1"/>
          </p:cNvSpPr>
          <p:nvPr>
            <p:ph idx="1"/>
          </p:nvPr>
        </p:nvSpPr>
        <p:spPr/>
        <p:txBody>
          <a:bodyPr/>
          <a:lstStyle/>
          <a:p>
            <a:pPr marL="0" indent="0">
              <a:buNone/>
            </a:pPr>
            <a:r>
              <a:rPr dirty="0"/>
              <a:t>• Dogs and Cats are the most common intakes.</a:t>
            </a:r>
          </a:p>
          <a:p>
            <a:pPr marL="0" indent="0">
              <a:buNone/>
            </a:pPr>
            <a:r>
              <a:rPr dirty="0"/>
              <a:t>• Stray and Owner Surrender are major intake types.</a:t>
            </a:r>
          </a:p>
          <a:p>
            <a:pPr marL="0" indent="0">
              <a:buNone/>
            </a:pPr>
            <a:r>
              <a:rPr dirty="0"/>
              <a:t>• Most animals arrive in Normal condition.</a:t>
            </a:r>
          </a:p>
          <a:p>
            <a:pPr marL="0" indent="0">
              <a:buNone/>
            </a:pPr>
            <a:r>
              <a:rPr dirty="0"/>
              <a:t>• Seasonal variation observed in monthly trends.</a:t>
            </a:r>
          </a:p>
          <a:p>
            <a:pPr marL="0" indent="0">
              <a:buNone/>
            </a:pPr>
            <a:r>
              <a:rPr dirty="0"/>
              <a:t>• Gender distribution nearly balanced.</a:t>
            </a:r>
          </a:p>
          <a:p>
            <a:pPr marL="0" indent="0">
              <a:buNone/>
            </a:pPr>
            <a:r>
              <a:rPr dirty="0"/>
              <a:t>• Top breeds include common domestic pets.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Austin Animal Shelter Intake Analysis provided valuable insights into shelter operations.</a:t>
            </a:r>
          </a:p>
          <a:p>
            <a:r>
              <a:t>Future work could include merging intake and outcome data to study adoption trends and build predictive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360</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Austin Animal Shelter Intake Analysis</vt:lpstr>
      <vt:lpstr>Introduction</vt:lpstr>
      <vt:lpstr>Objectives</vt:lpstr>
      <vt:lpstr>Dataset Description</vt:lpstr>
      <vt:lpstr>Tools &amp; Technologies Used</vt:lpstr>
      <vt:lpstr>Methodology</vt:lpstr>
      <vt:lpstr>Key Visualizations</vt:lpstr>
      <vt:lpstr>Insights &amp; Findings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Snehitha Dammai</cp:lastModifiedBy>
  <cp:revision>2</cp:revision>
  <dcterms:created xsi:type="dcterms:W3CDTF">2013-01-27T09:14:16Z</dcterms:created>
  <dcterms:modified xsi:type="dcterms:W3CDTF">2025-10-07T04:20:32Z</dcterms:modified>
  <cp:category/>
</cp:coreProperties>
</file>