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C5DB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WhatsApp Image 2025-04-13 at 12.59.04.jpeg" descr="WhatsApp Image 2025-04-13 at 12.59.0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846" y="1959128"/>
            <a:ext cx="24467692" cy="974884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ND-TO-END PIPELINE FOR SEGMENTATION"/>
          <p:cNvSpPr txBox="1"/>
          <p:nvPr/>
        </p:nvSpPr>
        <p:spPr>
          <a:xfrm>
            <a:off x="7411821" y="771164"/>
            <a:ext cx="9745653" cy="610513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END-TO-END PIPELINE FOR SEGMENTATION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