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Arimo" panose="020B0604020202020204" charset="0"/>
      <p:regular r:id="rId3"/>
    </p:embeddedFont>
    <p:embeddedFont>
      <p:font typeface="League Spartan" panose="020B0604020202020204" charset="0"/>
      <p:regular r:id="rId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42537" y="0"/>
            <a:ext cx="12002927" cy="876300"/>
            <a:chOff x="0" y="0"/>
            <a:chExt cx="16003902" cy="116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003902" cy="1051865"/>
            </a:xfrm>
            <a:custGeom>
              <a:avLst/>
              <a:gdLst/>
              <a:ahLst/>
              <a:cxnLst/>
              <a:rect l="l" t="t" r="r" b="b"/>
              <a:pathLst>
                <a:path w="16003902" h="1051865">
                  <a:moveTo>
                    <a:pt x="0" y="0"/>
                  </a:moveTo>
                  <a:lnTo>
                    <a:pt x="16003902" y="0"/>
                  </a:lnTo>
                  <a:lnTo>
                    <a:pt x="16003902" y="1051865"/>
                  </a:lnTo>
                  <a:lnTo>
                    <a:pt x="0" y="10518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16535"/>
              <a:ext cx="16003901" cy="105186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320"/>
                </a:lnSpc>
              </a:pPr>
              <a:r>
                <a:rPr lang="en-US" sz="3600" dirty="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Battery SOH and Remaining Useful Life Estimation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623188" y="6634523"/>
            <a:ext cx="8403781" cy="2886260"/>
          </a:xfrm>
          <a:custGeom>
            <a:avLst/>
            <a:gdLst/>
            <a:ahLst/>
            <a:cxnLst/>
            <a:rect l="l" t="t" r="r" b="b"/>
            <a:pathLst>
              <a:path w="8403781" h="2886260">
                <a:moveTo>
                  <a:pt x="0" y="0"/>
                </a:moveTo>
                <a:lnTo>
                  <a:pt x="8403781" y="0"/>
                </a:lnTo>
                <a:lnTo>
                  <a:pt x="8403781" y="2886260"/>
                </a:lnTo>
                <a:lnTo>
                  <a:pt x="0" y="28862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863" b="-105591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026969" y="6634523"/>
            <a:ext cx="8232331" cy="2896896"/>
          </a:xfrm>
          <a:custGeom>
            <a:avLst/>
            <a:gdLst/>
            <a:ahLst/>
            <a:cxnLst/>
            <a:rect l="l" t="t" r="r" b="b"/>
            <a:pathLst>
              <a:path w="8232331" h="2896896">
                <a:moveTo>
                  <a:pt x="0" y="0"/>
                </a:moveTo>
                <a:lnTo>
                  <a:pt x="8232331" y="0"/>
                </a:lnTo>
                <a:lnTo>
                  <a:pt x="8232331" y="2896896"/>
                </a:lnTo>
                <a:lnTo>
                  <a:pt x="0" y="28968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1280" r="-74" b="-1347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219200" y="9511042"/>
            <a:ext cx="7858125" cy="1028698"/>
            <a:chOff x="-123152" y="0"/>
            <a:chExt cx="10477500" cy="137159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354348" cy="1292662"/>
            </a:xfrm>
            <a:custGeom>
              <a:avLst/>
              <a:gdLst/>
              <a:ahLst/>
              <a:cxnLst/>
              <a:rect l="l" t="t" r="r" b="b"/>
              <a:pathLst>
                <a:path w="10354348" h="1292662">
                  <a:moveTo>
                    <a:pt x="0" y="0"/>
                  </a:moveTo>
                  <a:lnTo>
                    <a:pt x="10354348" y="0"/>
                  </a:lnTo>
                  <a:lnTo>
                    <a:pt x="10354348" y="1292662"/>
                  </a:lnTo>
                  <a:lnTo>
                    <a:pt x="0" y="12926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-123152" y="69411"/>
              <a:ext cx="10354348" cy="130218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80048" lvl="1" indent="-190024" algn="l">
                <a:lnSpc>
                  <a:spcPts val="2520"/>
                </a:lnSpc>
                <a:buFont typeface="Arial"/>
                <a:buChar char="•"/>
              </a:pPr>
              <a:r>
                <a:rPr lang="en-US" sz="2100" dirty="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Raw data is preprocessed to extract meaningful features.</a:t>
              </a:r>
            </a:p>
            <a:p>
              <a:pPr marL="380048" lvl="1" indent="-190024" algn="l">
                <a:lnSpc>
                  <a:spcPts val="2520"/>
                </a:lnSpc>
                <a:buFont typeface="Arial"/>
                <a:buChar char="•"/>
              </a:pPr>
              <a:r>
                <a:rPr lang="en-US" sz="2100" dirty="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Ensemble module combines outputs to improve accuracy.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658038" y="9584204"/>
            <a:ext cx="8354740" cy="969496"/>
            <a:chOff x="0" y="0"/>
            <a:chExt cx="11139654" cy="129266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139654" cy="1292662"/>
            </a:xfrm>
            <a:custGeom>
              <a:avLst/>
              <a:gdLst/>
              <a:ahLst/>
              <a:cxnLst/>
              <a:rect l="l" t="t" r="r" b="b"/>
              <a:pathLst>
                <a:path w="11139654" h="1292662">
                  <a:moveTo>
                    <a:pt x="0" y="0"/>
                  </a:moveTo>
                  <a:lnTo>
                    <a:pt x="11139654" y="0"/>
                  </a:lnTo>
                  <a:lnTo>
                    <a:pt x="11139654" y="1292662"/>
                  </a:lnTo>
                  <a:lnTo>
                    <a:pt x="0" y="12926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11139654" cy="130218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80048" lvl="1" indent="-190024" algn="l">
                <a:lnSpc>
                  <a:spcPts val="2520"/>
                </a:lnSpc>
                <a:buFont typeface="Arial"/>
                <a:buChar char="•"/>
              </a:pPr>
              <a:r>
                <a:rPr lang="en-US" sz="2100" dirty="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Predictions are generated using multiple models.</a:t>
              </a:r>
            </a:p>
            <a:p>
              <a:pPr marL="380048" lvl="1" indent="-190024" algn="l">
                <a:lnSpc>
                  <a:spcPts val="2520"/>
                </a:lnSpc>
                <a:buFont typeface="Arial"/>
                <a:buChar char="•"/>
              </a:pPr>
              <a:r>
                <a:rPr lang="en-US" sz="2100" dirty="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Final predictions provide SOH and RUL estimates.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585088" y="648158"/>
            <a:ext cx="16674212" cy="5975729"/>
          </a:xfrm>
          <a:custGeom>
            <a:avLst/>
            <a:gdLst/>
            <a:ahLst/>
            <a:cxnLst/>
            <a:rect l="l" t="t" r="r" b="b"/>
            <a:pathLst>
              <a:path w="16674212" h="5975729">
                <a:moveTo>
                  <a:pt x="0" y="0"/>
                </a:moveTo>
                <a:lnTo>
                  <a:pt x="16674212" y="0"/>
                </a:lnTo>
                <a:lnTo>
                  <a:pt x="16674212" y="5975729"/>
                </a:lnTo>
                <a:lnTo>
                  <a:pt x="0" y="59757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4785302" y="394449"/>
            <a:ext cx="2867315" cy="1168431"/>
          </a:xfrm>
          <a:custGeom>
            <a:avLst/>
            <a:gdLst/>
            <a:ahLst/>
            <a:cxnLst/>
            <a:rect l="l" t="t" r="r" b="b"/>
            <a:pathLst>
              <a:path w="2867315" h="1168431">
                <a:moveTo>
                  <a:pt x="0" y="0"/>
                </a:moveTo>
                <a:lnTo>
                  <a:pt x="2867315" y="0"/>
                </a:lnTo>
                <a:lnTo>
                  <a:pt x="2867315" y="1168431"/>
                </a:lnTo>
                <a:lnTo>
                  <a:pt x="0" y="11684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648360" y="204683"/>
            <a:ext cx="2042933" cy="2293088"/>
          </a:xfrm>
          <a:custGeom>
            <a:avLst/>
            <a:gdLst/>
            <a:ahLst/>
            <a:cxnLst/>
            <a:rect l="l" t="t" r="r" b="b"/>
            <a:pathLst>
              <a:path w="2042933" h="2293088">
                <a:moveTo>
                  <a:pt x="0" y="0"/>
                </a:moveTo>
                <a:lnTo>
                  <a:pt x="2042933" y="0"/>
                </a:lnTo>
                <a:lnTo>
                  <a:pt x="2042933" y="2293088"/>
                </a:lnTo>
                <a:lnTo>
                  <a:pt x="0" y="22930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39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League Spartan</vt:lpstr>
      <vt:lpstr>Arimo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Presentation2.pptx</dc:title>
  <cp:lastModifiedBy>Krishna Tayal</cp:lastModifiedBy>
  <cp:revision>3</cp:revision>
  <dcterms:created xsi:type="dcterms:W3CDTF">2006-08-16T00:00:00Z</dcterms:created>
  <dcterms:modified xsi:type="dcterms:W3CDTF">2025-04-13T11:03:33Z</dcterms:modified>
  <dc:identifier>DAGkfOGs7Pg</dc:identifier>
</cp:coreProperties>
</file>