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72" r:id="rId3"/>
    <p:sldId id="259" r:id="rId4"/>
    <p:sldId id="289" r:id="rId5"/>
    <p:sldId id="290" r:id="rId6"/>
    <p:sldId id="260" r:id="rId7"/>
    <p:sldId id="258" r:id="rId8"/>
    <p:sldId id="291" r:id="rId9"/>
    <p:sldId id="261" r:id="rId10"/>
    <p:sldId id="292" r:id="rId11"/>
    <p:sldId id="269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Lexend" panose="020B0604020202020204" charset="0"/>
      <p:regular r:id="rId19"/>
      <p:bold r:id="rId20"/>
    </p:embeddedFont>
    <p:embeddedFont>
      <p:font typeface="Lexend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750A5-7DC4-428A-AE64-DB14FAABC150}">
  <a:tblStyle styleId="{41B750A5-7DC4-428A-AE64-DB14FAABC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20CB3-858E-4339-B702-3D8F49430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16B99C-3DCA-409A-AAF1-2BE285AF3E42}">
      <dgm:prSet phldrT="[Text]"/>
      <dgm:spPr/>
      <dgm:t>
        <a:bodyPr/>
        <a:lstStyle/>
        <a:p>
          <a:r>
            <a:rPr lang="en-US" dirty="0"/>
            <a:t>Data Collection (Reddit, Twitter, Kaggle)</a:t>
          </a:r>
        </a:p>
      </dgm:t>
    </dgm:pt>
    <dgm:pt modelId="{B721E56D-0180-498B-8F11-0C614A0C1B6C}" type="parTrans" cxnId="{3080138A-E262-46C9-837D-96FCC6FAC2CB}">
      <dgm:prSet/>
      <dgm:spPr/>
      <dgm:t>
        <a:bodyPr/>
        <a:lstStyle/>
        <a:p>
          <a:endParaRPr lang="en-US"/>
        </a:p>
      </dgm:t>
    </dgm:pt>
    <dgm:pt modelId="{FC69A237-7DFE-4F2E-A4F9-595E3D9BDF73}" type="sibTrans" cxnId="{3080138A-E262-46C9-837D-96FCC6FAC2CB}">
      <dgm:prSet/>
      <dgm:spPr/>
      <dgm:t>
        <a:bodyPr/>
        <a:lstStyle/>
        <a:p>
          <a:endParaRPr lang="en-US"/>
        </a:p>
      </dgm:t>
    </dgm:pt>
    <dgm:pt modelId="{21225468-82A7-431F-B961-B98B3EAB00D1}">
      <dgm:prSet phldrT="[Text]"/>
      <dgm:spPr/>
      <dgm:t>
        <a:bodyPr/>
        <a:lstStyle/>
        <a:p>
          <a:r>
            <a:rPr lang="en-US"/>
            <a:t>Data Storage &amp; Processing </a:t>
          </a:r>
        </a:p>
      </dgm:t>
    </dgm:pt>
    <dgm:pt modelId="{313F8B3F-5401-494B-8CB3-3C6993CBEB62}" type="parTrans" cxnId="{8C373C06-C1D3-42E3-A223-580387F620E7}">
      <dgm:prSet/>
      <dgm:spPr/>
      <dgm:t>
        <a:bodyPr/>
        <a:lstStyle/>
        <a:p>
          <a:endParaRPr lang="en-US"/>
        </a:p>
      </dgm:t>
    </dgm:pt>
    <dgm:pt modelId="{7E3E57E6-8AAF-4E15-964E-83BAA229A40C}" type="sibTrans" cxnId="{8C373C06-C1D3-42E3-A223-580387F620E7}">
      <dgm:prSet/>
      <dgm:spPr/>
      <dgm:t>
        <a:bodyPr/>
        <a:lstStyle/>
        <a:p>
          <a:endParaRPr lang="en-US"/>
        </a:p>
      </dgm:t>
    </dgm:pt>
    <dgm:pt modelId="{D70CC56A-1600-43AD-B4A2-A3BD3D3C706E}">
      <dgm:prSet phldrT="[Text]"/>
      <dgm:spPr/>
      <dgm:t>
        <a:bodyPr/>
        <a:lstStyle/>
        <a:p>
          <a:r>
            <a:rPr lang="en-US"/>
            <a:t>Data Visualization </a:t>
          </a:r>
        </a:p>
      </dgm:t>
    </dgm:pt>
    <dgm:pt modelId="{F3F59FD8-C3F2-46DA-9357-ECCFF937C8E9}" type="parTrans" cxnId="{B7096FB3-4E52-4B0E-AB08-1AD28206A48C}">
      <dgm:prSet/>
      <dgm:spPr/>
      <dgm:t>
        <a:bodyPr/>
        <a:lstStyle/>
        <a:p>
          <a:endParaRPr lang="en-US"/>
        </a:p>
      </dgm:t>
    </dgm:pt>
    <dgm:pt modelId="{C41ED8EE-3CED-479A-BBB3-7E830DCBF0D9}" type="sibTrans" cxnId="{B7096FB3-4E52-4B0E-AB08-1AD28206A48C}">
      <dgm:prSet/>
      <dgm:spPr/>
      <dgm:t>
        <a:bodyPr/>
        <a:lstStyle/>
        <a:p>
          <a:endParaRPr lang="en-US"/>
        </a:p>
      </dgm:t>
    </dgm:pt>
    <dgm:pt modelId="{13E74BE0-E920-4CD2-A70F-8C0B9829A5BF}">
      <dgm:prSet phldrT="[Text]"/>
      <dgm:spPr/>
      <dgm:t>
        <a:bodyPr/>
        <a:lstStyle/>
        <a:p>
          <a:r>
            <a:rPr lang="en-US"/>
            <a:t>Dashboard &amp; End-Result</a:t>
          </a:r>
        </a:p>
      </dgm:t>
    </dgm:pt>
    <dgm:pt modelId="{B6F69044-F9A7-4F15-AFE4-2AB828A96BAD}" type="parTrans" cxnId="{A01452F1-45D0-454E-B220-6BAFDB11FF8D}">
      <dgm:prSet/>
      <dgm:spPr/>
      <dgm:t>
        <a:bodyPr/>
        <a:lstStyle/>
        <a:p>
          <a:endParaRPr lang="en-US"/>
        </a:p>
      </dgm:t>
    </dgm:pt>
    <dgm:pt modelId="{B70CC7AE-B2D7-472A-99AB-F05C0CDEABEB}" type="sibTrans" cxnId="{A01452F1-45D0-454E-B220-6BAFDB11FF8D}">
      <dgm:prSet/>
      <dgm:spPr/>
      <dgm:t>
        <a:bodyPr/>
        <a:lstStyle/>
        <a:p>
          <a:endParaRPr lang="en-US"/>
        </a:p>
      </dgm:t>
    </dgm:pt>
    <dgm:pt modelId="{D48828A5-C33F-4581-95D3-AB89315AA2E9}">
      <dgm:prSet/>
      <dgm:spPr/>
      <dgm:t>
        <a:bodyPr/>
        <a:lstStyle/>
        <a:p>
          <a:r>
            <a:rPr lang="en-US"/>
            <a:t>Sentiment Analysis Model</a:t>
          </a:r>
        </a:p>
      </dgm:t>
    </dgm:pt>
    <dgm:pt modelId="{ACAC21E9-13A8-431D-ACD2-CC88B5415E0A}" type="parTrans" cxnId="{654C62C0-16AC-4D2E-9CA9-68EF83F6E9D8}">
      <dgm:prSet/>
      <dgm:spPr/>
      <dgm:t>
        <a:bodyPr/>
        <a:lstStyle/>
        <a:p>
          <a:endParaRPr lang="en-US"/>
        </a:p>
      </dgm:t>
    </dgm:pt>
    <dgm:pt modelId="{C05DD0E9-60A9-421C-84BF-25B74B5D6BE1}" type="sibTrans" cxnId="{654C62C0-16AC-4D2E-9CA9-68EF83F6E9D8}">
      <dgm:prSet/>
      <dgm:spPr/>
      <dgm:t>
        <a:bodyPr/>
        <a:lstStyle/>
        <a:p>
          <a:endParaRPr lang="en-US"/>
        </a:p>
      </dgm:t>
    </dgm:pt>
    <dgm:pt modelId="{D1EFF729-46A2-4BF2-B8B6-FCB4ED8ECE6A}" type="pres">
      <dgm:prSet presAssocID="{0D120CB3-858E-4339-B702-3D8F49430316}" presName="Name0" presStyleCnt="0">
        <dgm:presLayoutVars>
          <dgm:dir/>
          <dgm:animLvl val="lvl"/>
          <dgm:resizeHandles val="exact"/>
        </dgm:presLayoutVars>
      </dgm:prSet>
      <dgm:spPr/>
    </dgm:pt>
    <dgm:pt modelId="{DF31A752-58FC-4361-9953-26BBBE9224BA}" type="pres">
      <dgm:prSet presAssocID="{1C16B99C-3DCA-409A-AAF1-2BE285AF3E4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13107EE-D555-4942-8E5F-4848F083A4D5}" type="pres">
      <dgm:prSet presAssocID="{FC69A237-7DFE-4F2E-A4F9-595E3D9BDF73}" presName="parTxOnlySpace" presStyleCnt="0"/>
      <dgm:spPr/>
    </dgm:pt>
    <dgm:pt modelId="{50096420-087A-4FF2-9FB4-8E7464690D23}" type="pres">
      <dgm:prSet presAssocID="{21225468-82A7-431F-B961-B98B3EAB00D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0C67B48-EFD6-4EBA-8B81-96BFC6ACF7F8}" type="pres">
      <dgm:prSet presAssocID="{7E3E57E6-8AAF-4E15-964E-83BAA229A40C}" presName="parTxOnlySpace" presStyleCnt="0"/>
      <dgm:spPr/>
    </dgm:pt>
    <dgm:pt modelId="{201C7895-4CDB-4799-BE9A-F6F1272C10D4}" type="pres">
      <dgm:prSet presAssocID="{D48828A5-C33F-4581-95D3-AB89315AA2E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90262EF-1017-4D02-A434-790C6EB94A50}" type="pres">
      <dgm:prSet presAssocID="{C05DD0E9-60A9-421C-84BF-25B74B5D6BE1}" presName="parTxOnlySpace" presStyleCnt="0"/>
      <dgm:spPr/>
    </dgm:pt>
    <dgm:pt modelId="{24C9D1B2-3E46-4228-960B-0854493ECDC4}" type="pres">
      <dgm:prSet presAssocID="{D70CC56A-1600-43AD-B4A2-A3BD3D3C70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C32BD5-CB28-402F-8443-396C7E74F23C}" type="pres">
      <dgm:prSet presAssocID="{C41ED8EE-3CED-479A-BBB3-7E830DCBF0D9}" presName="parTxOnlySpace" presStyleCnt="0"/>
      <dgm:spPr/>
    </dgm:pt>
    <dgm:pt modelId="{A60056BE-0DFA-49B9-803C-B83FBDC411FD}" type="pres">
      <dgm:prSet presAssocID="{13E74BE0-E920-4CD2-A70F-8C0B9829A5B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C373C06-C1D3-42E3-A223-580387F620E7}" srcId="{0D120CB3-858E-4339-B702-3D8F49430316}" destId="{21225468-82A7-431F-B961-B98B3EAB00D1}" srcOrd="1" destOrd="0" parTransId="{313F8B3F-5401-494B-8CB3-3C6993CBEB62}" sibTransId="{7E3E57E6-8AAF-4E15-964E-83BAA229A40C}"/>
    <dgm:cxn modelId="{40271E5D-AFCF-4021-80B8-9DBBE34FB945}" type="presOf" srcId="{1C16B99C-3DCA-409A-AAF1-2BE285AF3E42}" destId="{DF31A752-58FC-4361-9953-26BBBE9224BA}" srcOrd="0" destOrd="0" presId="urn:microsoft.com/office/officeart/2005/8/layout/chevron1"/>
    <dgm:cxn modelId="{DC2E8049-D3B2-4AE5-9090-97EC6CE27DFE}" type="presOf" srcId="{21225468-82A7-431F-B961-B98B3EAB00D1}" destId="{50096420-087A-4FF2-9FB4-8E7464690D23}" srcOrd="0" destOrd="0" presId="urn:microsoft.com/office/officeart/2005/8/layout/chevron1"/>
    <dgm:cxn modelId="{CAB67371-0C6F-44BB-A618-ED8D096EDE55}" type="presOf" srcId="{13E74BE0-E920-4CD2-A70F-8C0B9829A5BF}" destId="{A60056BE-0DFA-49B9-803C-B83FBDC411FD}" srcOrd="0" destOrd="0" presId="urn:microsoft.com/office/officeart/2005/8/layout/chevron1"/>
    <dgm:cxn modelId="{3080138A-E262-46C9-837D-96FCC6FAC2CB}" srcId="{0D120CB3-858E-4339-B702-3D8F49430316}" destId="{1C16B99C-3DCA-409A-AAF1-2BE285AF3E42}" srcOrd="0" destOrd="0" parTransId="{B721E56D-0180-498B-8F11-0C614A0C1B6C}" sibTransId="{FC69A237-7DFE-4F2E-A4F9-595E3D9BDF73}"/>
    <dgm:cxn modelId="{B7096FB3-4E52-4B0E-AB08-1AD28206A48C}" srcId="{0D120CB3-858E-4339-B702-3D8F49430316}" destId="{D70CC56A-1600-43AD-B4A2-A3BD3D3C706E}" srcOrd="3" destOrd="0" parTransId="{F3F59FD8-C3F2-46DA-9357-ECCFF937C8E9}" sibTransId="{C41ED8EE-3CED-479A-BBB3-7E830DCBF0D9}"/>
    <dgm:cxn modelId="{654C62C0-16AC-4D2E-9CA9-68EF83F6E9D8}" srcId="{0D120CB3-858E-4339-B702-3D8F49430316}" destId="{D48828A5-C33F-4581-95D3-AB89315AA2E9}" srcOrd="2" destOrd="0" parTransId="{ACAC21E9-13A8-431D-ACD2-CC88B5415E0A}" sibTransId="{C05DD0E9-60A9-421C-84BF-25B74B5D6BE1}"/>
    <dgm:cxn modelId="{F9CBFFC8-C388-41D0-9C25-39A774A4C16C}" type="presOf" srcId="{D48828A5-C33F-4581-95D3-AB89315AA2E9}" destId="{201C7895-4CDB-4799-BE9A-F6F1272C10D4}" srcOrd="0" destOrd="0" presId="urn:microsoft.com/office/officeart/2005/8/layout/chevron1"/>
    <dgm:cxn modelId="{16469FED-F40C-46C7-91BE-E764236E4E7D}" type="presOf" srcId="{D70CC56A-1600-43AD-B4A2-A3BD3D3C706E}" destId="{24C9D1B2-3E46-4228-960B-0854493ECDC4}" srcOrd="0" destOrd="0" presId="urn:microsoft.com/office/officeart/2005/8/layout/chevron1"/>
    <dgm:cxn modelId="{A01452F1-45D0-454E-B220-6BAFDB11FF8D}" srcId="{0D120CB3-858E-4339-B702-3D8F49430316}" destId="{13E74BE0-E920-4CD2-A70F-8C0B9829A5BF}" srcOrd="4" destOrd="0" parTransId="{B6F69044-F9A7-4F15-AFE4-2AB828A96BAD}" sibTransId="{B70CC7AE-B2D7-472A-99AB-F05C0CDEABEB}"/>
    <dgm:cxn modelId="{F04224F8-D62F-4AD0-8CE5-61BD42340B80}" type="presOf" srcId="{0D120CB3-858E-4339-B702-3D8F49430316}" destId="{D1EFF729-46A2-4BF2-B8B6-FCB4ED8ECE6A}" srcOrd="0" destOrd="0" presId="urn:microsoft.com/office/officeart/2005/8/layout/chevron1"/>
    <dgm:cxn modelId="{D21BDC02-E526-42CE-8D4F-DA1B913B568F}" type="presParOf" srcId="{D1EFF729-46A2-4BF2-B8B6-FCB4ED8ECE6A}" destId="{DF31A752-58FC-4361-9953-26BBBE9224BA}" srcOrd="0" destOrd="0" presId="urn:microsoft.com/office/officeart/2005/8/layout/chevron1"/>
    <dgm:cxn modelId="{9AF7EF85-1E8F-430E-9E4A-DF9D256CE883}" type="presParOf" srcId="{D1EFF729-46A2-4BF2-B8B6-FCB4ED8ECE6A}" destId="{213107EE-D555-4942-8E5F-4848F083A4D5}" srcOrd="1" destOrd="0" presId="urn:microsoft.com/office/officeart/2005/8/layout/chevron1"/>
    <dgm:cxn modelId="{B8293EC1-2BE2-4C74-B4F8-EA7D9CD2EDAA}" type="presParOf" srcId="{D1EFF729-46A2-4BF2-B8B6-FCB4ED8ECE6A}" destId="{50096420-087A-4FF2-9FB4-8E7464690D23}" srcOrd="2" destOrd="0" presId="urn:microsoft.com/office/officeart/2005/8/layout/chevron1"/>
    <dgm:cxn modelId="{97348382-F1A9-4941-8986-48EFBB3B6B42}" type="presParOf" srcId="{D1EFF729-46A2-4BF2-B8B6-FCB4ED8ECE6A}" destId="{80C67B48-EFD6-4EBA-8B81-96BFC6ACF7F8}" srcOrd="3" destOrd="0" presId="urn:microsoft.com/office/officeart/2005/8/layout/chevron1"/>
    <dgm:cxn modelId="{F352E34D-A113-4975-BE18-7EBFDD72342A}" type="presParOf" srcId="{D1EFF729-46A2-4BF2-B8B6-FCB4ED8ECE6A}" destId="{201C7895-4CDB-4799-BE9A-F6F1272C10D4}" srcOrd="4" destOrd="0" presId="urn:microsoft.com/office/officeart/2005/8/layout/chevron1"/>
    <dgm:cxn modelId="{8B58F8AD-767C-4116-9B07-A08664CCAC25}" type="presParOf" srcId="{D1EFF729-46A2-4BF2-B8B6-FCB4ED8ECE6A}" destId="{D90262EF-1017-4D02-A434-790C6EB94A50}" srcOrd="5" destOrd="0" presId="urn:microsoft.com/office/officeart/2005/8/layout/chevron1"/>
    <dgm:cxn modelId="{6130CA14-71C4-47DD-95B9-6B31B05D1EB0}" type="presParOf" srcId="{D1EFF729-46A2-4BF2-B8B6-FCB4ED8ECE6A}" destId="{24C9D1B2-3E46-4228-960B-0854493ECDC4}" srcOrd="6" destOrd="0" presId="urn:microsoft.com/office/officeart/2005/8/layout/chevron1"/>
    <dgm:cxn modelId="{37388AC9-6C6E-460C-BA80-BC246D649645}" type="presParOf" srcId="{D1EFF729-46A2-4BF2-B8B6-FCB4ED8ECE6A}" destId="{6BC32BD5-CB28-402F-8443-396C7E74F23C}" srcOrd="7" destOrd="0" presId="urn:microsoft.com/office/officeart/2005/8/layout/chevron1"/>
    <dgm:cxn modelId="{33A9262A-5931-40D8-9D70-37629E42CF3E}" type="presParOf" srcId="{D1EFF729-46A2-4BF2-B8B6-FCB4ED8ECE6A}" destId="{A60056BE-0DFA-49B9-803C-B83FBDC411F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A752-58FC-4361-9953-26BBBE9224BA}">
      <dsp:nvSpPr>
        <dsp:cNvPr id="0" name=""/>
        <dsp:cNvSpPr/>
      </dsp:nvSpPr>
      <dsp:spPr>
        <a:xfrm>
          <a:off x="1725" y="726960"/>
          <a:ext cx="1535600" cy="61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Collection (Reddit, Twitter, Kaggle)</a:t>
          </a:r>
        </a:p>
      </dsp:txBody>
      <dsp:txXfrm>
        <a:off x="308845" y="726960"/>
        <a:ext cx="921360" cy="614240"/>
      </dsp:txXfrm>
    </dsp:sp>
    <dsp:sp modelId="{50096420-087A-4FF2-9FB4-8E7464690D23}">
      <dsp:nvSpPr>
        <dsp:cNvPr id="0" name=""/>
        <dsp:cNvSpPr/>
      </dsp:nvSpPr>
      <dsp:spPr>
        <a:xfrm>
          <a:off x="1383765" y="726960"/>
          <a:ext cx="1535600" cy="61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Storage &amp; Processing </a:t>
          </a:r>
        </a:p>
      </dsp:txBody>
      <dsp:txXfrm>
        <a:off x="1690885" y="726960"/>
        <a:ext cx="921360" cy="614240"/>
      </dsp:txXfrm>
    </dsp:sp>
    <dsp:sp modelId="{201C7895-4CDB-4799-BE9A-F6F1272C10D4}">
      <dsp:nvSpPr>
        <dsp:cNvPr id="0" name=""/>
        <dsp:cNvSpPr/>
      </dsp:nvSpPr>
      <dsp:spPr>
        <a:xfrm>
          <a:off x="2765805" y="726960"/>
          <a:ext cx="1535600" cy="61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Sentiment Analysis Model</a:t>
          </a:r>
        </a:p>
      </dsp:txBody>
      <dsp:txXfrm>
        <a:off x="3072925" y="726960"/>
        <a:ext cx="921360" cy="614240"/>
      </dsp:txXfrm>
    </dsp:sp>
    <dsp:sp modelId="{24C9D1B2-3E46-4228-960B-0854493ECDC4}">
      <dsp:nvSpPr>
        <dsp:cNvPr id="0" name=""/>
        <dsp:cNvSpPr/>
      </dsp:nvSpPr>
      <dsp:spPr>
        <a:xfrm>
          <a:off x="4147845" y="726960"/>
          <a:ext cx="1535600" cy="61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Visualization </a:t>
          </a:r>
        </a:p>
      </dsp:txBody>
      <dsp:txXfrm>
        <a:off x="4454965" y="726960"/>
        <a:ext cx="921360" cy="614240"/>
      </dsp:txXfrm>
    </dsp:sp>
    <dsp:sp modelId="{A60056BE-0DFA-49B9-803C-B83FBDC411FD}">
      <dsp:nvSpPr>
        <dsp:cNvPr id="0" name=""/>
        <dsp:cNvSpPr/>
      </dsp:nvSpPr>
      <dsp:spPr>
        <a:xfrm>
          <a:off x="5529885" y="726960"/>
          <a:ext cx="1535600" cy="61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Dashboard &amp; End-Result</a:t>
          </a:r>
        </a:p>
      </dsp:txBody>
      <dsp:txXfrm>
        <a:off x="5837005" y="726960"/>
        <a:ext cx="921360" cy="61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6ddcb56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6ddcb56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C171AE11-26B9-60CA-32A9-95D10969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>
            <a:extLst>
              <a:ext uri="{FF2B5EF4-FFF2-40B4-BE49-F238E27FC236}">
                <a16:creationId xmlns:a16="http://schemas.microsoft.com/office/drawing/2014/main" id="{19F8BF9F-493F-287F-9310-55867E56E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>
            <a:extLst>
              <a:ext uri="{FF2B5EF4-FFF2-40B4-BE49-F238E27FC236}">
                <a16:creationId xmlns:a16="http://schemas.microsoft.com/office/drawing/2014/main" id="{921967B5-A36D-3761-D7DA-3C087329C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4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6ddcb5620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136ddcb5620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36ddcb5620_0_3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36ddcb5620_0_3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31E52C5D-9A52-4271-A202-DF1509B3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388402AC-AA97-B4E2-0409-30D54FB9C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30D8AA65-E2E7-C3B6-B27A-F24A1F5A7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6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F55BE671-8B5B-92AB-95A5-7919C6F3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A66995B7-6839-4D17-6110-0CDFEC630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2512747F-2307-2107-8AE3-451E30AA13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86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48d75395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48d75395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32FFE9E9-01AF-BBB8-BB5B-64240219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>
            <a:extLst>
              <a:ext uri="{FF2B5EF4-FFF2-40B4-BE49-F238E27FC236}">
                <a16:creationId xmlns:a16="http://schemas.microsoft.com/office/drawing/2014/main" id="{D0240F87-E6C9-8C94-F4B9-6F53F184A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>
            <a:extLst>
              <a:ext uri="{FF2B5EF4-FFF2-40B4-BE49-F238E27FC236}">
                <a16:creationId xmlns:a16="http://schemas.microsoft.com/office/drawing/2014/main" id="{5AF1ED9C-D9FA-48E7-CDB2-71ABC9BA6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25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rot="317026" flipH="1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rot="10799915" flipH="1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rot="7200072" flipH="1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28"/>
          <p:cNvSpPr txBox="1">
            <a:spLocks noGrp="1"/>
          </p:cNvSpPr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8" name="Google Shape;1368;p28"/>
          <p:cNvSpPr txBox="1">
            <a:spLocks noGrp="1"/>
          </p:cNvSpPr>
          <p:nvPr>
            <p:ph type="subTitle" idx="1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9" name="Google Shape;1369;p28"/>
          <p:cNvSpPr txBox="1">
            <a:spLocks noGrp="1"/>
          </p:cNvSpPr>
          <p:nvPr>
            <p:ph type="title" idx="2" hasCustomPrompt="1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536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4577290" flipH="1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317026" flipH="1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799915" flipH="1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rot="4545127" flipH="1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-9991047" flipH="1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rot="-5003494" flipH="1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9"/>
          <p:cNvGrpSpPr/>
          <p:nvPr/>
        </p:nvGrpSpPr>
        <p:grpSpPr>
          <a:xfrm rot="4545127" flipH="1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 hasCustomPrompt="1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" hasCustomPrompt="1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4" hasCustomPrompt="1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5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3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 rot="4577290" flipH="1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8890992" flipH="1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2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897" name="Google Shape;897;p2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904" name="Google Shape;904;p2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2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922" name="Google Shape;922;p2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20"/>
          <p:cNvSpPr txBox="1">
            <a:spLocks noGrp="1"/>
          </p:cNvSpPr>
          <p:nvPr>
            <p:ph type="ctrTitle" idx="2"/>
          </p:nvPr>
        </p:nvSpPr>
        <p:spPr>
          <a:xfrm flipH="1">
            <a:off x="2182250" y="2090825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25" name="Google Shape;925;p20"/>
          <p:cNvSpPr txBox="1">
            <a:spLocks noGrp="1"/>
          </p:cNvSpPr>
          <p:nvPr>
            <p:ph type="subTitle" idx="1"/>
          </p:nvPr>
        </p:nvSpPr>
        <p:spPr>
          <a:xfrm flipH="1">
            <a:off x="2182288" y="2382800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20"/>
          <p:cNvSpPr txBox="1">
            <a:spLocks noGrp="1"/>
          </p:cNvSpPr>
          <p:nvPr>
            <p:ph type="ctrTitle" idx="3"/>
          </p:nvPr>
        </p:nvSpPr>
        <p:spPr>
          <a:xfrm flipH="1">
            <a:off x="4743540" y="2090825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27" name="Google Shape;927;p20"/>
          <p:cNvSpPr txBox="1">
            <a:spLocks noGrp="1"/>
          </p:cNvSpPr>
          <p:nvPr>
            <p:ph type="subTitle" idx="4"/>
          </p:nvPr>
        </p:nvSpPr>
        <p:spPr>
          <a:xfrm flipH="1">
            <a:off x="4743525" y="2382800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20"/>
          <p:cNvSpPr txBox="1">
            <a:spLocks noGrp="1"/>
          </p:cNvSpPr>
          <p:nvPr>
            <p:ph type="ctrTitle" idx="5"/>
          </p:nvPr>
        </p:nvSpPr>
        <p:spPr>
          <a:xfrm flipH="1">
            <a:off x="2182250" y="3743900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29" name="Google Shape;929;p20"/>
          <p:cNvSpPr txBox="1">
            <a:spLocks noGrp="1"/>
          </p:cNvSpPr>
          <p:nvPr>
            <p:ph type="subTitle" idx="6"/>
          </p:nvPr>
        </p:nvSpPr>
        <p:spPr>
          <a:xfrm flipH="1">
            <a:off x="2182263" y="4035875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20"/>
          <p:cNvSpPr txBox="1">
            <a:spLocks noGrp="1"/>
          </p:cNvSpPr>
          <p:nvPr>
            <p:ph type="ctrTitle" idx="7"/>
          </p:nvPr>
        </p:nvSpPr>
        <p:spPr>
          <a:xfrm flipH="1">
            <a:off x="4743527" y="3743900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31" name="Google Shape;931;p20"/>
          <p:cNvSpPr txBox="1">
            <a:spLocks noGrp="1"/>
          </p:cNvSpPr>
          <p:nvPr>
            <p:ph type="subTitle" idx="8"/>
          </p:nvPr>
        </p:nvSpPr>
        <p:spPr>
          <a:xfrm flipH="1">
            <a:off x="4743513" y="4035875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32" name="Google Shape;932;p2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933" name="Google Shape;933;p2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2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940" name="Google Shape;940;p2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2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rot="4577290" flipH="1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rot="-8890992" flipH="1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76" r:id="rId8"/>
    <p:sldLayoutId id="2147483677" r:id="rId9"/>
    <p:sldLayoutId id="2147483678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6"/>
          <p:cNvSpPr txBox="1">
            <a:spLocks noGrp="1"/>
          </p:cNvSpPr>
          <p:nvPr>
            <p:ph type="ctrTitle"/>
          </p:nvPr>
        </p:nvSpPr>
        <p:spPr>
          <a:xfrm>
            <a:off x="713224" y="1620588"/>
            <a:ext cx="5463625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Healthcare Patient Feedback Sentiment Analysis</a:t>
            </a:r>
            <a:endParaRPr dirty="0"/>
          </a:p>
        </p:txBody>
      </p:sp>
      <p:sp>
        <p:nvSpPr>
          <p:cNvPr id="1525" name="Google Shape;1525;p36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4418754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BDM 1034 – Application Design for Big Data 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GROUP 5</a:t>
            </a:r>
            <a:endParaRPr b="1" dirty="0"/>
          </a:p>
        </p:txBody>
      </p:sp>
      <p:cxnSp>
        <p:nvCxnSpPr>
          <p:cNvPr id="1526" name="Google Shape;1526;p36"/>
          <p:cNvCxnSpPr/>
          <p:nvPr/>
        </p:nvCxnSpPr>
        <p:spPr>
          <a:xfrm>
            <a:off x="713225" y="2930438"/>
            <a:ext cx="3492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36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8" name="Google Shape;1528;p3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36"/>
          <p:cNvSpPr/>
          <p:nvPr/>
        </p:nvSpPr>
        <p:spPr>
          <a:xfrm>
            <a:off x="8025550" y="627767"/>
            <a:ext cx="1413199" cy="1159892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6"/>
          <p:cNvGrpSpPr/>
          <p:nvPr/>
        </p:nvGrpSpPr>
        <p:grpSpPr>
          <a:xfrm rot="3556025">
            <a:off x="599804" y="3711408"/>
            <a:ext cx="1067760" cy="1009303"/>
            <a:chOff x="7608325" y="2238725"/>
            <a:chExt cx="542950" cy="513225"/>
          </a:xfrm>
        </p:grpSpPr>
        <p:sp>
          <p:nvSpPr>
            <p:cNvPr id="1532" name="Google Shape;1532;p36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6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1" name="Google Shape;1551;p36"/>
          <p:cNvGrpSpPr/>
          <p:nvPr/>
        </p:nvGrpSpPr>
        <p:grpSpPr>
          <a:xfrm rot="-5400093" flipH="1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52" name="Google Shape;1552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6"/>
          <p:cNvGrpSpPr/>
          <p:nvPr/>
        </p:nvGrpSpPr>
        <p:grpSpPr>
          <a:xfrm rot="5399907" flipH="1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9" name="Google Shape;1559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6"/>
          <p:cNvGrpSpPr/>
          <p:nvPr/>
        </p:nvGrpSpPr>
        <p:grpSpPr>
          <a:xfrm rot="10288117" flipH="1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6" name="Google Shape;1566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73" name="Google Shape;1573;p36"/>
            <p:cNvSpPr/>
            <p:nvPr/>
          </p:nvSpPr>
          <p:spPr>
            <a:xfrm>
              <a:off x="2412611" y="3235684"/>
              <a:ext cx="287863" cy="341776"/>
            </a:xfrm>
            <a:custGeom>
              <a:avLst/>
              <a:gdLst/>
              <a:ahLst/>
              <a:cxnLst/>
              <a:rect l="l" t="t" r="r" b="b"/>
              <a:pathLst>
                <a:path w="8858" h="10517" extrusionOk="0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450053" y="3311288"/>
              <a:ext cx="45789" cy="88881"/>
            </a:xfrm>
            <a:custGeom>
              <a:avLst/>
              <a:gdLst/>
              <a:ahLst/>
              <a:cxnLst/>
              <a:rect l="l" t="t" r="r" b="b"/>
              <a:pathLst>
                <a:path w="1409" h="2735" extrusionOk="0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052325" y="2574717"/>
              <a:ext cx="387533" cy="313211"/>
            </a:xfrm>
            <a:custGeom>
              <a:avLst/>
              <a:gdLst/>
              <a:ahLst/>
              <a:cxnLst/>
              <a:rect l="l" t="t" r="r" b="b"/>
              <a:pathLst>
                <a:path w="11925" h="9638" extrusionOk="0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317082" y="2547289"/>
              <a:ext cx="102302" cy="182896"/>
            </a:xfrm>
            <a:custGeom>
              <a:avLst/>
              <a:gdLst/>
              <a:ahLst/>
              <a:cxnLst/>
              <a:rect l="l" t="t" r="r" b="b"/>
              <a:pathLst>
                <a:path w="3148" h="5628" extrusionOk="0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537597" y="3269319"/>
              <a:ext cx="50664" cy="115789"/>
            </a:xfrm>
            <a:custGeom>
              <a:avLst/>
              <a:gdLst/>
              <a:ahLst/>
              <a:cxnLst/>
              <a:rect l="l" t="t" r="r" b="b"/>
              <a:pathLst>
                <a:path w="1559" h="3563" extrusionOk="0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485048" y="3274551"/>
              <a:ext cx="49689" cy="104674"/>
            </a:xfrm>
            <a:custGeom>
              <a:avLst/>
              <a:gdLst/>
              <a:ahLst/>
              <a:cxnLst/>
              <a:rect l="l" t="t" r="r" b="b"/>
              <a:pathLst>
                <a:path w="1529" h="3221" extrusionOk="0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502955" y="3505608"/>
              <a:ext cx="714165" cy="688882"/>
            </a:xfrm>
            <a:custGeom>
              <a:avLst/>
              <a:gdLst/>
              <a:ahLst/>
              <a:cxnLst/>
              <a:rect l="l" t="t" r="r" b="b"/>
              <a:pathLst>
                <a:path w="21976" h="21198" extrusionOk="0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859257" y="3872505"/>
              <a:ext cx="93820" cy="171847"/>
            </a:xfrm>
            <a:custGeom>
              <a:avLst/>
              <a:gdLst/>
              <a:ahLst/>
              <a:cxnLst/>
              <a:rect l="l" t="t" r="r" b="b"/>
              <a:pathLst>
                <a:path w="2887" h="5288" extrusionOk="0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881063" y="3618180"/>
              <a:ext cx="414863" cy="474269"/>
            </a:xfrm>
            <a:custGeom>
              <a:avLst/>
              <a:gdLst/>
              <a:ahLst/>
              <a:cxnLst/>
              <a:rect l="l" t="t" r="r" b="b"/>
              <a:pathLst>
                <a:path w="12766" h="14594" extrusionOk="0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3844191" y="3579897"/>
              <a:ext cx="288415" cy="1210337"/>
            </a:xfrm>
            <a:custGeom>
              <a:avLst/>
              <a:gdLst/>
              <a:ahLst/>
              <a:cxnLst/>
              <a:rect l="l" t="t" r="r" b="b"/>
              <a:pathLst>
                <a:path w="8875" h="37244" extrusionOk="0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944173" y="3456310"/>
              <a:ext cx="1224538" cy="555122"/>
            </a:xfrm>
            <a:custGeom>
              <a:avLst/>
              <a:gdLst/>
              <a:ahLst/>
              <a:cxnLst/>
              <a:rect l="l" t="t" r="r" b="b"/>
              <a:pathLst>
                <a:path w="37681" h="17082" extrusionOk="0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3077965" y="3745700"/>
              <a:ext cx="1009307" cy="1048272"/>
            </a:xfrm>
            <a:custGeom>
              <a:avLst/>
              <a:gdLst/>
              <a:ahLst/>
              <a:cxnLst/>
              <a:rect l="l" t="t" r="r" b="b"/>
              <a:pathLst>
                <a:path w="31058" h="32257" extrusionOk="0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3228331" y="3364309"/>
              <a:ext cx="404074" cy="459645"/>
            </a:xfrm>
            <a:custGeom>
              <a:avLst/>
              <a:gdLst/>
              <a:ahLst/>
              <a:cxnLst/>
              <a:rect l="l" t="t" r="r" b="b"/>
              <a:pathLst>
                <a:path w="12434" h="14144" extrusionOk="0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3219947" y="3458487"/>
              <a:ext cx="423052" cy="373136"/>
            </a:xfrm>
            <a:custGeom>
              <a:avLst/>
              <a:gdLst/>
              <a:ahLst/>
              <a:cxnLst/>
              <a:rect l="l" t="t" r="r" b="b"/>
              <a:pathLst>
                <a:path w="13018" h="11482" extrusionOk="0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3632373" y="3374448"/>
              <a:ext cx="182571" cy="449505"/>
            </a:xfrm>
            <a:custGeom>
              <a:avLst/>
              <a:gdLst/>
              <a:ahLst/>
              <a:cxnLst/>
              <a:rect l="l" t="t" r="r" b="b"/>
              <a:pathLst>
                <a:path w="5618" h="13832" extrusionOk="0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3622493" y="3464401"/>
              <a:ext cx="201160" cy="367222"/>
            </a:xfrm>
            <a:custGeom>
              <a:avLst/>
              <a:gdLst/>
              <a:ahLst/>
              <a:cxnLst/>
              <a:rect l="l" t="t" r="r" b="b"/>
              <a:pathLst>
                <a:path w="6190" h="11300" extrusionOk="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3777116" y="3758926"/>
              <a:ext cx="138667" cy="181466"/>
            </a:xfrm>
            <a:custGeom>
              <a:avLst/>
              <a:gdLst/>
              <a:ahLst/>
              <a:cxnLst/>
              <a:rect l="l" t="t" r="r" b="b"/>
              <a:pathLst>
                <a:path w="4267" h="5584" extrusionOk="0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3803797" y="3769488"/>
              <a:ext cx="109582" cy="150463"/>
            </a:xfrm>
            <a:custGeom>
              <a:avLst/>
              <a:gdLst/>
              <a:ahLst/>
              <a:cxnLst/>
              <a:rect l="l" t="t" r="r" b="b"/>
              <a:pathLst>
                <a:path w="3372" h="4630" extrusionOk="0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840162" y="3803513"/>
              <a:ext cx="55311" cy="74874"/>
            </a:xfrm>
            <a:custGeom>
              <a:avLst/>
              <a:gdLst/>
              <a:ahLst/>
              <a:cxnLst/>
              <a:rect l="l" t="t" r="r" b="b"/>
              <a:pathLst>
                <a:path w="1702" h="2304" extrusionOk="0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277305" y="3305879"/>
              <a:ext cx="601691" cy="542221"/>
            </a:xfrm>
            <a:custGeom>
              <a:avLst/>
              <a:gdLst/>
              <a:ahLst/>
              <a:cxnLst/>
              <a:rect l="l" t="t" r="r" b="b"/>
              <a:pathLst>
                <a:path w="18515" h="16685" extrusionOk="0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3413112" y="3224342"/>
              <a:ext cx="258323" cy="234599"/>
            </a:xfrm>
            <a:custGeom>
              <a:avLst/>
              <a:gdLst/>
              <a:ahLst/>
              <a:cxnLst/>
              <a:rect l="l" t="t" r="r" b="b"/>
              <a:pathLst>
                <a:path w="7949" h="7219" extrusionOk="0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3414899" y="3299672"/>
              <a:ext cx="258193" cy="107892"/>
            </a:xfrm>
            <a:custGeom>
              <a:avLst/>
              <a:gdLst/>
              <a:ahLst/>
              <a:cxnLst/>
              <a:rect l="l" t="t" r="r" b="b"/>
              <a:pathLst>
                <a:path w="7945" h="3320" extrusionOk="0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3786378" y="3133187"/>
              <a:ext cx="71040" cy="80074"/>
            </a:xfrm>
            <a:custGeom>
              <a:avLst/>
              <a:gdLst/>
              <a:ahLst/>
              <a:cxnLst/>
              <a:rect l="l" t="t" r="r" b="b"/>
              <a:pathLst>
                <a:path w="2186" h="2464" extrusionOk="0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3244905" y="3132667"/>
              <a:ext cx="68862" cy="81211"/>
            </a:xfrm>
            <a:custGeom>
              <a:avLst/>
              <a:gdLst/>
              <a:ahLst/>
              <a:cxnLst/>
              <a:rect l="l" t="t" r="r" b="b"/>
              <a:pathLst>
                <a:path w="2119" h="2499" extrusionOk="0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3279027" y="2682349"/>
              <a:ext cx="570851" cy="692782"/>
            </a:xfrm>
            <a:custGeom>
              <a:avLst/>
              <a:gdLst/>
              <a:ahLst/>
              <a:cxnLst/>
              <a:rect l="l" t="t" r="r" b="b"/>
              <a:pathLst>
                <a:path w="17566" h="21318" extrusionOk="0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3299923" y="2956693"/>
              <a:ext cx="513103" cy="418178"/>
            </a:xfrm>
            <a:custGeom>
              <a:avLst/>
              <a:gdLst/>
              <a:ahLst/>
              <a:cxnLst/>
              <a:rect l="l" t="t" r="r" b="b"/>
              <a:pathLst>
                <a:path w="15789" h="12868" extrusionOk="0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3712056" y="2924228"/>
              <a:ext cx="57716" cy="29215"/>
            </a:xfrm>
            <a:custGeom>
              <a:avLst/>
              <a:gdLst/>
              <a:ahLst/>
              <a:cxnLst/>
              <a:rect l="l" t="t" r="r" b="b"/>
              <a:pathLst>
                <a:path w="1776" h="899" extrusionOk="0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3469008" y="2949608"/>
              <a:ext cx="49851" cy="38997"/>
            </a:xfrm>
            <a:custGeom>
              <a:avLst/>
              <a:gdLst/>
              <a:ahLst/>
              <a:cxnLst/>
              <a:rect l="l" t="t" r="r" b="b"/>
              <a:pathLst>
                <a:path w="1534" h="1200" extrusionOk="0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3547587" y="3149013"/>
              <a:ext cx="116439" cy="51574"/>
            </a:xfrm>
            <a:custGeom>
              <a:avLst/>
              <a:gdLst/>
              <a:ahLst/>
              <a:cxnLst/>
              <a:rect l="l" t="t" r="r" b="b"/>
              <a:pathLst>
                <a:path w="3583" h="1587" extrusionOk="0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150110" y="2680042"/>
              <a:ext cx="494579" cy="416618"/>
            </a:xfrm>
            <a:custGeom>
              <a:avLst/>
              <a:gdLst/>
              <a:ahLst/>
              <a:cxnLst/>
              <a:rect l="l" t="t" r="r" b="b"/>
              <a:pathLst>
                <a:path w="15219" h="12820" extrusionOk="0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569522" y="2682414"/>
              <a:ext cx="426530" cy="313666"/>
            </a:xfrm>
            <a:custGeom>
              <a:avLst/>
              <a:gdLst/>
              <a:ahLst/>
              <a:cxnLst/>
              <a:rect l="l" t="t" r="r" b="b"/>
              <a:pathLst>
                <a:path w="13125" h="9652" extrusionOk="0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54589" y="2690376"/>
              <a:ext cx="372519" cy="403521"/>
            </a:xfrm>
            <a:custGeom>
              <a:avLst/>
              <a:gdLst/>
              <a:ahLst/>
              <a:cxnLst/>
              <a:rect l="l" t="t" r="r" b="b"/>
              <a:pathLst>
                <a:path w="11463" h="12417" extrusionOk="0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254102" y="2717934"/>
              <a:ext cx="386135" cy="365889"/>
            </a:xfrm>
            <a:custGeom>
              <a:avLst/>
              <a:gdLst/>
              <a:ahLst/>
              <a:cxnLst/>
              <a:rect l="l" t="t" r="r" b="b"/>
              <a:pathLst>
                <a:path w="11882" h="11259" extrusionOk="0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629155" y="2708835"/>
              <a:ext cx="219066" cy="294882"/>
            </a:xfrm>
            <a:custGeom>
              <a:avLst/>
              <a:gdLst/>
              <a:ahLst/>
              <a:cxnLst/>
              <a:rect l="l" t="t" r="r" b="b"/>
              <a:pathLst>
                <a:path w="6741" h="9074" extrusionOk="0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287932" y="3054705"/>
              <a:ext cx="50599" cy="85598"/>
            </a:xfrm>
            <a:custGeom>
              <a:avLst/>
              <a:gdLst/>
              <a:ahLst/>
              <a:cxnLst/>
              <a:rect l="l" t="t" r="r" b="b"/>
              <a:pathLst>
                <a:path w="1557" h="2634" extrusionOk="0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275518" y="3214268"/>
              <a:ext cx="71105" cy="80041"/>
            </a:xfrm>
            <a:custGeom>
              <a:avLst/>
              <a:gdLst/>
              <a:ahLst/>
              <a:cxnLst/>
              <a:rect l="l" t="t" r="r" b="b"/>
              <a:pathLst>
                <a:path w="2188" h="2463" extrusionOk="0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413112" y="3458909"/>
              <a:ext cx="259980" cy="365044"/>
            </a:xfrm>
            <a:custGeom>
              <a:avLst/>
              <a:gdLst/>
              <a:ahLst/>
              <a:cxnLst/>
              <a:rect l="l" t="t" r="r" b="b"/>
              <a:pathLst>
                <a:path w="8000" h="11233" extrusionOk="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331641" y="3701243"/>
              <a:ext cx="49006" cy="60835"/>
            </a:xfrm>
            <a:custGeom>
              <a:avLst/>
              <a:gdLst/>
              <a:ahLst/>
              <a:cxnLst/>
              <a:rect l="l" t="t" r="r" b="b"/>
              <a:pathLst>
                <a:path w="1508" h="1872" extrusionOk="0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262681" y="3742482"/>
              <a:ext cx="334334" cy="398874"/>
            </a:xfrm>
            <a:custGeom>
              <a:avLst/>
              <a:gdLst/>
              <a:ahLst/>
              <a:cxnLst/>
              <a:rect l="l" t="t" r="r" b="b"/>
              <a:pathLst>
                <a:path w="10288" h="12274" extrusionOk="0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288289" y="3821191"/>
              <a:ext cx="301999" cy="307816"/>
            </a:xfrm>
            <a:custGeom>
              <a:avLst/>
              <a:gdLst/>
              <a:ahLst/>
              <a:cxnLst/>
              <a:rect l="l" t="t" r="r" b="b"/>
              <a:pathLst>
                <a:path w="9293" h="9472" extrusionOk="0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343990" y="4092416"/>
              <a:ext cx="73347" cy="85468"/>
            </a:xfrm>
            <a:custGeom>
              <a:avLst/>
              <a:gdLst/>
              <a:ahLst/>
              <a:cxnLst/>
              <a:rect l="l" t="t" r="r" b="b"/>
              <a:pathLst>
                <a:path w="2257" h="2630" extrusionOk="0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536895" y="4029533"/>
              <a:ext cx="73347" cy="85501"/>
            </a:xfrm>
            <a:custGeom>
              <a:avLst/>
              <a:gdLst/>
              <a:ahLst/>
              <a:cxnLst/>
              <a:rect l="l" t="t" r="r" b="b"/>
              <a:pathLst>
                <a:path w="2257" h="2631" extrusionOk="0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3300541" y="3738713"/>
              <a:ext cx="129568" cy="61355"/>
            </a:xfrm>
            <a:custGeom>
              <a:avLst/>
              <a:gdLst/>
              <a:ahLst/>
              <a:cxnLst/>
              <a:rect l="l" t="t" r="r" b="b"/>
              <a:pathLst>
                <a:path w="3987" h="1888" extrusionOk="0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449899" y="3320795"/>
              <a:ext cx="229562" cy="63923"/>
            </a:xfrm>
            <a:custGeom>
              <a:avLst/>
              <a:gdLst/>
              <a:ahLst/>
              <a:cxnLst/>
              <a:rect l="l" t="t" r="r" b="b"/>
              <a:pathLst>
                <a:path w="7064" h="1967" extrusionOk="0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3672345" y="3034134"/>
              <a:ext cx="43189" cy="93560"/>
            </a:xfrm>
            <a:custGeom>
              <a:avLst/>
              <a:gdLst/>
              <a:ahLst/>
              <a:cxnLst/>
              <a:rect l="l" t="t" r="r" b="b"/>
              <a:pathLst>
                <a:path w="1329" h="2879" extrusionOk="0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3664253" y="3026303"/>
              <a:ext cx="59113" cy="109062"/>
            </a:xfrm>
            <a:custGeom>
              <a:avLst/>
              <a:gdLst/>
              <a:ahLst/>
              <a:cxnLst/>
              <a:rect l="l" t="t" r="r" b="b"/>
              <a:pathLst>
                <a:path w="1819" h="3356" extrusionOk="0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156512" y="3899218"/>
              <a:ext cx="46731" cy="200900"/>
            </a:xfrm>
            <a:custGeom>
              <a:avLst/>
              <a:gdLst/>
              <a:ahLst/>
              <a:cxnLst/>
              <a:rect l="l" t="t" r="r" b="b"/>
              <a:pathLst>
                <a:path w="1438" h="6182" extrusionOk="0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3969469" y="3820476"/>
              <a:ext cx="68472" cy="187998"/>
            </a:xfrm>
            <a:custGeom>
              <a:avLst/>
              <a:gdLst/>
              <a:ahLst/>
              <a:cxnLst/>
              <a:rect l="l" t="t" r="r" b="b"/>
              <a:pathLst>
                <a:path w="2107" h="5785" extrusionOk="0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2915023" y="3733481"/>
              <a:ext cx="277659" cy="240839"/>
            </a:xfrm>
            <a:custGeom>
              <a:avLst/>
              <a:gdLst/>
              <a:ahLst/>
              <a:cxnLst/>
              <a:rect l="l" t="t" r="r" b="b"/>
              <a:pathLst>
                <a:path w="8544" h="7411" extrusionOk="0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3993615" y="3888039"/>
              <a:ext cx="159173" cy="26583"/>
            </a:xfrm>
            <a:custGeom>
              <a:avLst/>
              <a:gdLst/>
              <a:ahLst/>
              <a:cxnLst/>
              <a:rect l="l" t="t" r="r" b="b"/>
              <a:pathLst>
                <a:path w="4898" h="818" extrusionOk="0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580071" y="3396937"/>
              <a:ext cx="55928" cy="112539"/>
            </a:xfrm>
            <a:custGeom>
              <a:avLst/>
              <a:gdLst/>
              <a:ahLst/>
              <a:cxnLst/>
              <a:rect l="l" t="t" r="r" b="b"/>
              <a:pathLst>
                <a:path w="1721" h="3463" extrusionOk="0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3490716" y="3051683"/>
              <a:ext cx="83226" cy="25576"/>
            </a:xfrm>
            <a:custGeom>
              <a:avLst/>
              <a:gdLst/>
              <a:ahLst/>
              <a:cxnLst/>
              <a:rect l="l" t="t" r="r" b="b"/>
              <a:pathLst>
                <a:path w="2561" h="787" extrusionOk="0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3733537" y="3041024"/>
              <a:ext cx="70422" cy="27428"/>
            </a:xfrm>
            <a:custGeom>
              <a:avLst/>
              <a:gdLst/>
              <a:ahLst/>
              <a:cxnLst/>
              <a:rect l="l" t="t" r="r" b="b"/>
              <a:pathLst>
                <a:path w="2167" h="844" extrusionOk="0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B69D82FE-96BB-E0AD-69E1-9CFB24E7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>
            <a:extLst>
              <a:ext uri="{FF2B5EF4-FFF2-40B4-BE49-F238E27FC236}">
                <a16:creationId xmlns:a16="http://schemas.microsoft.com/office/drawing/2014/main" id="{48F3BA31-9FE4-AE83-A1AB-4382F6D4BF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4400" y="-226691"/>
            <a:ext cx="3543394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Wireframe</a:t>
            </a:r>
            <a:endParaRPr dirty="0"/>
          </a:p>
        </p:txBody>
      </p:sp>
      <p:sp>
        <p:nvSpPr>
          <p:cNvPr id="1802" name="Google Shape;1802;p41">
            <a:extLst>
              <a:ext uri="{FF2B5EF4-FFF2-40B4-BE49-F238E27FC236}">
                <a16:creationId xmlns:a16="http://schemas.microsoft.com/office/drawing/2014/main" id="{7BA6278D-BD78-4174-6101-50C28BF705C2}"/>
              </a:ext>
            </a:extLst>
          </p:cNvPr>
          <p:cNvSpPr/>
          <p:nvPr/>
        </p:nvSpPr>
        <p:spPr>
          <a:xfrm rot="-2004035">
            <a:off x="768570" y="1766442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1812;p42">
            <a:extLst>
              <a:ext uri="{FF2B5EF4-FFF2-40B4-BE49-F238E27FC236}">
                <a16:creationId xmlns:a16="http://schemas.microsoft.com/office/drawing/2014/main" id="{CB6EB2EE-C21B-18BD-3F32-28374576F74E}"/>
              </a:ext>
            </a:extLst>
          </p:cNvPr>
          <p:cNvCxnSpPr/>
          <p:nvPr/>
        </p:nvCxnSpPr>
        <p:spPr>
          <a:xfrm>
            <a:off x="1982024" y="1003017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52A5D5-6B14-EE7B-B1F5-295CDCFD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76" y="1107974"/>
            <a:ext cx="3788196" cy="36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9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49"/>
          <p:cNvSpPr txBox="1">
            <a:spLocks noGrp="1"/>
          </p:cNvSpPr>
          <p:nvPr>
            <p:ph type="title"/>
          </p:nvPr>
        </p:nvSpPr>
        <p:spPr>
          <a:xfrm>
            <a:off x="3901986" y="2835118"/>
            <a:ext cx="4605500" cy="375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Any </a:t>
            </a:r>
            <a:r>
              <a:rPr lang="en" sz="5500" dirty="0">
                <a:highlight>
                  <a:schemeClr val="lt2"/>
                </a:highlight>
              </a:rPr>
              <a:t>Questions?</a:t>
            </a:r>
            <a:endParaRPr sz="5500" dirty="0">
              <a:highlight>
                <a:schemeClr val="lt2"/>
              </a:highlight>
            </a:endParaRPr>
          </a:p>
        </p:txBody>
      </p:sp>
      <p:sp>
        <p:nvSpPr>
          <p:cNvPr id="2039" name="Google Shape;2039;p49"/>
          <p:cNvSpPr txBox="1">
            <a:spLocks noGrp="1"/>
          </p:cNvSpPr>
          <p:nvPr>
            <p:ph type="title" idx="2"/>
          </p:nvPr>
        </p:nvSpPr>
        <p:spPr>
          <a:xfrm>
            <a:off x="1633835" y="1276268"/>
            <a:ext cx="7424570" cy="343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:))</a:t>
            </a:r>
            <a:endParaRPr dirty="0"/>
          </a:p>
        </p:txBody>
      </p:sp>
      <p:cxnSp>
        <p:nvCxnSpPr>
          <p:cNvPr id="2040" name="Google Shape;2040;p49"/>
          <p:cNvCxnSpPr/>
          <p:nvPr/>
        </p:nvCxnSpPr>
        <p:spPr>
          <a:xfrm>
            <a:off x="4086229" y="2241506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1" name="Google Shape;2041;p49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2" name="Google Shape;2042;p49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2043" name="Google Shape;2043;p49"/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49"/>
          <p:cNvSpPr/>
          <p:nvPr/>
        </p:nvSpPr>
        <p:spPr>
          <a:xfrm rot="3495746">
            <a:off x="-708957" y="1228717"/>
            <a:ext cx="1415945" cy="116214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Team Members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2157" name="Google Shape;2157;p52"/>
          <p:cNvCxnSpPr>
            <a:cxnSpLocks/>
          </p:cNvCxnSpPr>
          <p:nvPr/>
        </p:nvCxnSpPr>
        <p:spPr>
          <a:xfrm>
            <a:off x="1542669" y="1063875"/>
            <a:ext cx="5681781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9" name="Google Shape;2159;p52"/>
          <p:cNvSpPr/>
          <p:nvPr/>
        </p:nvSpPr>
        <p:spPr>
          <a:xfrm>
            <a:off x="1542669" y="1119528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52"/>
          <p:cNvSpPr txBox="1">
            <a:spLocks noGrp="1"/>
          </p:cNvSpPr>
          <p:nvPr>
            <p:ph type="ctrTitle" idx="2"/>
          </p:nvPr>
        </p:nvSpPr>
        <p:spPr>
          <a:xfrm flipH="1">
            <a:off x="1513915" y="1725491"/>
            <a:ext cx="1479539" cy="9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/>
              <a:t>Ajay Kumar</a:t>
            </a:r>
            <a:br>
              <a:rPr lang="en-CA" sz="1200" dirty="0"/>
            </a:br>
            <a:r>
              <a:rPr lang="en-CA" sz="1200" dirty="0"/>
              <a:t>C0942384</a:t>
            </a:r>
            <a:endParaRPr sz="1200" dirty="0"/>
          </a:p>
        </p:txBody>
      </p:sp>
      <p:sp>
        <p:nvSpPr>
          <p:cNvPr id="35" name="Google Shape;2159;p52">
            <a:extLst>
              <a:ext uri="{FF2B5EF4-FFF2-40B4-BE49-F238E27FC236}">
                <a16:creationId xmlns:a16="http://schemas.microsoft.com/office/drawing/2014/main" id="{E2A52F3A-8C2A-ECE3-5D92-305F6598A9B8}"/>
              </a:ext>
            </a:extLst>
          </p:cNvPr>
          <p:cNvSpPr/>
          <p:nvPr/>
        </p:nvSpPr>
        <p:spPr>
          <a:xfrm>
            <a:off x="1491554" y="2414869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0;p52">
            <a:extLst>
              <a:ext uri="{FF2B5EF4-FFF2-40B4-BE49-F238E27FC236}">
                <a16:creationId xmlns:a16="http://schemas.microsoft.com/office/drawing/2014/main" id="{BF9DBB3A-D223-78D1-794A-04C2BF3336A0}"/>
              </a:ext>
            </a:extLst>
          </p:cNvPr>
          <p:cNvSpPr txBox="1">
            <a:spLocks/>
          </p:cNvSpPr>
          <p:nvPr/>
        </p:nvSpPr>
        <p:spPr>
          <a:xfrm flipH="1">
            <a:off x="1271219" y="2881007"/>
            <a:ext cx="1862701" cy="313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Armaan Verma C0935308</a:t>
            </a:r>
          </a:p>
        </p:txBody>
      </p:sp>
      <p:sp>
        <p:nvSpPr>
          <p:cNvPr id="36" name="Google Shape;2159;p52">
            <a:extLst>
              <a:ext uri="{FF2B5EF4-FFF2-40B4-BE49-F238E27FC236}">
                <a16:creationId xmlns:a16="http://schemas.microsoft.com/office/drawing/2014/main" id="{8B59834B-64AE-A742-339C-152972053FBF}"/>
              </a:ext>
            </a:extLst>
          </p:cNvPr>
          <p:cNvSpPr/>
          <p:nvPr/>
        </p:nvSpPr>
        <p:spPr>
          <a:xfrm>
            <a:off x="1463089" y="3710208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50;p52">
            <a:extLst>
              <a:ext uri="{FF2B5EF4-FFF2-40B4-BE49-F238E27FC236}">
                <a16:creationId xmlns:a16="http://schemas.microsoft.com/office/drawing/2014/main" id="{80C3860B-D25B-5CC3-1358-C02AB5C95CEF}"/>
              </a:ext>
            </a:extLst>
          </p:cNvPr>
          <p:cNvSpPr txBox="1">
            <a:spLocks/>
          </p:cNvSpPr>
          <p:nvPr/>
        </p:nvSpPr>
        <p:spPr>
          <a:xfrm flipH="1">
            <a:off x="1488333" y="4086778"/>
            <a:ext cx="1371544" cy="49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Dilip Bahadur Chhetri</a:t>
            </a:r>
          </a:p>
          <a:p>
            <a:r>
              <a:rPr lang="en-CA" sz="1200" dirty="0"/>
              <a:t>C0938972</a:t>
            </a:r>
          </a:p>
        </p:txBody>
      </p:sp>
      <p:sp>
        <p:nvSpPr>
          <p:cNvPr id="38" name="Google Shape;2159;p52">
            <a:extLst>
              <a:ext uri="{FF2B5EF4-FFF2-40B4-BE49-F238E27FC236}">
                <a16:creationId xmlns:a16="http://schemas.microsoft.com/office/drawing/2014/main" id="{D3AA575D-CE6D-3900-660E-C25300465FD9}"/>
              </a:ext>
            </a:extLst>
          </p:cNvPr>
          <p:cNvSpPr/>
          <p:nvPr/>
        </p:nvSpPr>
        <p:spPr>
          <a:xfrm>
            <a:off x="3675302" y="1169060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59;p52">
            <a:extLst>
              <a:ext uri="{FF2B5EF4-FFF2-40B4-BE49-F238E27FC236}">
                <a16:creationId xmlns:a16="http://schemas.microsoft.com/office/drawing/2014/main" id="{724AA0EC-56C0-89BB-E4C7-145F096FB723}"/>
              </a:ext>
            </a:extLst>
          </p:cNvPr>
          <p:cNvSpPr/>
          <p:nvPr/>
        </p:nvSpPr>
        <p:spPr>
          <a:xfrm>
            <a:off x="3757431" y="3805265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159;p52">
            <a:extLst>
              <a:ext uri="{FF2B5EF4-FFF2-40B4-BE49-F238E27FC236}">
                <a16:creationId xmlns:a16="http://schemas.microsoft.com/office/drawing/2014/main" id="{8D3363CE-7C10-8DA5-098F-CB8A92B0AAF0}"/>
              </a:ext>
            </a:extLst>
          </p:cNvPr>
          <p:cNvSpPr/>
          <p:nvPr/>
        </p:nvSpPr>
        <p:spPr>
          <a:xfrm>
            <a:off x="3672543" y="2469059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50;p52">
            <a:extLst>
              <a:ext uri="{FF2B5EF4-FFF2-40B4-BE49-F238E27FC236}">
                <a16:creationId xmlns:a16="http://schemas.microsoft.com/office/drawing/2014/main" id="{9ECDC977-9141-2036-50D8-B2FFF3A6068B}"/>
              </a:ext>
            </a:extLst>
          </p:cNvPr>
          <p:cNvSpPr txBox="1">
            <a:spLocks/>
          </p:cNvSpPr>
          <p:nvPr/>
        </p:nvSpPr>
        <p:spPr>
          <a:xfrm flipH="1">
            <a:off x="3285858" y="1629212"/>
            <a:ext cx="2218200" cy="28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Sudip Shrestha </a:t>
            </a:r>
          </a:p>
          <a:p>
            <a:r>
              <a:rPr lang="en-CA" sz="1200" dirty="0"/>
              <a:t>C0934400</a:t>
            </a:r>
          </a:p>
        </p:txBody>
      </p:sp>
      <p:sp>
        <p:nvSpPr>
          <p:cNvPr id="27" name="Google Shape;2150;p52">
            <a:extLst>
              <a:ext uri="{FF2B5EF4-FFF2-40B4-BE49-F238E27FC236}">
                <a16:creationId xmlns:a16="http://schemas.microsoft.com/office/drawing/2014/main" id="{4E8EB24B-7118-79FA-00C2-C6498457A662}"/>
              </a:ext>
            </a:extLst>
          </p:cNvPr>
          <p:cNvSpPr txBox="1">
            <a:spLocks/>
          </p:cNvSpPr>
          <p:nvPr/>
        </p:nvSpPr>
        <p:spPr>
          <a:xfrm flipH="1">
            <a:off x="3725285" y="2824914"/>
            <a:ext cx="1316548" cy="53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 err="1"/>
              <a:t>Hargun</a:t>
            </a:r>
            <a:r>
              <a:rPr lang="en-CA" sz="1200" dirty="0"/>
              <a:t> Singh Lamba C0938310</a:t>
            </a:r>
          </a:p>
        </p:txBody>
      </p:sp>
      <p:sp>
        <p:nvSpPr>
          <p:cNvPr id="30" name="Google Shape;2150;p52">
            <a:extLst>
              <a:ext uri="{FF2B5EF4-FFF2-40B4-BE49-F238E27FC236}">
                <a16:creationId xmlns:a16="http://schemas.microsoft.com/office/drawing/2014/main" id="{9987B026-0AF0-D4A2-CFD8-D03242561D6E}"/>
              </a:ext>
            </a:extLst>
          </p:cNvPr>
          <p:cNvSpPr txBox="1">
            <a:spLocks/>
          </p:cNvSpPr>
          <p:nvPr/>
        </p:nvSpPr>
        <p:spPr>
          <a:xfrm flipH="1">
            <a:off x="3375818" y="4256739"/>
            <a:ext cx="2218200" cy="28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Pooja Shrestha</a:t>
            </a:r>
          </a:p>
          <a:p>
            <a:r>
              <a:rPr lang="en-CA" sz="1200" dirty="0"/>
              <a:t> C0931754</a:t>
            </a:r>
          </a:p>
        </p:txBody>
      </p:sp>
      <p:sp>
        <p:nvSpPr>
          <p:cNvPr id="41" name="Google Shape;2159;p52">
            <a:extLst>
              <a:ext uri="{FF2B5EF4-FFF2-40B4-BE49-F238E27FC236}">
                <a16:creationId xmlns:a16="http://schemas.microsoft.com/office/drawing/2014/main" id="{C9598813-2310-2AFF-C066-9C87D14274B4}"/>
              </a:ext>
            </a:extLst>
          </p:cNvPr>
          <p:cNvSpPr/>
          <p:nvPr/>
        </p:nvSpPr>
        <p:spPr>
          <a:xfrm>
            <a:off x="5768183" y="3805264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159;p52">
            <a:extLst>
              <a:ext uri="{FF2B5EF4-FFF2-40B4-BE49-F238E27FC236}">
                <a16:creationId xmlns:a16="http://schemas.microsoft.com/office/drawing/2014/main" id="{B968DAAE-A02B-654F-7896-E0AE9A81B6C2}"/>
              </a:ext>
            </a:extLst>
          </p:cNvPr>
          <p:cNvSpPr/>
          <p:nvPr/>
        </p:nvSpPr>
        <p:spPr>
          <a:xfrm>
            <a:off x="5743753" y="2487162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159;p52">
            <a:extLst>
              <a:ext uri="{FF2B5EF4-FFF2-40B4-BE49-F238E27FC236}">
                <a16:creationId xmlns:a16="http://schemas.microsoft.com/office/drawing/2014/main" id="{6F92BF59-DE25-C6BA-08F1-29525BDA330D}"/>
              </a:ext>
            </a:extLst>
          </p:cNvPr>
          <p:cNvSpPr/>
          <p:nvPr/>
        </p:nvSpPr>
        <p:spPr>
          <a:xfrm>
            <a:off x="5743753" y="1169059"/>
            <a:ext cx="1422032" cy="124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50;p52">
            <a:extLst>
              <a:ext uri="{FF2B5EF4-FFF2-40B4-BE49-F238E27FC236}">
                <a16:creationId xmlns:a16="http://schemas.microsoft.com/office/drawing/2014/main" id="{69857DF2-689A-F573-C375-CDD908034CF7}"/>
              </a:ext>
            </a:extLst>
          </p:cNvPr>
          <p:cNvSpPr txBox="1">
            <a:spLocks/>
          </p:cNvSpPr>
          <p:nvPr/>
        </p:nvSpPr>
        <p:spPr>
          <a:xfrm flipH="1">
            <a:off x="5835507" y="1636992"/>
            <a:ext cx="1354708" cy="28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Prabhakar Thapa C0938971</a:t>
            </a:r>
          </a:p>
        </p:txBody>
      </p:sp>
      <p:sp>
        <p:nvSpPr>
          <p:cNvPr id="28" name="Google Shape;2150;p52">
            <a:extLst>
              <a:ext uri="{FF2B5EF4-FFF2-40B4-BE49-F238E27FC236}">
                <a16:creationId xmlns:a16="http://schemas.microsoft.com/office/drawing/2014/main" id="{889436EB-FC13-CC31-14F0-77327978A55C}"/>
              </a:ext>
            </a:extLst>
          </p:cNvPr>
          <p:cNvSpPr txBox="1">
            <a:spLocks/>
          </p:cNvSpPr>
          <p:nvPr/>
        </p:nvSpPr>
        <p:spPr>
          <a:xfrm flipH="1">
            <a:off x="5794385" y="2785763"/>
            <a:ext cx="1369627" cy="56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 err="1"/>
              <a:t>Shriya</a:t>
            </a:r>
            <a:r>
              <a:rPr lang="en-CA" sz="1200" dirty="0"/>
              <a:t> Upadhyay C0938089</a:t>
            </a:r>
          </a:p>
        </p:txBody>
      </p:sp>
      <p:sp>
        <p:nvSpPr>
          <p:cNvPr id="31" name="Google Shape;2150;p52">
            <a:extLst>
              <a:ext uri="{FF2B5EF4-FFF2-40B4-BE49-F238E27FC236}">
                <a16:creationId xmlns:a16="http://schemas.microsoft.com/office/drawing/2014/main" id="{145B535F-D210-6B79-4315-A80743772032}"/>
              </a:ext>
            </a:extLst>
          </p:cNvPr>
          <p:cNvSpPr txBox="1">
            <a:spLocks/>
          </p:cNvSpPr>
          <p:nvPr/>
        </p:nvSpPr>
        <p:spPr>
          <a:xfrm flipH="1">
            <a:off x="5640241" y="4225360"/>
            <a:ext cx="1745240" cy="28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CA" sz="1200" dirty="0"/>
              <a:t>Sneh Pathak C0938327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68" name="Google Shape;1668;p39"/>
          <p:cNvSpPr txBox="1">
            <a:spLocks noGrp="1"/>
          </p:cNvSpPr>
          <p:nvPr>
            <p:ph type="subTitle" idx="1"/>
          </p:nvPr>
        </p:nvSpPr>
        <p:spPr>
          <a:xfrm>
            <a:off x="1278161" y="2442400"/>
            <a:ext cx="6630853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tool to analyze patient sentiment, improving quality and satisfaction.</a:t>
            </a:r>
            <a:endParaRPr dirty="0"/>
          </a:p>
        </p:txBody>
      </p:sp>
      <p:grpSp>
        <p:nvGrpSpPr>
          <p:cNvPr id="1669" name="Google Shape;1669;p39"/>
          <p:cNvGrpSpPr/>
          <p:nvPr/>
        </p:nvGrpSpPr>
        <p:grpSpPr>
          <a:xfrm rot="-2185135">
            <a:off x="6810413" y="2906817"/>
            <a:ext cx="3261953" cy="2435128"/>
            <a:chOff x="6401200" y="1260600"/>
            <a:chExt cx="1319750" cy="1046450"/>
          </a:xfrm>
        </p:grpSpPr>
        <p:sp>
          <p:nvSpPr>
            <p:cNvPr id="1670" name="Google Shape;1670;p39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680" name="Google Shape;1680;p39"/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686" name="Google Shape;1686;p39"/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39"/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693" name="Google Shape;1693;p39"/>
            <p:cNvSpPr/>
            <p:nvPr/>
          </p:nvSpPr>
          <p:spPr>
            <a:xfrm>
              <a:off x="7136325" y="3281650"/>
              <a:ext cx="891400" cy="1019275"/>
            </a:xfrm>
            <a:custGeom>
              <a:avLst/>
              <a:gdLst/>
              <a:ahLst/>
              <a:cxnLst/>
              <a:rect l="l" t="t" r="r" b="b"/>
              <a:pathLst>
                <a:path w="35656" h="40771" extrusionOk="0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7204775" y="3296850"/>
              <a:ext cx="774875" cy="935050"/>
            </a:xfrm>
            <a:custGeom>
              <a:avLst/>
              <a:gdLst/>
              <a:ahLst/>
              <a:cxnLst/>
              <a:rect l="l" t="t" r="r" b="b"/>
              <a:pathLst>
                <a:path w="30995" h="37402" extrusionOk="0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7583250" y="3283675"/>
              <a:ext cx="292025" cy="190200"/>
            </a:xfrm>
            <a:custGeom>
              <a:avLst/>
              <a:gdLst/>
              <a:ahLst/>
              <a:cxnLst/>
              <a:rect l="l" t="t" r="r" b="b"/>
              <a:pathLst>
                <a:path w="11681" h="7608" extrusionOk="0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7487000" y="3455650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7462925" y="352077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7438975" y="3585950"/>
              <a:ext cx="384900" cy="147400"/>
            </a:xfrm>
            <a:custGeom>
              <a:avLst/>
              <a:gdLst/>
              <a:ahLst/>
              <a:cxnLst/>
              <a:rect l="l" t="t" r="r" b="b"/>
              <a:pathLst>
                <a:path w="15396" h="5896" extrusionOk="0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7414750" y="36510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7390675" y="3716175"/>
              <a:ext cx="385050" cy="147425"/>
            </a:xfrm>
            <a:custGeom>
              <a:avLst/>
              <a:gdLst/>
              <a:ahLst/>
              <a:cxnLst/>
              <a:rect l="l" t="t" r="r" b="b"/>
              <a:pathLst>
                <a:path w="15402" h="5897" extrusionOk="0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7366575" y="3781250"/>
              <a:ext cx="385050" cy="147475"/>
            </a:xfrm>
            <a:custGeom>
              <a:avLst/>
              <a:gdLst/>
              <a:ahLst/>
              <a:cxnLst/>
              <a:rect l="l" t="t" r="r" b="b"/>
              <a:pathLst>
                <a:path w="15402" h="5899" extrusionOk="0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7342500" y="3846375"/>
              <a:ext cx="385025" cy="147425"/>
            </a:xfrm>
            <a:custGeom>
              <a:avLst/>
              <a:gdLst/>
              <a:ahLst/>
              <a:cxnLst/>
              <a:rect l="l" t="t" r="r" b="b"/>
              <a:pathLst>
                <a:path w="15401" h="5897" extrusionOk="0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7318450" y="3911525"/>
              <a:ext cx="384950" cy="147425"/>
            </a:xfrm>
            <a:custGeom>
              <a:avLst/>
              <a:gdLst/>
              <a:ahLst/>
              <a:cxnLst/>
              <a:rect l="l" t="t" r="r" b="b"/>
              <a:pathLst>
                <a:path w="15398" h="5897" extrusionOk="0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7294275" y="39766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5" name="Google Shape;1705;p39"/>
          <p:cNvCxnSpPr/>
          <p:nvPr/>
        </p:nvCxnSpPr>
        <p:spPr>
          <a:xfrm>
            <a:off x="2465700" y="23613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7BB3C3FD-8386-2122-A7F1-C59F76FD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01DD40F9-4F9F-1599-B588-2D9C53FB5F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92" y="1459949"/>
            <a:ext cx="532235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Healthcare Industry Works?</a:t>
            </a:r>
            <a:endParaRPr dirty="0"/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E86FA718-9E9D-91C3-EC4E-5D3DA09C10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8161" y="2442400"/>
            <a:ext cx="6630853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Patient-Centric Approach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Impact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Insight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69" name="Google Shape;1669;p39">
            <a:extLst>
              <a:ext uri="{FF2B5EF4-FFF2-40B4-BE49-F238E27FC236}">
                <a16:creationId xmlns:a16="http://schemas.microsoft.com/office/drawing/2014/main" id="{B0AAB94F-8F80-FAF3-527D-8F1F6AC7F846}"/>
              </a:ext>
            </a:extLst>
          </p:cNvPr>
          <p:cNvGrpSpPr/>
          <p:nvPr/>
        </p:nvGrpSpPr>
        <p:grpSpPr>
          <a:xfrm rot="-2185135">
            <a:off x="7190898" y="3201990"/>
            <a:ext cx="2978570" cy="2014788"/>
            <a:chOff x="6401200" y="1260600"/>
            <a:chExt cx="1319750" cy="1046450"/>
          </a:xfrm>
        </p:grpSpPr>
        <p:sp>
          <p:nvSpPr>
            <p:cNvPr id="1670" name="Google Shape;1670;p39">
              <a:extLst>
                <a:ext uri="{FF2B5EF4-FFF2-40B4-BE49-F238E27FC236}">
                  <a16:creationId xmlns:a16="http://schemas.microsoft.com/office/drawing/2014/main" id="{88CFA467-95B0-FE25-D961-6C5F5C7C046D}"/>
                </a:ext>
              </a:extLst>
            </p:cNvPr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>
              <a:extLst>
                <a:ext uri="{FF2B5EF4-FFF2-40B4-BE49-F238E27FC236}">
                  <a16:creationId xmlns:a16="http://schemas.microsoft.com/office/drawing/2014/main" id="{7753902F-F588-6BB8-F852-44698D5208F0}"/>
                </a:ext>
              </a:extLst>
            </p:cNvPr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>
              <a:extLst>
                <a:ext uri="{FF2B5EF4-FFF2-40B4-BE49-F238E27FC236}">
                  <a16:creationId xmlns:a16="http://schemas.microsoft.com/office/drawing/2014/main" id="{6B866913-A6A1-2A8A-6273-18AB5E9D7B78}"/>
                </a:ext>
              </a:extLst>
            </p:cNvPr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>
              <a:extLst>
                <a:ext uri="{FF2B5EF4-FFF2-40B4-BE49-F238E27FC236}">
                  <a16:creationId xmlns:a16="http://schemas.microsoft.com/office/drawing/2014/main" id="{AE2A19A2-D564-396F-B916-D116D7858AE0}"/>
                </a:ext>
              </a:extLst>
            </p:cNvPr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>
              <a:extLst>
                <a:ext uri="{FF2B5EF4-FFF2-40B4-BE49-F238E27FC236}">
                  <a16:creationId xmlns:a16="http://schemas.microsoft.com/office/drawing/2014/main" id="{C946BB63-D355-D2BF-8298-58D6CAC38130}"/>
                </a:ext>
              </a:extLst>
            </p:cNvPr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>
              <a:extLst>
                <a:ext uri="{FF2B5EF4-FFF2-40B4-BE49-F238E27FC236}">
                  <a16:creationId xmlns:a16="http://schemas.microsoft.com/office/drawing/2014/main" id="{2BEFD274-4297-1B15-0E5D-839180C9B1E8}"/>
                </a:ext>
              </a:extLst>
            </p:cNvPr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>
              <a:extLst>
                <a:ext uri="{FF2B5EF4-FFF2-40B4-BE49-F238E27FC236}">
                  <a16:creationId xmlns:a16="http://schemas.microsoft.com/office/drawing/2014/main" id="{B6574388-6CD4-3BAB-A012-38704851378D}"/>
                </a:ext>
              </a:extLst>
            </p:cNvPr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>
              <a:extLst>
                <a:ext uri="{FF2B5EF4-FFF2-40B4-BE49-F238E27FC236}">
                  <a16:creationId xmlns:a16="http://schemas.microsoft.com/office/drawing/2014/main" id="{3F711544-D776-EE5E-C11C-4A3D643052C7}"/>
                </a:ext>
              </a:extLst>
            </p:cNvPr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>
              <a:extLst>
                <a:ext uri="{FF2B5EF4-FFF2-40B4-BE49-F238E27FC236}">
                  <a16:creationId xmlns:a16="http://schemas.microsoft.com/office/drawing/2014/main" id="{E57ED0C2-ADA9-A075-5C2C-7F0C0531ACC4}"/>
                </a:ext>
              </a:extLst>
            </p:cNvPr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>
            <a:extLst>
              <a:ext uri="{FF2B5EF4-FFF2-40B4-BE49-F238E27FC236}">
                <a16:creationId xmlns:a16="http://schemas.microsoft.com/office/drawing/2014/main" id="{FF5DDC4B-377C-84C6-196E-A891154B64E6}"/>
              </a:ext>
            </a:extLst>
          </p:cNvPr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680" name="Google Shape;1680;p39">
              <a:extLst>
                <a:ext uri="{FF2B5EF4-FFF2-40B4-BE49-F238E27FC236}">
                  <a16:creationId xmlns:a16="http://schemas.microsoft.com/office/drawing/2014/main" id="{7AED754E-B5A0-1CAC-26B2-1CA735A70F77}"/>
                </a:ext>
              </a:extLst>
            </p:cNvPr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>
              <a:extLst>
                <a:ext uri="{FF2B5EF4-FFF2-40B4-BE49-F238E27FC236}">
                  <a16:creationId xmlns:a16="http://schemas.microsoft.com/office/drawing/2014/main" id="{6123A1D7-8B9A-B786-2F14-19E284BD42F5}"/>
                </a:ext>
              </a:extLst>
            </p:cNvPr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>
              <a:extLst>
                <a:ext uri="{FF2B5EF4-FFF2-40B4-BE49-F238E27FC236}">
                  <a16:creationId xmlns:a16="http://schemas.microsoft.com/office/drawing/2014/main" id="{9015607B-73C2-1699-676A-125049259857}"/>
                </a:ext>
              </a:extLst>
            </p:cNvPr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>
              <a:extLst>
                <a:ext uri="{FF2B5EF4-FFF2-40B4-BE49-F238E27FC236}">
                  <a16:creationId xmlns:a16="http://schemas.microsoft.com/office/drawing/2014/main" id="{EFC1C3A0-A275-08DC-64F8-DDA781A77B70}"/>
                </a:ext>
              </a:extLst>
            </p:cNvPr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>
              <a:extLst>
                <a:ext uri="{FF2B5EF4-FFF2-40B4-BE49-F238E27FC236}">
                  <a16:creationId xmlns:a16="http://schemas.microsoft.com/office/drawing/2014/main" id="{D552BADC-F9AD-4F5A-E986-A67110493399}"/>
                </a:ext>
              </a:extLst>
            </p:cNvPr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9">
            <a:extLst>
              <a:ext uri="{FF2B5EF4-FFF2-40B4-BE49-F238E27FC236}">
                <a16:creationId xmlns:a16="http://schemas.microsoft.com/office/drawing/2014/main" id="{FE1BA1AA-6732-40BD-7186-8F931537677B}"/>
              </a:ext>
            </a:extLst>
          </p:cNvPr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686" name="Google Shape;1686;p39">
              <a:extLst>
                <a:ext uri="{FF2B5EF4-FFF2-40B4-BE49-F238E27FC236}">
                  <a16:creationId xmlns:a16="http://schemas.microsoft.com/office/drawing/2014/main" id="{2E817603-451F-BE77-F456-ECC05995CCDB}"/>
                </a:ext>
              </a:extLst>
            </p:cNvPr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>
              <a:extLst>
                <a:ext uri="{FF2B5EF4-FFF2-40B4-BE49-F238E27FC236}">
                  <a16:creationId xmlns:a16="http://schemas.microsoft.com/office/drawing/2014/main" id="{CD6F7D7E-4339-D74B-61DF-DD8D6F11C98C}"/>
                </a:ext>
              </a:extLst>
            </p:cNvPr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>
              <a:extLst>
                <a:ext uri="{FF2B5EF4-FFF2-40B4-BE49-F238E27FC236}">
                  <a16:creationId xmlns:a16="http://schemas.microsoft.com/office/drawing/2014/main" id="{050532AD-74C8-09DE-68DC-E87533E54F66}"/>
                </a:ext>
              </a:extLst>
            </p:cNvPr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>
              <a:extLst>
                <a:ext uri="{FF2B5EF4-FFF2-40B4-BE49-F238E27FC236}">
                  <a16:creationId xmlns:a16="http://schemas.microsoft.com/office/drawing/2014/main" id="{4E9CD500-394F-5C02-CE4E-B52AA1CC1AF1}"/>
                </a:ext>
              </a:extLst>
            </p:cNvPr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>
              <a:extLst>
                <a:ext uri="{FF2B5EF4-FFF2-40B4-BE49-F238E27FC236}">
                  <a16:creationId xmlns:a16="http://schemas.microsoft.com/office/drawing/2014/main" id="{8A970480-D654-4E5E-4818-F7A1435DF5BB}"/>
                </a:ext>
              </a:extLst>
            </p:cNvPr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>
              <a:extLst>
                <a:ext uri="{FF2B5EF4-FFF2-40B4-BE49-F238E27FC236}">
                  <a16:creationId xmlns:a16="http://schemas.microsoft.com/office/drawing/2014/main" id="{66CD082C-C4DF-7D08-8C73-AD4DEAEA1773}"/>
                </a:ext>
              </a:extLst>
            </p:cNvPr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39">
            <a:extLst>
              <a:ext uri="{FF2B5EF4-FFF2-40B4-BE49-F238E27FC236}">
                <a16:creationId xmlns:a16="http://schemas.microsoft.com/office/drawing/2014/main" id="{250519AC-87B7-B4D8-FB13-CDE6A43CD919}"/>
              </a:ext>
            </a:extLst>
          </p:cNvPr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693" name="Google Shape;1693;p39">
              <a:extLst>
                <a:ext uri="{FF2B5EF4-FFF2-40B4-BE49-F238E27FC236}">
                  <a16:creationId xmlns:a16="http://schemas.microsoft.com/office/drawing/2014/main" id="{806F222C-9432-D95F-9A5F-F3AB28C8941D}"/>
                </a:ext>
              </a:extLst>
            </p:cNvPr>
            <p:cNvSpPr/>
            <p:nvPr/>
          </p:nvSpPr>
          <p:spPr>
            <a:xfrm>
              <a:off x="7136325" y="3281650"/>
              <a:ext cx="891400" cy="1019275"/>
            </a:xfrm>
            <a:custGeom>
              <a:avLst/>
              <a:gdLst/>
              <a:ahLst/>
              <a:cxnLst/>
              <a:rect l="l" t="t" r="r" b="b"/>
              <a:pathLst>
                <a:path w="35656" h="40771" extrusionOk="0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>
              <a:extLst>
                <a:ext uri="{FF2B5EF4-FFF2-40B4-BE49-F238E27FC236}">
                  <a16:creationId xmlns:a16="http://schemas.microsoft.com/office/drawing/2014/main" id="{66278E81-EE44-40AE-2AB8-D58FEAAF934B}"/>
                </a:ext>
              </a:extLst>
            </p:cNvPr>
            <p:cNvSpPr/>
            <p:nvPr/>
          </p:nvSpPr>
          <p:spPr>
            <a:xfrm>
              <a:off x="7204775" y="3296850"/>
              <a:ext cx="774875" cy="935050"/>
            </a:xfrm>
            <a:custGeom>
              <a:avLst/>
              <a:gdLst/>
              <a:ahLst/>
              <a:cxnLst/>
              <a:rect l="l" t="t" r="r" b="b"/>
              <a:pathLst>
                <a:path w="30995" h="37402" extrusionOk="0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>
              <a:extLst>
                <a:ext uri="{FF2B5EF4-FFF2-40B4-BE49-F238E27FC236}">
                  <a16:creationId xmlns:a16="http://schemas.microsoft.com/office/drawing/2014/main" id="{6772F72F-297F-7B0A-849E-4C47E67B07EB}"/>
                </a:ext>
              </a:extLst>
            </p:cNvPr>
            <p:cNvSpPr/>
            <p:nvPr/>
          </p:nvSpPr>
          <p:spPr>
            <a:xfrm>
              <a:off x="7583250" y="3283675"/>
              <a:ext cx="292025" cy="190200"/>
            </a:xfrm>
            <a:custGeom>
              <a:avLst/>
              <a:gdLst/>
              <a:ahLst/>
              <a:cxnLst/>
              <a:rect l="l" t="t" r="r" b="b"/>
              <a:pathLst>
                <a:path w="11681" h="7608" extrusionOk="0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>
              <a:extLst>
                <a:ext uri="{FF2B5EF4-FFF2-40B4-BE49-F238E27FC236}">
                  <a16:creationId xmlns:a16="http://schemas.microsoft.com/office/drawing/2014/main" id="{BE76D1F1-683E-CF60-1223-1F051100D424}"/>
                </a:ext>
              </a:extLst>
            </p:cNvPr>
            <p:cNvSpPr/>
            <p:nvPr/>
          </p:nvSpPr>
          <p:spPr>
            <a:xfrm>
              <a:off x="7487000" y="3455650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>
              <a:extLst>
                <a:ext uri="{FF2B5EF4-FFF2-40B4-BE49-F238E27FC236}">
                  <a16:creationId xmlns:a16="http://schemas.microsoft.com/office/drawing/2014/main" id="{53884F8C-A330-F269-3027-03F502DDEA2D}"/>
                </a:ext>
              </a:extLst>
            </p:cNvPr>
            <p:cNvSpPr/>
            <p:nvPr/>
          </p:nvSpPr>
          <p:spPr>
            <a:xfrm>
              <a:off x="7462925" y="352077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>
              <a:extLst>
                <a:ext uri="{FF2B5EF4-FFF2-40B4-BE49-F238E27FC236}">
                  <a16:creationId xmlns:a16="http://schemas.microsoft.com/office/drawing/2014/main" id="{F3AA3C77-085B-625B-E395-6E05BB384132}"/>
                </a:ext>
              </a:extLst>
            </p:cNvPr>
            <p:cNvSpPr/>
            <p:nvPr/>
          </p:nvSpPr>
          <p:spPr>
            <a:xfrm>
              <a:off x="7438975" y="3585950"/>
              <a:ext cx="384900" cy="147400"/>
            </a:xfrm>
            <a:custGeom>
              <a:avLst/>
              <a:gdLst/>
              <a:ahLst/>
              <a:cxnLst/>
              <a:rect l="l" t="t" r="r" b="b"/>
              <a:pathLst>
                <a:path w="15396" h="5896" extrusionOk="0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>
              <a:extLst>
                <a:ext uri="{FF2B5EF4-FFF2-40B4-BE49-F238E27FC236}">
                  <a16:creationId xmlns:a16="http://schemas.microsoft.com/office/drawing/2014/main" id="{36CB41AD-8688-A881-95FF-0EB5D7A1A0D9}"/>
                </a:ext>
              </a:extLst>
            </p:cNvPr>
            <p:cNvSpPr/>
            <p:nvPr/>
          </p:nvSpPr>
          <p:spPr>
            <a:xfrm>
              <a:off x="7414750" y="36510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>
              <a:extLst>
                <a:ext uri="{FF2B5EF4-FFF2-40B4-BE49-F238E27FC236}">
                  <a16:creationId xmlns:a16="http://schemas.microsoft.com/office/drawing/2014/main" id="{CDCB4490-54A5-3B11-50C7-C10BFB24A37C}"/>
                </a:ext>
              </a:extLst>
            </p:cNvPr>
            <p:cNvSpPr/>
            <p:nvPr/>
          </p:nvSpPr>
          <p:spPr>
            <a:xfrm>
              <a:off x="7390675" y="3716175"/>
              <a:ext cx="385050" cy="147425"/>
            </a:xfrm>
            <a:custGeom>
              <a:avLst/>
              <a:gdLst/>
              <a:ahLst/>
              <a:cxnLst/>
              <a:rect l="l" t="t" r="r" b="b"/>
              <a:pathLst>
                <a:path w="15402" h="5897" extrusionOk="0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>
              <a:extLst>
                <a:ext uri="{FF2B5EF4-FFF2-40B4-BE49-F238E27FC236}">
                  <a16:creationId xmlns:a16="http://schemas.microsoft.com/office/drawing/2014/main" id="{872E6534-9E02-B658-F6C8-84319B46FB9B}"/>
                </a:ext>
              </a:extLst>
            </p:cNvPr>
            <p:cNvSpPr/>
            <p:nvPr/>
          </p:nvSpPr>
          <p:spPr>
            <a:xfrm>
              <a:off x="7366575" y="3781250"/>
              <a:ext cx="385050" cy="147475"/>
            </a:xfrm>
            <a:custGeom>
              <a:avLst/>
              <a:gdLst/>
              <a:ahLst/>
              <a:cxnLst/>
              <a:rect l="l" t="t" r="r" b="b"/>
              <a:pathLst>
                <a:path w="15402" h="5899" extrusionOk="0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>
              <a:extLst>
                <a:ext uri="{FF2B5EF4-FFF2-40B4-BE49-F238E27FC236}">
                  <a16:creationId xmlns:a16="http://schemas.microsoft.com/office/drawing/2014/main" id="{FA4570DF-9098-6262-E1AE-9C55B65929A6}"/>
                </a:ext>
              </a:extLst>
            </p:cNvPr>
            <p:cNvSpPr/>
            <p:nvPr/>
          </p:nvSpPr>
          <p:spPr>
            <a:xfrm>
              <a:off x="7342500" y="3846375"/>
              <a:ext cx="385025" cy="147425"/>
            </a:xfrm>
            <a:custGeom>
              <a:avLst/>
              <a:gdLst/>
              <a:ahLst/>
              <a:cxnLst/>
              <a:rect l="l" t="t" r="r" b="b"/>
              <a:pathLst>
                <a:path w="15401" h="5897" extrusionOk="0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>
              <a:extLst>
                <a:ext uri="{FF2B5EF4-FFF2-40B4-BE49-F238E27FC236}">
                  <a16:creationId xmlns:a16="http://schemas.microsoft.com/office/drawing/2014/main" id="{11DAEF86-71EE-46C5-5D25-5B710BEADC49}"/>
                </a:ext>
              </a:extLst>
            </p:cNvPr>
            <p:cNvSpPr/>
            <p:nvPr/>
          </p:nvSpPr>
          <p:spPr>
            <a:xfrm>
              <a:off x="7318450" y="3911525"/>
              <a:ext cx="384950" cy="147425"/>
            </a:xfrm>
            <a:custGeom>
              <a:avLst/>
              <a:gdLst/>
              <a:ahLst/>
              <a:cxnLst/>
              <a:rect l="l" t="t" r="r" b="b"/>
              <a:pathLst>
                <a:path w="15398" h="5897" extrusionOk="0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>
              <a:extLst>
                <a:ext uri="{FF2B5EF4-FFF2-40B4-BE49-F238E27FC236}">
                  <a16:creationId xmlns:a16="http://schemas.microsoft.com/office/drawing/2014/main" id="{5B8A3F4A-ECF0-025E-DCD4-69D06F4ED058}"/>
                </a:ext>
              </a:extLst>
            </p:cNvPr>
            <p:cNvSpPr/>
            <p:nvPr/>
          </p:nvSpPr>
          <p:spPr>
            <a:xfrm>
              <a:off x="7294275" y="39766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DC94D053-D77D-C2A8-6B64-DE100ACB0A10}"/>
              </a:ext>
            </a:extLst>
          </p:cNvPr>
          <p:cNvCxnSpPr/>
          <p:nvPr/>
        </p:nvCxnSpPr>
        <p:spPr>
          <a:xfrm>
            <a:off x="2465700" y="23613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87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90D68E3E-F9B9-620C-F055-DDD581D1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4E2160C3-92D5-C157-A207-185D7296D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B61A4AFF-12BC-80F9-B464-26D77A14F4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7551" y="2488888"/>
            <a:ext cx="7568295" cy="1061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Challenges: </a:t>
            </a:r>
            <a:r>
              <a:rPr lang="en-CA" dirty="0"/>
              <a:t>Manual Feedback Analysis is inconsistent and time-consuming. Large volumes of Social media feedback remain unutilized.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dirty="0"/>
          </a:p>
        </p:txBody>
      </p:sp>
      <p:grpSp>
        <p:nvGrpSpPr>
          <p:cNvPr id="1669" name="Google Shape;1669;p39">
            <a:extLst>
              <a:ext uri="{FF2B5EF4-FFF2-40B4-BE49-F238E27FC236}">
                <a16:creationId xmlns:a16="http://schemas.microsoft.com/office/drawing/2014/main" id="{0808957A-BD3E-2F91-87FA-AC91A42BC4D9}"/>
              </a:ext>
            </a:extLst>
          </p:cNvPr>
          <p:cNvGrpSpPr/>
          <p:nvPr/>
        </p:nvGrpSpPr>
        <p:grpSpPr>
          <a:xfrm rot="-2185135">
            <a:off x="6884623" y="3132402"/>
            <a:ext cx="3488446" cy="2110622"/>
            <a:chOff x="6401200" y="1260600"/>
            <a:chExt cx="1319750" cy="1046450"/>
          </a:xfrm>
        </p:grpSpPr>
        <p:sp>
          <p:nvSpPr>
            <p:cNvPr id="1670" name="Google Shape;1670;p39">
              <a:extLst>
                <a:ext uri="{FF2B5EF4-FFF2-40B4-BE49-F238E27FC236}">
                  <a16:creationId xmlns:a16="http://schemas.microsoft.com/office/drawing/2014/main" id="{2975606E-7993-636E-3EBC-8E23815E32B7}"/>
                </a:ext>
              </a:extLst>
            </p:cNvPr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>
              <a:extLst>
                <a:ext uri="{FF2B5EF4-FFF2-40B4-BE49-F238E27FC236}">
                  <a16:creationId xmlns:a16="http://schemas.microsoft.com/office/drawing/2014/main" id="{FC463947-F517-548F-F95C-A8C14AA2156E}"/>
                </a:ext>
              </a:extLst>
            </p:cNvPr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>
              <a:extLst>
                <a:ext uri="{FF2B5EF4-FFF2-40B4-BE49-F238E27FC236}">
                  <a16:creationId xmlns:a16="http://schemas.microsoft.com/office/drawing/2014/main" id="{A1C1338D-D0D9-86A0-28ED-36F18F446DFC}"/>
                </a:ext>
              </a:extLst>
            </p:cNvPr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>
              <a:extLst>
                <a:ext uri="{FF2B5EF4-FFF2-40B4-BE49-F238E27FC236}">
                  <a16:creationId xmlns:a16="http://schemas.microsoft.com/office/drawing/2014/main" id="{E52297DF-CC0A-A1AC-4376-DC6E52FCE680}"/>
                </a:ext>
              </a:extLst>
            </p:cNvPr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>
              <a:extLst>
                <a:ext uri="{FF2B5EF4-FFF2-40B4-BE49-F238E27FC236}">
                  <a16:creationId xmlns:a16="http://schemas.microsoft.com/office/drawing/2014/main" id="{9DB80516-0321-EE7D-59D6-9E6FD616D624}"/>
                </a:ext>
              </a:extLst>
            </p:cNvPr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>
              <a:extLst>
                <a:ext uri="{FF2B5EF4-FFF2-40B4-BE49-F238E27FC236}">
                  <a16:creationId xmlns:a16="http://schemas.microsoft.com/office/drawing/2014/main" id="{FEB9AE42-6BAB-79BF-D9BC-2D00C11D8D5D}"/>
                </a:ext>
              </a:extLst>
            </p:cNvPr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>
              <a:extLst>
                <a:ext uri="{FF2B5EF4-FFF2-40B4-BE49-F238E27FC236}">
                  <a16:creationId xmlns:a16="http://schemas.microsoft.com/office/drawing/2014/main" id="{5A1FE85B-E570-C198-8319-DC6A8D785DC0}"/>
                </a:ext>
              </a:extLst>
            </p:cNvPr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>
              <a:extLst>
                <a:ext uri="{FF2B5EF4-FFF2-40B4-BE49-F238E27FC236}">
                  <a16:creationId xmlns:a16="http://schemas.microsoft.com/office/drawing/2014/main" id="{F21B84D3-A6F3-6FF1-E932-60DB8ACCA85F}"/>
                </a:ext>
              </a:extLst>
            </p:cNvPr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>
              <a:extLst>
                <a:ext uri="{FF2B5EF4-FFF2-40B4-BE49-F238E27FC236}">
                  <a16:creationId xmlns:a16="http://schemas.microsoft.com/office/drawing/2014/main" id="{54B5FE08-2A62-2904-7E1B-707909745609}"/>
                </a:ext>
              </a:extLst>
            </p:cNvPr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>
            <a:extLst>
              <a:ext uri="{FF2B5EF4-FFF2-40B4-BE49-F238E27FC236}">
                <a16:creationId xmlns:a16="http://schemas.microsoft.com/office/drawing/2014/main" id="{409108E0-65D0-4132-58CF-CA023E9CB2FB}"/>
              </a:ext>
            </a:extLst>
          </p:cNvPr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680" name="Google Shape;1680;p39">
              <a:extLst>
                <a:ext uri="{FF2B5EF4-FFF2-40B4-BE49-F238E27FC236}">
                  <a16:creationId xmlns:a16="http://schemas.microsoft.com/office/drawing/2014/main" id="{D56D66C0-E3DC-FC76-62E6-24A6C45CBB4E}"/>
                </a:ext>
              </a:extLst>
            </p:cNvPr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>
              <a:extLst>
                <a:ext uri="{FF2B5EF4-FFF2-40B4-BE49-F238E27FC236}">
                  <a16:creationId xmlns:a16="http://schemas.microsoft.com/office/drawing/2014/main" id="{097C3D0D-18A4-A4D2-4D2B-C9E55387DA15}"/>
                </a:ext>
              </a:extLst>
            </p:cNvPr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>
              <a:extLst>
                <a:ext uri="{FF2B5EF4-FFF2-40B4-BE49-F238E27FC236}">
                  <a16:creationId xmlns:a16="http://schemas.microsoft.com/office/drawing/2014/main" id="{327287AD-327F-7784-B6B4-1250663834AB}"/>
                </a:ext>
              </a:extLst>
            </p:cNvPr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>
              <a:extLst>
                <a:ext uri="{FF2B5EF4-FFF2-40B4-BE49-F238E27FC236}">
                  <a16:creationId xmlns:a16="http://schemas.microsoft.com/office/drawing/2014/main" id="{6156038C-3F50-E414-9742-10811F42B02A}"/>
                </a:ext>
              </a:extLst>
            </p:cNvPr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>
              <a:extLst>
                <a:ext uri="{FF2B5EF4-FFF2-40B4-BE49-F238E27FC236}">
                  <a16:creationId xmlns:a16="http://schemas.microsoft.com/office/drawing/2014/main" id="{3407B9C1-9735-E5FE-3CC1-0E3F60F20892}"/>
                </a:ext>
              </a:extLst>
            </p:cNvPr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9">
            <a:extLst>
              <a:ext uri="{FF2B5EF4-FFF2-40B4-BE49-F238E27FC236}">
                <a16:creationId xmlns:a16="http://schemas.microsoft.com/office/drawing/2014/main" id="{D0DF275B-2A7B-6B8E-F8C2-B9E5ED41D270}"/>
              </a:ext>
            </a:extLst>
          </p:cNvPr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686" name="Google Shape;1686;p39">
              <a:extLst>
                <a:ext uri="{FF2B5EF4-FFF2-40B4-BE49-F238E27FC236}">
                  <a16:creationId xmlns:a16="http://schemas.microsoft.com/office/drawing/2014/main" id="{B81DCE05-EE1E-B192-6696-CC490A711275}"/>
                </a:ext>
              </a:extLst>
            </p:cNvPr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>
              <a:extLst>
                <a:ext uri="{FF2B5EF4-FFF2-40B4-BE49-F238E27FC236}">
                  <a16:creationId xmlns:a16="http://schemas.microsoft.com/office/drawing/2014/main" id="{035729FC-E91D-1D1E-88F6-F56716688BC8}"/>
                </a:ext>
              </a:extLst>
            </p:cNvPr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>
              <a:extLst>
                <a:ext uri="{FF2B5EF4-FFF2-40B4-BE49-F238E27FC236}">
                  <a16:creationId xmlns:a16="http://schemas.microsoft.com/office/drawing/2014/main" id="{CD8E8F2B-920F-3B13-A36A-A0B070592D62}"/>
                </a:ext>
              </a:extLst>
            </p:cNvPr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>
              <a:extLst>
                <a:ext uri="{FF2B5EF4-FFF2-40B4-BE49-F238E27FC236}">
                  <a16:creationId xmlns:a16="http://schemas.microsoft.com/office/drawing/2014/main" id="{116AABE2-F4CC-99C9-C0C4-3CA611F7B27E}"/>
                </a:ext>
              </a:extLst>
            </p:cNvPr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>
              <a:extLst>
                <a:ext uri="{FF2B5EF4-FFF2-40B4-BE49-F238E27FC236}">
                  <a16:creationId xmlns:a16="http://schemas.microsoft.com/office/drawing/2014/main" id="{09B8D333-C1E3-38CF-BE31-DED42EA76DB2}"/>
                </a:ext>
              </a:extLst>
            </p:cNvPr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>
              <a:extLst>
                <a:ext uri="{FF2B5EF4-FFF2-40B4-BE49-F238E27FC236}">
                  <a16:creationId xmlns:a16="http://schemas.microsoft.com/office/drawing/2014/main" id="{19FEF362-DFB6-B1C9-318B-067564763611}"/>
                </a:ext>
              </a:extLst>
            </p:cNvPr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39">
            <a:extLst>
              <a:ext uri="{FF2B5EF4-FFF2-40B4-BE49-F238E27FC236}">
                <a16:creationId xmlns:a16="http://schemas.microsoft.com/office/drawing/2014/main" id="{887B4AF2-21CE-6486-E9E5-50A7F5CA7DEA}"/>
              </a:ext>
            </a:extLst>
          </p:cNvPr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693" name="Google Shape;1693;p39">
              <a:extLst>
                <a:ext uri="{FF2B5EF4-FFF2-40B4-BE49-F238E27FC236}">
                  <a16:creationId xmlns:a16="http://schemas.microsoft.com/office/drawing/2014/main" id="{0FCEAEFB-F45D-710D-87C8-0A5F49F51A7E}"/>
                </a:ext>
              </a:extLst>
            </p:cNvPr>
            <p:cNvSpPr/>
            <p:nvPr/>
          </p:nvSpPr>
          <p:spPr>
            <a:xfrm>
              <a:off x="7136325" y="3281650"/>
              <a:ext cx="891400" cy="1019275"/>
            </a:xfrm>
            <a:custGeom>
              <a:avLst/>
              <a:gdLst/>
              <a:ahLst/>
              <a:cxnLst/>
              <a:rect l="l" t="t" r="r" b="b"/>
              <a:pathLst>
                <a:path w="35656" h="40771" extrusionOk="0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>
              <a:extLst>
                <a:ext uri="{FF2B5EF4-FFF2-40B4-BE49-F238E27FC236}">
                  <a16:creationId xmlns:a16="http://schemas.microsoft.com/office/drawing/2014/main" id="{4A46710D-7A1E-068C-08FF-E58AEA3621AC}"/>
                </a:ext>
              </a:extLst>
            </p:cNvPr>
            <p:cNvSpPr/>
            <p:nvPr/>
          </p:nvSpPr>
          <p:spPr>
            <a:xfrm>
              <a:off x="7204775" y="3296850"/>
              <a:ext cx="774875" cy="935050"/>
            </a:xfrm>
            <a:custGeom>
              <a:avLst/>
              <a:gdLst/>
              <a:ahLst/>
              <a:cxnLst/>
              <a:rect l="l" t="t" r="r" b="b"/>
              <a:pathLst>
                <a:path w="30995" h="37402" extrusionOk="0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>
              <a:extLst>
                <a:ext uri="{FF2B5EF4-FFF2-40B4-BE49-F238E27FC236}">
                  <a16:creationId xmlns:a16="http://schemas.microsoft.com/office/drawing/2014/main" id="{14E4FD86-0822-B698-7EC9-F23087D30FA6}"/>
                </a:ext>
              </a:extLst>
            </p:cNvPr>
            <p:cNvSpPr/>
            <p:nvPr/>
          </p:nvSpPr>
          <p:spPr>
            <a:xfrm>
              <a:off x="7583250" y="3283675"/>
              <a:ext cx="292025" cy="190200"/>
            </a:xfrm>
            <a:custGeom>
              <a:avLst/>
              <a:gdLst/>
              <a:ahLst/>
              <a:cxnLst/>
              <a:rect l="l" t="t" r="r" b="b"/>
              <a:pathLst>
                <a:path w="11681" h="7608" extrusionOk="0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>
              <a:extLst>
                <a:ext uri="{FF2B5EF4-FFF2-40B4-BE49-F238E27FC236}">
                  <a16:creationId xmlns:a16="http://schemas.microsoft.com/office/drawing/2014/main" id="{F722D4B8-03D9-31F0-4074-E1CE6A94A200}"/>
                </a:ext>
              </a:extLst>
            </p:cNvPr>
            <p:cNvSpPr/>
            <p:nvPr/>
          </p:nvSpPr>
          <p:spPr>
            <a:xfrm>
              <a:off x="7487000" y="3455650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>
              <a:extLst>
                <a:ext uri="{FF2B5EF4-FFF2-40B4-BE49-F238E27FC236}">
                  <a16:creationId xmlns:a16="http://schemas.microsoft.com/office/drawing/2014/main" id="{DAE530D4-98C2-BA71-018E-4DC8B59E94D3}"/>
                </a:ext>
              </a:extLst>
            </p:cNvPr>
            <p:cNvSpPr/>
            <p:nvPr/>
          </p:nvSpPr>
          <p:spPr>
            <a:xfrm>
              <a:off x="7462925" y="352077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>
              <a:extLst>
                <a:ext uri="{FF2B5EF4-FFF2-40B4-BE49-F238E27FC236}">
                  <a16:creationId xmlns:a16="http://schemas.microsoft.com/office/drawing/2014/main" id="{A8991A34-E279-1A2C-BBB7-C71DAB5C7A3B}"/>
                </a:ext>
              </a:extLst>
            </p:cNvPr>
            <p:cNvSpPr/>
            <p:nvPr/>
          </p:nvSpPr>
          <p:spPr>
            <a:xfrm>
              <a:off x="7438975" y="3585950"/>
              <a:ext cx="384900" cy="147400"/>
            </a:xfrm>
            <a:custGeom>
              <a:avLst/>
              <a:gdLst/>
              <a:ahLst/>
              <a:cxnLst/>
              <a:rect l="l" t="t" r="r" b="b"/>
              <a:pathLst>
                <a:path w="15396" h="5896" extrusionOk="0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>
              <a:extLst>
                <a:ext uri="{FF2B5EF4-FFF2-40B4-BE49-F238E27FC236}">
                  <a16:creationId xmlns:a16="http://schemas.microsoft.com/office/drawing/2014/main" id="{A1AAA978-D43D-36D4-CAF8-6C805206B49E}"/>
                </a:ext>
              </a:extLst>
            </p:cNvPr>
            <p:cNvSpPr/>
            <p:nvPr/>
          </p:nvSpPr>
          <p:spPr>
            <a:xfrm>
              <a:off x="7414750" y="36510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>
              <a:extLst>
                <a:ext uri="{FF2B5EF4-FFF2-40B4-BE49-F238E27FC236}">
                  <a16:creationId xmlns:a16="http://schemas.microsoft.com/office/drawing/2014/main" id="{17CFC896-B58C-F1E2-0546-CA1BA1791D3B}"/>
                </a:ext>
              </a:extLst>
            </p:cNvPr>
            <p:cNvSpPr/>
            <p:nvPr/>
          </p:nvSpPr>
          <p:spPr>
            <a:xfrm>
              <a:off x="7390675" y="3716175"/>
              <a:ext cx="385050" cy="147425"/>
            </a:xfrm>
            <a:custGeom>
              <a:avLst/>
              <a:gdLst/>
              <a:ahLst/>
              <a:cxnLst/>
              <a:rect l="l" t="t" r="r" b="b"/>
              <a:pathLst>
                <a:path w="15402" h="5897" extrusionOk="0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>
              <a:extLst>
                <a:ext uri="{FF2B5EF4-FFF2-40B4-BE49-F238E27FC236}">
                  <a16:creationId xmlns:a16="http://schemas.microsoft.com/office/drawing/2014/main" id="{4E938355-13C0-DECF-D22C-70A6760F0367}"/>
                </a:ext>
              </a:extLst>
            </p:cNvPr>
            <p:cNvSpPr/>
            <p:nvPr/>
          </p:nvSpPr>
          <p:spPr>
            <a:xfrm>
              <a:off x="7366575" y="3781250"/>
              <a:ext cx="385050" cy="147475"/>
            </a:xfrm>
            <a:custGeom>
              <a:avLst/>
              <a:gdLst/>
              <a:ahLst/>
              <a:cxnLst/>
              <a:rect l="l" t="t" r="r" b="b"/>
              <a:pathLst>
                <a:path w="15402" h="5899" extrusionOk="0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>
              <a:extLst>
                <a:ext uri="{FF2B5EF4-FFF2-40B4-BE49-F238E27FC236}">
                  <a16:creationId xmlns:a16="http://schemas.microsoft.com/office/drawing/2014/main" id="{A1F57E4C-6658-51C6-FB2F-9FD92B9A5A70}"/>
                </a:ext>
              </a:extLst>
            </p:cNvPr>
            <p:cNvSpPr/>
            <p:nvPr/>
          </p:nvSpPr>
          <p:spPr>
            <a:xfrm>
              <a:off x="7342500" y="3846375"/>
              <a:ext cx="385025" cy="147425"/>
            </a:xfrm>
            <a:custGeom>
              <a:avLst/>
              <a:gdLst/>
              <a:ahLst/>
              <a:cxnLst/>
              <a:rect l="l" t="t" r="r" b="b"/>
              <a:pathLst>
                <a:path w="15401" h="5897" extrusionOk="0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>
              <a:extLst>
                <a:ext uri="{FF2B5EF4-FFF2-40B4-BE49-F238E27FC236}">
                  <a16:creationId xmlns:a16="http://schemas.microsoft.com/office/drawing/2014/main" id="{EC4A7AB0-110F-0F50-3CBB-140804D9D2BE}"/>
                </a:ext>
              </a:extLst>
            </p:cNvPr>
            <p:cNvSpPr/>
            <p:nvPr/>
          </p:nvSpPr>
          <p:spPr>
            <a:xfrm>
              <a:off x="7318450" y="3911525"/>
              <a:ext cx="384950" cy="147425"/>
            </a:xfrm>
            <a:custGeom>
              <a:avLst/>
              <a:gdLst/>
              <a:ahLst/>
              <a:cxnLst/>
              <a:rect l="l" t="t" r="r" b="b"/>
              <a:pathLst>
                <a:path w="15398" h="5897" extrusionOk="0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>
              <a:extLst>
                <a:ext uri="{FF2B5EF4-FFF2-40B4-BE49-F238E27FC236}">
                  <a16:creationId xmlns:a16="http://schemas.microsoft.com/office/drawing/2014/main" id="{FEBD7A6E-ECA2-958A-D441-B6FA44627860}"/>
                </a:ext>
              </a:extLst>
            </p:cNvPr>
            <p:cNvSpPr/>
            <p:nvPr/>
          </p:nvSpPr>
          <p:spPr>
            <a:xfrm>
              <a:off x="7294275" y="39766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0EE9CFAF-73DD-9B7F-12BE-D5C24C5CC6F5}"/>
              </a:ext>
            </a:extLst>
          </p:cNvPr>
          <p:cNvCxnSpPr/>
          <p:nvPr/>
        </p:nvCxnSpPr>
        <p:spPr>
          <a:xfrm>
            <a:off x="2465700" y="23613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9AED18-999B-8175-3549-A5E4208AF5C4}"/>
              </a:ext>
            </a:extLst>
          </p:cNvPr>
          <p:cNvSpPr txBox="1"/>
          <p:nvPr/>
        </p:nvSpPr>
        <p:spPr>
          <a:xfrm>
            <a:off x="2084465" y="3621540"/>
            <a:ext cx="5745877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Overlooked patient concerns, lower patient satisfaction and reduced patient retention.</a:t>
            </a:r>
          </a:p>
        </p:txBody>
      </p:sp>
    </p:spTree>
    <p:extLst>
      <p:ext uri="{BB962C8B-B14F-4D97-AF65-F5344CB8AC3E}">
        <p14:creationId xmlns:p14="http://schemas.microsoft.com/office/powerpoint/2010/main" val="125854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dirty="0">
                <a:highlight>
                  <a:schemeClr val="lt2"/>
                </a:highlight>
              </a:rPr>
              <a:t>US?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714" name="Google Shape;1714;p40"/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/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/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8"/>
          <p:cNvSpPr txBox="1">
            <a:spLocks noGrp="1"/>
          </p:cNvSpPr>
          <p:nvPr>
            <p:ph type="title"/>
          </p:nvPr>
        </p:nvSpPr>
        <p:spPr>
          <a:xfrm>
            <a:off x="2851970" y="1446902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2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"/>
          </p:nvPr>
        </p:nvSpPr>
        <p:spPr>
          <a:xfrm>
            <a:off x="4205375" y="2935382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57" name="Google Shape;1657;p38"/>
          <p:cNvSpPr txBox="1">
            <a:spLocks noGrp="1"/>
          </p:cNvSpPr>
          <p:nvPr>
            <p:ph type="subTitle" idx="8"/>
          </p:nvPr>
        </p:nvSpPr>
        <p:spPr>
          <a:xfrm>
            <a:off x="1367975" y="2099899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Social Media Focus</a:t>
            </a:r>
          </a:p>
        </p:txBody>
      </p:sp>
      <p:sp>
        <p:nvSpPr>
          <p:cNvPr id="1658" name="Google Shape;1658;p38"/>
          <p:cNvSpPr txBox="1">
            <a:spLocks noGrp="1"/>
          </p:cNvSpPr>
          <p:nvPr>
            <p:ph type="subTitle" idx="9"/>
          </p:nvPr>
        </p:nvSpPr>
        <p:spPr>
          <a:xfrm>
            <a:off x="4572025" y="2409585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 Specific Adaptation</a:t>
            </a:r>
            <a:endParaRPr dirty="0"/>
          </a:p>
        </p:txBody>
      </p:sp>
      <p:sp>
        <p:nvSpPr>
          <p:cNvPr id="1659" name="Google Shape;1659;p38"/>
          <p:cNvSpPr txBox="1">
            <a:spLocks noGrp="1"/>
          </p:cNvSpPr>
          <p:nvPr>
            <p:ph type="subTitle" idx="13"/>
          </p:nvPr>
        </p:nvSpPr>
        <p:spPr>
          <a:xfrm>
            <a:off x="2970005" y="3588379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Time Dashboard</a:t>
            </a:r>
            <a:endParaRPr dirty="0"/>
          </a:p>
        </p:txBody>
      </p:sp>
      <p:sp>
        <p:nvSpPr>
          <p:cNvPr id="14" name="Google Shape;1667;p39">
            <a:extLst>
              <a:ext uri="{FF2B5EF4-FFF2-40B4-BE49-F238E27FC236}">
                <a16:creationId xmlns:a16="http://schemas.microsoft.com/office/drawing/2014/main" id="{A38C4656-BEC1-3E48-0D5B-9BEEDD167651}"/>
              </a:ext>
            </a:extLst>
          </p:cNvPr>
          <p:cNvSpPr txBox="1">
            <a:spLocks/>
          </p:cNvSpPr>
          <p:nvPr/>
        </p:nvSpPr>
        <p:spPr>
          <a:xfrm>
            <a:off x="1808504" y="343002"/>
            <a:ext cx="552694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dirty="0"/>
              <a:t>Differentiation </a:t>
            </a:r>
            <a:r>
              <a:rPr lang="en" dirty="0">
                <a:highlight>
                  <a:schemeClr val="lt2"/>
                </a:highlight>
              </a:rPr>
              <a:t>from Existing Solution?</a:t>
            </a:r>
            <a:endParaRPr lang="en-CA" dirty="0"/>
          </a:p>
        </p:txBody>
      </p:sp>
      <p:cxnSp>
        <p:nvCxnSpPr>
          <p:cNvPr id="15" name="Google Shape;1705;p39">
            <a:extLst>
              <a:ext uri="{FF2B5EF4-FFF2-40B4-BE49-F238E27FC236}">
                <a16:creationId xmlns:a16="http://schemas.microsoft.com/office/drawing/2014/main" id="{6787A328-1DEA-7253-6937-E91EFE760FB0}"/>
              </a:ext>
            </a:extLst>
          </p:cNvPr>
          <p:cNvCxnSpPr/>
          <p:nvPr/>
        </p:nvCxnSpPr>
        <p:spPr>
          <a:xfrm>
            <a:off x="2603396" y="1204575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16D53FBC-73E8-2774-33BF-35B0C82D0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>
            <a:extLst>
              <a:ext uri="{FF2B5EF4-FFF2-40B4-BE49-F238E27FC236}">
                <a16:creationId xmlns:a16="http://schemas.microsoft.com/office/drawing/2014/main" id="{71A23498-DF99-0B1C-3386-3C914A6D1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9335" y="-173883"/>
            <a:ext cx="3543394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Flow Diagram</a:t>
            </a:r>
            <a:endParaRPr dirty="0"/>
          </a:p>
        </p:txBody>
      </p:sp>
      <p:sp>
        <p:nvSpPr>
          <p:cNvPr id="1802" name="Google Shape;1802;p41">
            <a:extLst>
              <a:ext uri="{FF2B5EF4-FFF2-40B4-BE49-F238E27FC236}">
                <a16:creationId xmlns:a16="http://schemas.microsoft.com/office/drawing/2014/main" id="{D2E82D0F-C6DB-5ABC-83B2-2CC120E0E94F}"/>
              </a:ext>
            </a:extLst>
          </p:cNvPr>
          <p:cNvSpPr/>
          <p:nvPr/>
        </p:nvSpPr>
        <p:spPr>
          <a:xfrm rot="-2004035">
            <a:off x="768570" y="1766442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1812;p42">
            <a:extLst>
              <a:ext uri="{FF2B5EF4-FFF2-40B4-BE49-F238E27FC236}">
                <a16:creationId xmlns:a16="http://schemas.microsoft.com/office/drawing/2014/main" id="{2B9A84BF-F160-965D-D9F9-FA9F7A843240}"/>
              </a:ext>
            </a:extLst>
          </p:cNvPr>
          <p:cNvCxnSpPr/>
          <p:nvPr/>
        </p:nvCxnSpPr>
        <p:spPr>
          <a:xfrm>
            <a:off x="2197845" y="1069554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F9CB08-D61D-B305-4991-97B82E627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922899"/>
              </p:ext>
            </p:extLst>
          </p:nvPr>
        </p:nvGraphicFramePr>
        <p:xfrm>
          <a:off x="1268714" y="1483092"/>
          <a:ext cx="7067211" cy="206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42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3139335" y="-173883"/>
            <a:ext cx="3543394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Data Gathering</a:t>
            </a:r>
            <a:endParaRPr dirty="0"/>
          </a:p>
        </p:txBody>
      </p:sp>
      <p:sp>
        <p:nvSpPr>
          <p:cNvPr id="1800" name="Google Shape;1800;p41"/>
          <p:cNvSpPr txBox="1">
            <a:spLocks noGrp="1"/>
          </p:cNvSpPr>
          <p:nvPr>
            <p:ph type="body" idx="1"/>
          </p:nvPr>
        </p:nvSpPr>
        <p:spPr>
          <a:xfrm>
            <a:off x="1304700" y="1655117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CA" dirty="0"/>
              <a:t>Dataset Description</a:t>
            </a:r>
          </a:p>
          <a:p>
            <a:pPr marL="285750" indent="-285750"/>
            <a:r>
              <a:rPr lang="en-CA" dirty="0"/>
              <a:t>Data Collection</a:t>
            </a:r>
          </a:p>
          <a:p>
            <a:pPr marL="285750" indent="-285750"/>
            <a:r>
              <a:rPr lang="en-CA" dirty="0"/>
              <a:t>Data Characteristics</a:t>
            </a:r>
          </a:p>
          <a:p>
            <a:pPr marL="285750" indent="-285750"/>
            <a:endParaRPr lang="en-CA" dirty="0"/>
          </a:p>
          <a:p>
            <a:pPr marL="285750" indent="-285750"/>
            <a:r>
              <a:rPr lang="en-CA" dirty="0"/>
              <a:t>Existing Dataset</a:t>
            </a:r>
          </a:p>
          <a:p>
            <a:pPr marL="0" indent="0">
              <a:buNone/>
            </a:pPr>
            <a:r>
              <a:rPr lang="en-CA" dirty="0"/>
              <a:t>      (To Test &amp; Train)</a:t>
            </a:r>
          </a:p>
          <a:p>
            <a:pPr marL="0" indent="0">
              <a:buNone/>
            </a:pPr>
            <a:r>
              <a:rPr lang="en-CA" dirty="0"/>
              <a:t>    1.6 Million Records</a:t>
            </a:r>
          </a:p>
          <a:p>
            <a:pPr marL="285750" indent="-285750"/>
            <a:endParaRPr lang="en-CA" dirty="0"/>
          </a:p>
          <a:p>
            <a:pPr marL="0" indent="0">
              <a:buNone/>
            </a:pPr>
            <a:endParaRPr dirty="0"/>
          </a:p>
        </p:txBody>
      </p:sp>
      <p:sp>
        <p:nvSpPr>
          <p:cNvPr id="1802" name="Google Shape;1802;p41"/>
          <p:cNvSpPr/>
          <p:nvPr/>
        </p:nvSpPr>
        <p:spPr>
          <a:xfrm rot="-2004035">
            <a:off x="3386820" y="2701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66B420-F7AE-2FE8-C449-BE3BC74B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28" y="1655117"/>
            <a:ext cx="4810688" cy="2235336"/>
          </a:xfrm>
          <a:prstGeom prst="rect">
            <a:avLst/>
          </a:prstGeom>
        </p:spPr>
      </p:pic>
      <p:cxnSp>
        <p:nvCxnSpPr>
          <p:cNvPr id="7" name="Google Shape;1812;p42">
            <a:extLst>
              <a:ext uri="{FF2B5EF4-FFF2-40B4-BE49-F238E27FC236}">
                <a16:creationId xmlns:a16="http://schemas.microsoft.com/office/drawing/2014/main" id="{564C951C-1FF9-6619-D446-C59C459C50A8}"/>
              </a:ext>
            </a:extLst>
          </p:cNvPr>
          <p:cNvCxnSpPr/>
          <p:nvPr/>
        </p:nvCxnSpPr>
        <p:spPr>
          <a:xfrm>
            <a:off x="2197845" y="1069554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D2027D-8946-7403-CF6C-913D10CB571A}"/>
              </a:ext>
            </a:extLst>
          </p:cNvPr>
          <p:cNvSpPr txBox="1"/>
          <p:nvPr/>
        </p:nvSpPr>
        <p:spPr>
          <a:xfrm>
            <a:off x="5352931" y="1322406"/>
            <a:ext cx="207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Sample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182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Lexend Light</vt:lpstr>
      <vt:lpstr>Bebas Neue</vt:lpstr>
      <vt:lpstr>Arial</vt:lpstr>
      <vt:lpstr>Lexend</vt:lpstr>
      <vt:lpstr>Fira Sans Condensed Medium</vt:lpstr>
      <vt:lpstr>Hand Drawn Style Healthcare Center by Slidesgo</vt:lpstr>
      <vt:lpstr>Healthcare Patient Feedback Sentiment Analysis</vt:lpstr>
      <vt:lpstr>Team Members</vt:lpstr>
      <vt:lpstr>Introduction</vt:lpstr>
      <vt:lpstr>How Healthcare Industry Works?</vt:lpstr>
      <vt:lpstr>Problem Statement</vt:lpstr>
      <vt:lpstr>Why US?</vt:lpstr>
      <vt:lpstr>01</vt:lpstr>
      <vt:lpstr>Flow Diagram</vt:lpstr>
      <vt:lpstr>Data Gathering</vt:lpstr>
      <vt:lpstr>Wireframe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 Pathak</dc:creator>
  <cp:lastModifiedBy>Sneh Pathak</cp:lastModifiedBy>
  <cp:revision>2</cp:revision>
  <dcterms:modified xsi:type="dcterms:W3CDTF">2024-10-29T22:05:00Z</dcterms:modified>
</cp:coreProperties>
</file>