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4" r:id="rId9"/>
    <p:sldId id="286" r:id="rId10"/>
    <p:sldId id="268" r:id="rId11"/>
    <p:sldId id="285" r:id="rId12"/>
    <p:sldId id="278" r:id="rId13"/>
  </p:sldIdLst>
  <p:sldSz cx="9144000" cy="5143500" type="screen16x9"/>
  <p:notesSz cx="6858000" cy="9144000"/>
  <p:embeddedFontLst>
    <p:embeddedFont>
      <p:font typeface="Asap" panose="020B0604020202020204" charset="0"/>
      <p:regular r:id="rId16"/>
      <p:bold r:id="rId17"/>
      <p:italic r:id="rId18"/>
      <p:boldItalic r:id="rId19"/>
    </p:embeddedFont>
    <p:embeddedFont>
      <p:font typeface="Libre Bodoni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22877A1-B714-4800-B0EA-B39A036B620D}">
          <p14:sldIdLst>
            <p14:sldId id="256"/>
          </p14:sldIdLst>
        </p14:section>
        <p14:section name="Untitled Section" id="{0EBC05B2-1B07-4BEA-BC50-B5404CA757FE}">
          <p14:sldIdLst>
            <p14:sldId id="287"/>
            <p14:sldId id="258"/>
            <p14:sldId id="259"/>
            <p14:sldId id="260"/>
            <p14:sldId id="261"/>
            <p14:sldId id="262"/>
            <p14:sldId id="264"/>
            <p14:sldId id="286"/>
            <p14:sldId id="268"/>
            <p14:sldId id="28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8517AF-1D91-4192-803D-31E84C2C32FE}">
  <a:tblStyle styleId="{A18517AF-1D91-4192-803D-31E84C2C3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22E5B1-30E6-BD64-887A-02B2A828E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36C3E-6D95-FDCE-BCC0-8CC216D22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B1431-B949-4D8B-B52A-0F5A5DF8F4B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9E00B-EAFE-9CB5-B3CC-5EA65512C9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4608E-836C-5EAC-7ABC-0A9D99E38B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6864-8C0F-42B7-81F6-F3B16C3EC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8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46cc11a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46cc11af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5f38c9ad5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5f38c9ad5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e8ba8b33e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e8ba8b33e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8ba8b33e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8ba8b33e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e8ba8b33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e8ba8b33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e8ba8b33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e8ba8b33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f38c9ad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f38c9ad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45f38c9ad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45f38c9ad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>
          <a:extLst>
            <a:ext uri="{FF2B5EF4-FFF2-40B4-BE49-F238E27FC236}">
              <a16:creationId xmlns:a16="http://schemas.microsoft.com/office/drawing/2014/main" id="{0C88E0CB-9722-250D-F790-9B140F74B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45f38c9ad5_0_21:notes">
            <a:extLst>
              <a:ext uri="{FF2B5EF4-FFF2-40B4-BE49-F238E27FC236}">
                <a16:creationId xmlns:a16="http://schemas.microsoft.com/office/drawing/2014/main" id="{779C2E3C-90F2-72F0-8D86-760B88B71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45f38c9ad5_0_21:notes">
            <a:extLst>
              <a:ext uri="{FF2B5EF4-FFF2-40B4-BE49-F238E27FC236}">
                <a16:creationId xmlns:a16="http://schemas.microsoft.com/office/drawing/2014/main" id="{80A92A45-9A16-5AFE-1047-21E09BA7EF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68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45f38c9ad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45f38c9ad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251817" y="40069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avLst/>
            <a:gdLst/>
            <a:ahLst/>
            <a:cxnLst/>
            <a:rect l="l" t="t" r="r" b="b"/>
            <a:pathLst>
              <a:path w="7501" h="7424" extrusionOk="0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>
            <a:spLocks noGrp="1"/>
          </p:cNvSpPr>
          <p:nvPr>
            <p:ph type="title"/>
          </p:nvPr>
        </p:nvSpPr>
        <p:spPr>
          <a:xfrm>
            <a:off x="1458150" y="2966790"/>
            <a:ext cx="6227700" cy="49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7" name="Google Shape;637;p24"/>
          <p:cNvSpPr txBox="1">
            <a:spLocks noGrp="1"/>
          </p:cNvSpPr>
          <p:nvPr>
            <p:ph type="subTitle" idx="1"/>
          </p:nvPr>
        </p:nvSpPr>
        <p:spPr>
          <a:xfrm>
            <a:off x="1458150" y="1699591"/>
            <a:ext cx="6227700" cy="12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8" name="Google Shape;638;p24"/>
          <p:cNvSpPr/>
          <p:nvPr/>
        </p:nvSpPr>
        <p:spPr>
          <a:xfrm rot="-5400000" flipH="1">
            <a:off x="7156350" y="-359550"/>
            <a:ext cx="1628100" cy="2347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-174" y="2523775"/>
            <a:ext cx="1491600" cy="2621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4"/>
          <p:cNvSpPr/>
          <p:nvPr/>
        </p:nvSpPr>
        <p:spPr>
          <a:xfrm rot="5400000" flipH="1">
            <a:off x="-954801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4"/>
          <p:cNvGrpSpPr/>
          <p:nvPr/>
        </p:nvGrpSpPr>
        <p:grpSpPr>
          <a:xfrm rot="-8838117" flipH="1">
            <a:off x="354292" y="1339356"/>
            <a:ext cx="1004345" cy="991737"/>
            <a:chOff x="623875" y="3501825"/>
            <a:chExt cx="1129625" cy="1115550"/>
          </a:xfrm>
        </p:grpSpPr>
        <p:sp>
          <p:nvSpPr>
            <p:cNvPr id="642" name="Google Shape;642;p2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24"/>
          <p:cNvSpPr/>
          <p:nvPr/>
        </p:nvSpPr>
        <p:spPr>
          <a:xfrm rot="-5400000">
            <a:off x="7686188" y="-732270"/>
            <a:ext cx="753149" cy="2188524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24"/>
          <p:cNvGrpSpPr/>
          <p:nvPr/>
        </p:nvGrpSpPr>
        <p:grpSpPr>
          <a:xfrm rot="-2573076">
            <a:off x="381" y="4372147"/>
            <a:ext cx="1655842" cy="875394"/>
            <a:chOff x="1680550" y="2806125"/>
            <a:chExt cx="1655900" cy="875425"/>
          </a:xfrm>
        </p:grpSpPr>
        <p:sp>
          <p:nvSpPr>
            <p:cNvPr id="655" name="Google Shape;655;p2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7397337" y="3690200"/>
            <a:ext cx="1746675" cy="1445450"/>
            <a:chOff x="763475" y="1235400"/>
            <a:chExt cx="1746675" cy="1445450"/>
          </a:xfrm>
        </p:grpSpPr>
        <p:sp>
          <p:nvSpPr>
            <p:cNvPr id="658" name="Google Shape;658;p24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4"/>
          <p:cNvSpPr/>
          <p:nvPr/>
        </p:nvSpPr>
        <p:spPr>
          <a:xfrm>
            <a:off x="7994056" y="481214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760308">
            <a:off x="7683385" y="814361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-1179032">
            <a:off x="8003046" y="1094858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>
            <a:spLocks noGrp="1"/>
          </p:cNvSpPr>
          <p:nvPr>
            <p:ph type="subTitle" idx="1"/>
          </p:nvPr>
        </p:nvSpPr>
        <p:spPr>
          <a:xfrm>
            <a:off x="850275" y="2216300"/>
            <a:ext cx="3246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2" name="Google Shape;692;p26"/>
          <p:cNvSpPr/>
          <p:nvPr/>
        </p:nvSpPr>
        <p:spPr>
          <a:xfrm rot="5400000">
            <a:off x="783819" y="3587994"/>
            <a:ext cx="806100" cy="231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6"/>
          <p:cNvSpPr/>
          <p:nvPr/>
        </p:nvSpPr>
        <p:spPr>
          <a:xfrm flipH="1">
            <a:off x="7726788" y="-14584"/>
            <a:ext cx="1445831" cy="1332660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6"/>
          <p:cNvSpPr/>
          <p:nvPr/>
        </p:nvSpPr>
        <p:spPr>
          <a:xfrm rot="10800000">
            <a:off x="20994" y="349485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26"/>
          <p:cNvGrpSpPr/>
          <p:nvPr/>
        </p:nvGrpSpPr>
        <p:grpSpPr>
          <a:xfrm rot="-5400000">
            <a:off x="8058077" y="-24593"/>
            <a:ext cx="783251" cy="1016811"/>
            <a:chOff x="8159226" y="4035013"/>
            <a:chExt cx="783251" cy="1016811"/>
          </a:xfrm>
        </p:grpSpPr>
        <p:sp>
          <p:nvSpPr>
            <p:cNvPr id="696" name="Google Shape;696;p26"/>
            <p:cNvSpPr/>
            <p:nvPr/>
          </p:nvSpPr>
          <p:spPr>
            <a:xfrm rot="-3438117" flipH="1">
              <a:off x="8288660" y="4499192"/>
              <a:ext cx="201158" cy="31111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 rot="-3438117" flipH="1">
              <a:off x="8185095" y="4297369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 rot="-3438117" flipH="1">
              <a:off x="8188029" y="4865364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 rot="-3438117" flipH="1">
              <a:off x="8433124" y="4854599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 rot="-3438117" flipH="1">
              <a:off x="8639128" y="4653996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 rot="-3438117" flipH="1">
              <a:off x="8536060" y="4390048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 rot="-3438117" flipH="1">
              <a:off x="8520567" y="4067220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 rot="-3438117" flipH="1">
              <a:off x="8774096" y="4324576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26"/>
          <p:cNvGrpSpPr/>
          <p:nvPr/>
        </p:nvGrpSpPr>
        <p:grpSpPr>
          <a:xfrm>
            <a:off x="8076640" y="4175342"/>
            <a:ext cx="1110575" cy="975450"/>
            <a:chOff x="3575725" y="3248450"/>
            <a:chExt cx="1110575" cy="975450"/>
          </a:xfrm>
        </p:grpSpPr>
        <p:sp>
          <p:nvSpPr>
            <p:cNvPr id="705" name="Google Shape;705;p26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6"/>
          <p:cNvSpPr/>
          <p:nvPr/>
        </p:nvSpPr>
        <p:spPr>
          <a:xfrm>
            <a:off x="86232" y="87625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6"/>
          <p:cNvGrpSpPr/>
          <p:nvPr/>
        </p:nvGrpSpPr>
        <p:grpSpPr>
          <a:xfrm rot="10800000" flipH="1">
            <a:off x="-21097" y="431999"/>
            <a:ext cx="1655900" cy="875425"/>
            <a:chOff x="1680550" y="2806125"/>
            <a:chExt cx="1655900" cy="875425"/>
          </a:xfrm>
        </p:grpSpPr>
        <p:sp>
          <p:nvSpPr>
            <p:cNvPr id="709" name="Google Shape;709;p26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avLst/>
            <a:gdLst/>
            <a:ahLst/>
            <a:cxnLst/>
            <a:rect l="l" t="t" r="r" b="b"/>
            <a:pathLst>
              <a:path w="39946" h="56010" extrusionOk="0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avLst/>
            <a:gdLst/>
            <a:ahLst/>
            <a:cxnLst/>
            <a:rect l="l" t="t" r="r" b="b"/>
            <a:pathLst>
              <a:path w="70962" h="55901" extrusionOk="0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avLst/>
            <a:gdLst/>
            <a:ahLst/>
            <a:cxnLst/>
            <a:rect l="l" t="t" r="r" b="b"/>
            <a:pathLst>
              <a:path w="92488" h="28017" extrusionOk="0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 rot="10800000" flipH="1">
            <a:off x="158864" y="3942990"/>
            <a:ext cx="849685" cy="7602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 rot="10800000" flipH="1">
            <a:off x="7869801" y="253390"/>
            <a:ext cx="865891" cy="7747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9"/>
          <p:cNvSpPr/>
          <p:nvPr/>
        </p:nvSpPr>
        <p:spPr>
          <a:xfrm rot="10800000" flipH="1">
            <a:off x="8660925" y="532302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9"/>
          <p:cNvSpPr/>
          <p:nvPr/>
        </p:nvSpPr>
        <p:spPr>
          <a:xfrm rot="10800000" flipH="1">
            <a:off x="450625" y="4229974"/>
            <a:ext cx="234759" cy="21005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9"/>
          <p:cNvSpPr/>
          <p:nvPr/>
        </p:nvSpPr>
        <p:spPr>
          <a:xfrm rot="10800000" flipH="1">
            <a:off x="8127200" y="424321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9"/>
          <p:cNvSpPr/>
          <p:nvPr/>
        </p:nvSpPr>
        <p:spPr>
          <a:xfrm rot="10800000" flipH="1">
            <a:off x="8127198" y="4323608"/>
            <a:ext cx="384417" cy="344038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9"/>
          <p:cNvSpPr/>
          <p:nvPr/>
        </p:nvSpPr>
        <p:spPr>
          <a:xfrm rot="10800000" flipH="1">
            <a:off x="8565800" y="832165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/>
          <p:nvPr/>
        </p:nvSpPr>
        <p:spPr>
          <a:xfrm rot="10800000" flipH="1">
            <a:off x="353249" y="4622561"/>
            <a:ext cx="310297" cy="27763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 hasCustomPrompt="1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6288692" y="2716349"/>
            <a:ext cx="2862600" cy="2462451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853096" y="3659460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5400000" flipH="1">
            <a:off x="6820742" y="-353942"/>
            <a:ext cx="1983900" cy="26772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-886654" y="3123375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3" name="Google Shape;73;p3"/>
            <p:cNvSpPr/>
            <p:nvPr/>
          </p:nvSpPr>
          <p:spPr>
            <a:xfrm>
              <a:off x="7886600" y="34855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75050" y="3307975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879125" y="3091850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33425" y="3646100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95875" y="38597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67250" y="39403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621100" y="3659925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58800" y="32007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97550" y="3464075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9050" y="385390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4" name="Google Shape;84;p3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7" name="Google Shape;87;p3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0" name="Google Shape;90;p3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8351" y="4198200"/>
            <a:ext cx="939480" cy="84060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-2357" y="4649188"/>
            <a:ext cx="3757050" cy="500825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-63762" y="65266"/>
            <a:ext cx="1794916" cy="1145428"/>
            <a:chOff x="4946725" y="3223150"/>
            <a:chExt cx="2101775" cy="1341250"/>
          </a:xfrm>
        </p:grpSpPr>
        <p:sp>
          <p:nvSpPr>
            <p:cNvPr id="133" name="Google Shape;133;p5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4199275" y="1288625"/>
            <a:ext cx="42246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000" b="1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2"/>
          </p:nvPr>
        </p:nvSpPr>
        <p:spPr>
          <a:xfrm flipH="1">
            <a:off x="4199425" y="2880174"/>
            <a:ext cx="42246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000" b="1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3"/>
          </p:nvPr>
        </p:nvSpPr>
        <p:spPr>
          <a:xfrm>
            <a:off x="4199299" y="1756150"/>
            <a:ext cx="4224600" cy="10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4"/>
          </p:nvPr>
        </p:nvSpPr>
        <p:spPr>
          <a:xfrm flipH="1">
            <a:off x="4199415" y="3352328"/>
            <a:ext cx="4224600" cy="10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subTitle" idx="1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-5400000">
            <a:off x="7550327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2" name="Google Shape;182;p7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7"/>
          <p:cNvSpPr/>
          <p:nvPr/>
        </p:nvSpPr>
        <p:spPr>
          <a:xfrm rot="5400000" flipH="1">
            <a:off x="771181" y="-785821"/>
            <a:ext cx="753149" cy="2310209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rot="2573076" flipH="1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195" name="Google Shape;195;p7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198" name="Google Shape;198;p7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05" name="Google Shape;205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15" name="Google Shape;215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7"/>
          <p:cNvGrpSpPr/>
          <p:nvPr/>
        </p:nvGrpSpPr>
        <p:grpSpPr>
          <a:xfrm rot="10800000" flipH="1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18" name="Google Shape;218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 rot="10800000">
            <a:off x="0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 rot="5400000" flipH="1">
            <a:off x="73200" y="-7320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 rot="10800000" flipH="1">
            <a:off x="721905" y="-19540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 rot="-3438117" flipH="1">
            <a:off x="393859" y="1050214"/>
            <a:ext cx="1004345" cy="991737"/>
            <a:chOff x="623875" y="3501825"/>
            <a:chExt cx="1129625" cy="1115550"/>
          </a:xfrm>
        </p:grpSpPr>
        <p:sp>
          <p:nvSpPr>
            <p:cNvPr id="226" name="Google Shape;226;p8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8"/>
          <p:cNvGrpSpPr/>
          <p:nvPr/>
        </p:nvGrpSpPr>
        <p:grpSpPr>
          <a:xfrm rot="10800000">
            <a:off x="7876042" y="3783123"/>
            <a:ext cx="1227250" cy="1314775"/>
            <a:chOff x="5368525" y="1294325"/>
            <a:chExt cx="1227250" cy="1314775"/>
          </a:xfrm>
        </p:grpSpPr>
        <p:sp>
          <p:nvSpPr>
            <p:cNvPr id="238" name="Google Shape;238;p8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970551" y="1299600"/>
            <a:ext cx="5189400" cy="25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8838117">
            <a:off x="335074" y="3877231"/>
            <a:ext cx="1004345" cy="991737"/>
            <a:chOff x="623875" y="3501825"/>
            <a:chExt cx="1129625" cy="1115550"/>
          </a:xfrm>
        </p:grpSpPr>
        <p:sp>
          <p:nvSpPr>
            <p:cNvPr id="245" name="Google Shape;245;p9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-5400000">
            <a:off x="7669378" y="-68325"/>
            <a:ext cx="1373725" cy="1575500"/>
            <a:chOff x="3306050" y="1157725"/>
            <a:chExt cx="1373725" cy="1575500"/>
          </a:xfrm>
        </p:grpSpPr>
        <p:sp>
          <p:nvSpPr>
            <p:cNvPr id="257" name="Google Shape;257;p9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640140" y="458777"/>
            <a:ext cx="331461" cy="29649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558399" y="822251"/>
            <a:ext cx="163497" cy="173422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 txBox="1">
            <a:spLocks noGrp="1"/>
          </p:cNvSpPr>
          <p:nvPr>
            <p:ph type="title"/>
          </p:nvPr>
        </p:nvSpPr>
        <p:spPr>
          <a:xfrm>
            <a:off x="3960100" y="979300"/>
            <a:ext cx="3639000" cy="15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9"/>
          <p:cNvSpPr txBox="1">
            <a:spLocks noGrp="1"/>
          </p:cNvSpPr>
          <p:nvPr>
            <p:ph type="subTitle" idx="1"/>
          </p:nvPr>
        </p:nvSpPr>
        <p:spPr>
          <a:xfrm>
            <a:off x="3960100" y="2401398"/>
            <a:ext cx="36390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8232992" y="2071075"/>
            <a:ext cx="918317" cy="3072426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559464" y="1148650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559464" y="1651668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556785" y="2352475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87850" y="2705857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556762" y="2859881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1559464" y="3556275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794337" y="3886283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1556761" y="4061478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456465" y="1148650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456465" y="1651681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5453760" y="2352475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6" hasCustomPrompt="1"/>
          </p:nvPr>
        </p:nvSpPr>
        <p:spPr>
          <a:xfrm>
            <a:off x="790612" y="1496029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7"/>
          </p:nvPr>
        </p:nvSpPr>
        <p:spPr>
          <a:xfrm>
            <a:off x="5453687" y="2859881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18"/>
          </p:nvPr>
        </p:nvSpPr>
        <p:spPr>
          <a:xfrm>
            <a:off x="5456465" y="3556275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19" hasCustomPrompt="1"/>
          </p:nvPr>
        </p:nvSpPr>
        <p:spPr>
          <a:xfrm>
            <a:off x="4687536" y="3873458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20"/>
          </p:nvPr>
        </p:nvSpPr>
        <p:spPr>
          <a:xfrm>
            <a:off x="5453686" y="4061478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/>
          <p:nvPr/>
        </p:nvSpPr>
        <p:spPr>
          <a:xfrm rot="10800000">
            <a:off x="-860775" y="-14584"/>
            <a:ext cx="1354500" cy="1752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650275" y="3410800"/>
            <a:ext cx="1354500" cy="1752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6917701" y="0"/>
            <a:ext cx="2234045" cy="878948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8785050" y="532300"/>
            <a:ext cx="184575" cy="254125"/>
          </a:xfrm>
          <a:custGeom>
            <a:avLst/>
            <a:gdLst/>
            <a:ahLst/>
            <a:cxnLst/>
            <a:rect l="l" t="t" r="r" b="b"/>
            <a:pathLst>
              <a:path w="7383" h="10165" extrusionOk="0">
                <a:moveTo>
                  <a:pt x="4212" y="0"/>
                </a:moveTo>
                <a:cubicBezTo>
                  <a:pt x="3444" y="0"/>
                  <a:pt x="2709" y="427"/>
                  <a:pt x="2215" y="1028"/>
                </a:cubicBezTo>
                <a:cubicBezTo>
                  <a:pt x="1667" y="1683"/>
                  <a:pt x="1370" y="2504"/>
                  <a:pt x="1131" y="3338"/>
                </a:cubicBezTo>
                <a:cubicBezTo>
                  <a:pt x="643" y="5100"/>
                  <a:pt x="0" y="7517"/>
                  <a:pt x="1239" y="9136"/>
                </a:cubicBezTo>
                <a:lnTo>
                  <a:pt x="1227" y="9136"/>
                </a:lnTo>
                <a:cubicBezTo>
                  <a:pt x="1752" y="9820"/>
                  <a:pt x="2612" y="10164"/>
                  <a:pt x="3481" y="10164"/>
                </a:cubicBezTo>
                <a:cubicBezTo>
                  <a:pt x="3911" y="10164"/>
                  <a:pt x="4344" y="10080"/>
                  <a:pt x="4739" y="9910"/>
                </a:cubicBezTo>
                <a:cubicBezTo>
                  <a:pt x="5918" y="9386"/>
                  <a:pt x="6727" y="8231"/>
                  <a:pt x="7049" y="6981"/>
                </a:cubicBezTo>
                <a:cubicBezTo>
                  <a:pt x="7382" y="5731"/>
                  <a:pt x="7263" y="4409"/>
                  <a:pt x="6977" y="3147"/>
                </a:cubicBezTo>
                <a:cubicBezTo>
                  <a:pt x="6811" y="2457"/>
                  <a:pt x="6596" y="1754"/>
                  <a:pt x="6192" y="1171"/>
                </a:cubicBezTo>
                <a:cubicBezTo>
                  <a:pt x="5787" y="575"/>
                  <a:pt x="5168" y="111"/>
                  <a:pt x="4465" y="16"/>
                </a:cubicBezTo>
                <a:cubicBezTo>
                  <a:pt x="4381" y="5"/>
                  <a:pt x="4296" y="0"/>
                  <a:pt x="4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8500125" y="661500"/>
            <a:ext cx="190475" cy="139725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8360613" y="291202"/>
            <a:ext cx="289660" cy="296556"/>
          </a:xfrm>
          <a:custGeom>
            <a:avLst/>
            <a:gdLst/>
            <a:ahLst/>
            <a:cxnLst/>
            <a:rect l="l" t="t" r="r" b="b"/>
            <a:pathLst>
              <a:path w="8359" h="8558" extrusionOk="0">
                <a:moveTo>
                  <a:pt x="4034" y="1"/>
                </a:moveTo>
                <a:cubicBezTo>
                  <a:pt x="2734" y="1"/>
                  <a:pt x="1488" y="1001"/>
                  <a:pt x="858" y="2200"/>
                </a:cubicBezTo>
                <a:cubicBezTo>
                  <a:pt x="84" y="3665"/>
                  <a:pt x="1" y="5474"/>
                  <a:pt x="620" y="7010"/>
                </a:cubicBezTo>
                <a:cubicBezTo>
                  <a:pt x="1066" y="8116"/>
                  <a:pt x="2125" y="8557"/>
                  <a:pt x="3289" y="8557"/>
                </a:cubicBezTo>
                <a:cubicBezTo>
                  <a:pt x="4732" y="8557"/>
                  <a:pt x="6335" y="7880"/>
                  <a:pt x="7132" y="6951"/>
                </a:cubicBezTo>
                <a:cubicBezTo>
                  <a:pt x="8204" y="5701"/>
                  <a:pt x="8359" y="3748"/>
                  <a:pt x="7513" y="2343"/>
                </a:cubicBezTo>
                <a:cubicBezTo>
                  <a:pt x="7109" y="1676"/>
                  <a:pt x="6525" y="1141"/>
                  <a:pt x="5894" y="700"/>
                </a:cubicBezTo>
                <a:cubicBezTo>
                  <a:pt x="5525" y="438"/>
                  <a:pt x="5132" y="212"/>
                  <a:pt x="4703" y="93"/>
                </a:cubicBezTo>
                <a:cubicBezTo>
                  <a:pt x="4481" y="30"/>
                  <a:pt x="4257" y="1"/>
                  <a:pt x="4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8219649" y="4324805"/>
            <a:ext cx="932106" cy="818695"/>
            <a:chOff x="3575725" y="3248450"/>
            <a:chExt cx="1110575" cy="975450"/>
          </a:xfrm>
        </p:grpSpPr>
        <p:sp>
          <p:nvSpPr>
            <p:cNvPr id="363" name="Google Shape;363;p13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/>
          <p:nvPr/>
        </p:nvSpPr>
        <p:spPr>
          <a:xfrm rot="5400000" flipH="1">
            <a:off x="79161" y="3571408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-7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 flipH="1">
            <a:off x="7652400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 flipH="1">
            <a:off x="6600480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3438117" flipH="1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15" name="Google Shape;415;p15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 rot="5400000" flipH="1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27" name="Google Shape;427;p15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36" name="Google Shape;436;p15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5"/>
          <p:cNvSpPr/>
          <p:nvPr/>
        </p:nvSpPr>
        <p:spPr>
          <a:xfrm rot="10800000" flipH="1">
            <a:off x="264281" y="432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rot="9039692" flipH="1">
            <a:off x="472060" y="39791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rot="-9620968" flipH="1">
            <a:off x="800871" y="4226756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1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70" r:id="rId10"/>
    <p:sldLayoutId id="2147483672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Libre Bodoni"/>
              </a:rPr>
              <a:t>2024F-T2 BDM 3014</a:t>
            </a:r>
          </a:p>
        </p:txBody>
      </p:sp>
      <p:sp>
        <p:nvSpPr>
          <p:cNvPr id="1035" name="Google Shape;1035;p43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accent1"/>
                </a:solidFill>
              </a:rPr>
              <a:t>Disease Prediction on Mango Leaf Using Image Classification</a:t>
            </a:r>
            <a:endParaRPr lang="en-IN" sz="2400" dirty="0">
              <a:solidFill>
                <a:schemeClr val="dk2"/>
              </a:solidFill>
            </a:endParaRPr>
          </a:p>
        </p:txBody>
      </p:sp>
      <p:sp>
        <p:nvSpPr>
          <p:cNvPr id="2" name="Google Shape;1034;p43">
            <a:extLst>
              <a:ext uri="{FF2B5EF4-FFF2-40B4-BE49-F238E27FC236}">
                <a16:creationId xmlns:a16="http://schemas.microsoft.com/office/drawing/2014/main" id="{ACB9ABF7-97D5-1E4B-E447-17BF47F0EC73}"/>
              </a:ext>
            </a:extLst>
          </p:cNvPr>
          <p:cNvSpPr txBox="1">
            <a:spLocks/>
          </p:cNvSpPr>
          <p:nvPr/>
        </p:nvSpPr>
        <p:spPr>
          <a:xfrm>
            <a:off x="1610100" y="2953057"/>
            <a:ext cx="6228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7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IN" sz="1800" b="1" dirty="0">
                <a:latin typeface="Libre Bodoni"/>
              </a:rPr>
              <a:t> Introduction to Artificial Intelligence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5"/>
          <p:cNvSpPr txBox="1">
            <a:spLocks noGrp="1"/>
          </p:cNvSpPr>
          <p:nvPr>
            <p:ph type="title"/>
          </p:nvPr>
        </p:nvSpPr>
        <p:spPr>
          <a:xfrm>
            <a:off x="2971555" y="801760"/>
            <a:ext cx="3200889" cy="793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Data Gathering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209A5-67F6-678B-3F6F-5F7B2E23A804}"/>
              </a:ext>
            </a:extLst>
          </p:cNvPr>
          <p:cNvSpPr txBox="1"/>
          <p:nvPr/>
        </p:nvSpPr>
        <p:spPr>
          <a:xfrm>
            <a:off x="1335160" y="1629198"/>
            <a:ext cx="655154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  <a:latin typeface="Libre Bodoni" panose="020B0604020202020204" charset="0"/>
              </a:rPr>
              <a:t>Data Source: </a:t>
            </a:r>
            <a:r>
              <a:rPr lang="en-GB" b="0" dirty="0">
                <a:solidFill>
                  <a:schemeClr val="tx2"/>
                </a:solidFill>
                <a:latin typeface="Libre Bodoni" panose="020B0604020202020204" charset="0"/>
              </a:rPr>
              <a:t>Mango Leaf Disease Dataset (</a:t>
            </a:r>
            <a:r>
              <a:rPr lang="en-GB" dirty="0">
                <a:solidFill>
                  <a:schemeClr val="tx2"/>
                </a:solidFill>
                <a:latin typeface="Libre Bodoni" panose="020B0604020202020204" charset="0"/>
              </a:rPr>
              <a:t>Mendeley Data</a:t>
            </a:r>
            <a:r>
              <a:rPr lang="en-GB" b="0" dirty="0">
                <a:solidFill>
                  <a:schemeClr val="tx2"/>
                </a:solidFill>
                <a:latin typeface="Libre Bodoni" panose="020B060402020202020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F6D7C-FFC6-8B5B-21F8-9A5202ECE9D7}"/>
              </a:ext>
            </a:extLst>
          </p:cNvPr>
          <p:cNvSpPr txBox="1"/>
          <p:nvPr/>
        </p:nvSpPr>
        <p:spPr>
          <a:xfrm>
            <a:off x="1335160" y="1859876"/>
            <a:ext cx="361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  <a:latin typeface="Libre Bodoni" panose="020B0604020202020204" charset="0"/>
              </a:rPr>
              <a:t>Attributes: </a:t>
            </a:r>
            <a:r>
              <a:rPr lang="en-GB" b="0" dirty="0">
                <a:solidFill>
                  <a:schemeClr val="tx2"/>
                </a:solidFill>
                <a:latin typeface="Libre Bodoni" panose="020B0604020202020204" charset="0"/>
              </a:rPr>
              <a:t>Image, Disease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C5E6-CE4A-D1B4-75A3-360A843BE5F1}"/>
              </a:ext>
            </a:extLst>
          </p:cNvPr>
          <p:cNvSpPr txBox="1"/>
          <p:nvPr/>
        </p:nvSpPr>
        <p:spPr>
          <a:xfrm>
            <a:off x="1335160" y="2156315"/>
            <a:ext cx="453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  <a:latin typeface="Libre Bodoni" panose="020B0604020202020204" charset="0"/>
              </a:rPr>
              <a:t>Progress: </a:t>
            </a:r>
            <a:r>
              <a:rPr lang="en-GB" b="0" dirty="0">
                <a:solidFill>
                  <a:schemeClr val="tx2"/>
                </a:solidFill>
                <a:latin typeface="Libre Bodoni" panose="020B0604020202020204" charset="0"/>
              </a:rPr>
              <a:t>Complete Data Collection</a:t>
            </a:r>
          </a:p>
          <a:p>
            <a:r>
              <a:rPr lang="en-GB" b="0" dirty="0">
                <a:solidFill>
                  <a:schemeClr val="tx2"/>
                </a:solidFill>
                <a:latin typeface="Libre Bodoni" panose="020B0604020202020204" charset="0"/>
              </a:rPr>
              <a:t>                               Data Pre-</a:t>
            </a:r>
            <a:r>
              <a:rPr lang="en-GB" b="0" dirty="0" err="1">
                <a:solidFill>
                  <a:schemeClr val="tx2"/>
                </a:solidFill>
                <a:latin typeface="Libre Bodoni" panose="020B0604020202020204" charset="0"/>
              </a:rPr>
              <a:t>prosessing</a:t>
            </a:r>
            <a:r>
              <a:rPr lang="en-GB" b="0" dirty="0">
                <a:solidFill>
                  <a:schemeClr val="tx2"/>
                </a:solidFill>
                <a:latin typeface="Libre Bodoni" panose="020B0604020202020204" charset="0"/>
              </a:rPr>
              <a:t>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196F5-3BAA-0B63-7887-29308AF21029}"/>
              </a:ext>
            </a:extLst>
          </p:cNvPr>
          <p:cNvSpPr txBox="1"/>
          <p:nvPr/>
        </p:nvSpPr>
        <p:spPr>
          <a:xfrm>
            <a:off x="1335160" y="2655954"/>
            <a:ext cx="2932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  <a:latin typeface="Libre Bodoni" panose="020B0604020202020204" charset="0"/>
              </a:rPr>
              <a:t>Example of Data 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47865C-2F66-CFA4-5BEA-3D6B3FC8A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0" y="2731215"/>
            <a:ext cx="2226215" cy="2124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69E74-B674-DD56-C25E-5719A747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17" y="2731215"/>
            <a:ext cx="2131624" cy="2124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1223F-5EBA-8978-3841-A161FD7060D4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Wireframe</a:t>
            </a:r>
            <a:endParaRPr b="1" dirty="0"/>
          </a:p>
        </p:txBody>
      </p:sp>
      <p:sp>
        <p:nvSpPr>
          <p:cNvPr id="1598" name="Google Shape;1598;p72"/>
          <p:cNvSpPr/>
          <p:nvPr/>
        </p:nvSpPr>
        <p:spPr>
          <a:xfrm>
            <a:off x="4795751" y="1720801"/>
            <a:ext cx="3032959" cy="239526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72"/>
          <p:cNvSpPr txBox="1">
            <a:spLocks noGrp="1"/>
          </p:cNvSpPr>
          <p:nvPr>
            <p:ph type="subTitle" idx="1"/>
          </p:nvPr>
        </p:nvSpPr>
        <p:spPr>
          <a:xfrm>
            <a:off x="529145" y="1141235"/>
            <a:ext cx="3246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bre Bodoni" panose="020B0604020202020204" charset="0"/>
              </a:rPr>
              <a:t>Home Page</a:t>
            </a:r>
            <a:endParaRPr dirty="0">
              <a:latin typeface="Libre Bodoni" panose="020B0604020202020204" charset="0"/>
            </a:endParaRPr>
          </a:p>
        </p:txBody>
      </p:sp>
      <p:sp>
        <p:nvSpPr>
          <p:cNvPr id="5" name="Google Shape;1599;p72">
            <a:extLst>
              <a:ext uri="{FF2B5EF4-FFF2-40B4-BE49-F238E27FC236}">
                <a16:creationId xmlns:a16="http://schemas.microsoft.com/office/drawing/2014/main" id="{60E9934D-4D2C-6EC3-8497-4A681C8A109F}"/>
              </a:ext>
            </a:extLst>
          </p:cNvPr>
          <p:cNvSpPr txBox="1">
            <a:spLocks/>
          </p:cNvSpPr>
          <p:nvPr/>
        </p:nvSpPr>
        <p:spPr>
          <a:xfrm>
            <a:off x="4689080" y="1089485"/>
            <a:ext cx="3246300" cy="1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 sz="16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Font typeface="Asap"/>
              <a:buNone/>
            </a:pPr>
            <a:r>
              <a:rPr lang="en-US" dirty="0">
                <a:latin typeface="Libre Bodoni" panose="020B0604020202020204" charset="0"/>
              </a:rPr>
              <a:t>Second</a:t>
            </a:r>
            <a:r>
              <a:rPr lang="en-US" dirty="0"/>
              <a:t>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8B6E7-AA10-FA81-599B-1B991D3E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5" y="1531291"/>
            <a:ext cx="3819105" cy="2891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053E6-7AF1-0F87-C2EB-547CF075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971" y="1531291"/>
            <a:ext cx="3863594" cy="2891818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EA3537F-22DF-1FB8-5230-CA286CA04AA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48250" y="2977200"/>
            <a:ext cx="325721" cy="2841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B4E689-4654-5D31-12ED-76EEC7D71FC0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65"/>
          <p:cNvSpPr txBox="1">
            <a:spLocks noGrp="1"/>
          </p:cNvSpPr>
          <p:nvPr>
            <p:ph type="title"/>
          </p:nvPr>
        </p:nvSpPr>
        <p:spPr>
          <a:xfrm>
            <a:off x="1922380" y="2930351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Thank you</a:t>
            </a:r>
            <a:endParaRPr dirty="0"/>
          </a:p>
        </p:txBody>
      </p:sp>
      <p:sp>
        <p:nvSpPr>
          <p:cNvPr id="1474" name="Google Shape;1474;p65"/>
          <p:cNvSpPr txBox="1">
            <a:spLocks noGrp="1"/>
          </p:cNvSpPr>
          <p:nvPr>
            <p:ph type="subTitle" idx="1"/>
          </p:nvPr>
        </p:nvSpPr>
        <p:spPr>
          <a:xfrm>
            <a:off x="1869300" y="2427851"/>
            <a:ext cx="5405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  <p:sp>
        <p:nvSpPr>
          <p:cNvPr id="4" name="Google Shape;1858;p80">
            <a:extLst>
              <a:ext uri="{FF2B5EF4-FFF2-40B4-BE49-F238E27FC236}">
                <a16:creationId xmlns:a16="http://schemas.microsoft.com/office/drawing/2014/main" id="{479E66AB-689C-E834-E2E6-B621D2060E54}"/>
              </a:ext>
            </a:extLst>
          </p:cNvPr>
          <p:cNvSpPr/>
          <p:nvPr/>
        </p:nvSpPr>
        <p:spPr>
          <a:xfrm>
            <a:off x="670183" y="1637812"/>
            <a:ext cx="1337876" cy="1865239"/>
          </a:xfrm>
          <a:custGeom>
            <a:avLst/>
            <a:gdLst/>
            <a:ahLst/>
            <a:cxnLst/>
            <a:rect l="l" t="t" r="r" b="b"/>
            <a:pathLst>
              <a:path w="6645" h="8481" extrusionOk="0">
                <a:moveTo>
                  <a:pt x="3888" y="248"/>
                </a:moveTo>
                <a:cubicBezTo>
                  <a:pt x="3945" y="248"/>
                  <a:pt x="4002" y="252"/>
                  <a:pt x="4059" y="260"/>
                </a:cubicBezTo>
                <a:cubicBezTo>
                  <a:pt x="4113" y="660"/>
                  <a:pt x="3978" y="1061"/>
                  <a:pt x="3692" y="1347"/>
                </a:cubicBezTo>
                <a:cubicBezTo>
                  <a:pt x="3446" y="1593"/>
                  <a:pt x="3116" y="1727"/>
                  <a:pt x="2776" y="1727"/>
                </a:cubicBezTo>
                <a:cubicBezTo>
                  <a:pt x="2719" y="1727"/>
                  <a:pt x="2661" y="1724"/>
                  <a:pt x="2604" y="1716"/>
                </a:cubicBezTo>
                <a:cubicBezTo>
                  <a:pt x="2551" y="1316"/>
                  <a:pt x="2685" y="915"/>
                  <a:pt x="2972" y="629"/>
                </a:cubicBezTo>
                <a:cubicBezTo>
                  <a:pt x="3218" y="383"/>
                  <a:pt x="3547" y="248"/>
                  <a:pt x="3888" y="248"/>
                </a:cubicBezTo>
                <a:close/>
                <a:moveTo>
                  <a:pt x="1314" y="1315"/>
                </a:moveTo>
                <a:cubicBezTo>
                  <a:pt x="1719" y="1315"/>
                  <a:pt x="2098" y="1504"/>
                  <a:pt x="2343" y="1824"/>
                </a:cubicBezTo>
                <a:cubicBezTo>
                  <a:pt x="2098" y="2143"/>
                  <a:pt x="1719" y="2332"/>
                  <a:pt x="1314" y="2332"/>
                </a:cubicBezTo>
                <a:cubicBezTo>
                  <a:pt x="909" y="2332"/>
                  <a:pt x="529" y="2143"/>
                  <a:pt x="285" y="1824"/>
                </a:cubicBezTo>
                <a:cubicBezTo>
                  <a:pt x="529" y="1504"/>
                  <a:pt x="908" y="1315"/>
                  <a:pt x="1314" y="1315"/>
                </a:cubicBezTo>
                <a:close/>
                <a:moveTo>
                  <a:pt x="3010" y="1957"/>
                </a:moveTo>
                <a:cubicBezTo>
                  <a:pt x="3171" y="2286"/>
                  <a:pt x="3445" y="2529"/>
                  <a:pt x="3711" y="2765"/>
                </a:cubicBezTo>
                <a:cubicBezTo>
                  <a:pt x="4000" y="3020"/>
                  <a:pt x="4277" y="3265"/>
                  <a:pt x="4404" y="3601"/>
                </a:cubicBezTo>
                <a:lnTo>
                  <a:pt x="4116" y="3601"/>
                </a:lnTo>
                <a:cubicBezTo>
                  <a:pt x="3993" y="3366"/>
                  <a:pt x="3776" y="3172"/>
                  <a:pt x="3536" y="2960"/>
                </a:cubicBezTo>
                <a:cubicBezTo>
                  <a:pt x="3239" y="2698"/>
                  <a:pt x="2908" y="2404"/>
                  <a:pt x="2730" y="1975"/>
                </a:cubicBezTo>
                <a:cubicBezTo>
                  <a:pt x="2746" y="1975"/>
                  <a:pt x="2761" y="1976"/>
                  <a:pt x="2776" y="1976"/>
                </a:cubicBezTo>
                <a:cubicBezTo>
                  <a:pt x="2855" y="1976"/>
                  <a:pt x="2933" y="1970"/>
                  <a:pt x="3010" y="1957"/>
                </a:cubicBezTo>
                <a:close/>
                <a:moveTo>
                  <a:pt x="4468" y="3849"/>
                </a:moveTo>
                <a:cubicBezTo>
                  <a:pt x="4474" y="3901"/>
                  <a:pt x="4478" y="3955"/>
                  <a:pt x="4478" y="4011"/>
                </a:cubicBezTo>
                <a:cubicBezTo>
                  <a:pt x="4478" y="4438"/>
                  <a:pt x="4300" y="4740"/>
                  <a:pt x="4074" y="5002"/>
                </a:cubicBezTo>
                <a:cubicBezTo>
                  <a:pt x="4037" y="4994"/>
                  <a:pt x="4001" y="4986"/>
                  <a:pt x="3963" y="4977"/>
                </a:cubicBezTo>
                <a:cubicBezTo>
                  <a:pt x="3904" y="4964"/>
                  <a:pt x="3842" y="4949"/>
                  <a:pt x="3781" y="4936"/>
                </a:cubicBezTo>
                <a:cubicBezTo>
                  <a:pt x="4022" y="4679"/>
                  <a:pt x="4216" y="4407"/>
                  <a:pt x="4216" y="4011"/>
                </a:cubicBezTo>
                <a:cubicBezTo>
                  <a:pt x="4216" y="3955"/>
                  <a:pt x="4211" y="3900"/>
                  <a:pt x="4201" y="3849"/>
                </a:cubicBezTo>
                <a:close/>
                <a:moveTo>
                  <a:pt x="3578" y="5145"/>
                </a:moveTo>
                <a:cubicBezTo>
                  <a:pt x="3679" y="5167"/>
                  <a:pt x="3779" y="5189"/>
                  <a:pt x="3879" y="5212"/>
                </a:cubicBezTo>
                <a:cubicBezTo>
                  <a:pt x="3850" y="5242"/>
                  <a:pt x="3821" y="5271"/>
                  <a:pt x="3793" y="5300"/>
                </a:cubicBezTo>
                <a:cubicBezTo>
                  <a:pt x="3473" y="5623"/>
                  <a:pt x="3172" y="5928"/>
                  <a:pt x="3172" y="6437"/>
                </a:cubicBezTo>
                <a:cubicBezTo>
                  <a:pt x="3172" y="6510"/>
                  <a:pt x="3113" y="6568"/>
                  <a:pt x="3041" y="6568"/>
                </a:cubicBezTo>
                <a:cubicBezTo>
                  <a:pt x="2969" y="6568"/>
                  <a:pt x="2909" y="6510"/>
                  <a:pt x="2909" y="6437"/>
                </a:cubicBezTo>
                <a:cubicBezTo>
                  <a:pt x="2909" y="5837"/>
                  <a:pt x="3244" y="5482"/>
                  <a:pt x="3578" y="5145"/>
                </a:cubicBezTo>
                <a:close/>
                <a:moveTo>
                  <a:pt x="6395" y="3848"/>
                </a:moveTo>
                <a:cubicBezTo>
                  <a:pt x="6384" y="5063"/>
                  <a:pt x="6189" y="6691"/>
                  <a:pt x="5774" y="7703"/>
                </a:cubicBezTo>
                <a:lnTo>
                  <a:pt x="5775" y="7703"/>
                </a:lnTo>
                <a:cubicBezTo>
                  <a:pt x="5643" y="8024"/>
                  <a:pt x="5334" y="8231"/>
                  <a:pt x="4989" y="8231"/>
                </a:cubicBezTo>
                <a:lnTo>
                  <a:pt x="1745" y="8231"/>
                </a:lnTo>
                <a:cubicBezTo>
                  <a:pt x="1400" y="8231"/>
                  <a:pt x="1091" y="8024"/>
                  <a:pt x="960" y="7703"/>
                </a:cubicBezTo>
                <a:cubicBezTo>
                  <a:pt x="544" y="6691"/>
                  <a:pt x="351" y="5064"/>
                  <a:pt x="338" y="3849"/>
                </a:cubicBezTo>
                <a:lnTo>
                  <a:pt x="3947" y="3849"/>
                </a:lnTo>
                <a:cubicBezTo>
                  <a:pt x="3960" y="3900"/>
                  <a:pt x="3967" y="3954"/>
                  <a:pt x="3967" y="4011"/>
                </a:cubicBezTo>
                <a:cubicBezTo>
                  <a:pt x="3967" y="4368"/>
                  <a:pt x="3765" y="4599"/>
                  <a:pt x="3497" y="4872"/>
                </a:cubicBezTo>
                <a:cubicBezTo>
                  <a:pt x="3057" y="4777"/>
                  <a:pt x="2602" y="4699"/>
                  <a:pt x="2156" y="4699"/>
                </a:cubicBezTo>
                <a:cubicBezTo>
                  <a:pt x="1685" y="4699"/>
                  <a:pt x="1225" y="4786"/>
                  <a:pt x="804" y="5033"/>
                </a:cubicBezTo>
                <a:cubicBezTo>
                  <a:pt x="762" y="5057"/>
                  <a:pt x="738" y="5104"/>
                  <a:pt x="744" y="5152"/>
                </a:cubicBezTo>
                <a:cubicBezTo>
                  <a:pt x="792" y="5628"/>
                  <a:pt x="860" y="6075"/>
                  <a:pt x="945" y="6481"/>
                </a:cubicBezTo>
                <a:cubicBezTo>
                  <a:pt x="957" y="6539"/>
                  <a:pt x="1009" y="6579"/>
                  <a:pt x="1067" y="6579"/>
                </a:cubicBezTo>
                <a:cubicBezTo>
                  <a:pt x="1076" y="6579"/>
                  <a:pt x="1084" y="6578"/>
                  <a:pt x="1093" y="6577"/>
                </a:cubicBezTo>
                <a:cubicBezTo>
                  <a:pt x="1159" y="6562"/>
                  <a:pt x="1202" y="6496"/>
                  <a:pt x="1188" y="6429"/>
                </a:cubicBezTo>
                <a:cubicBezTo>
                  <a:pt x="1109" y="6055"/>
                  <a:pt x="1046" y="5646"/>
                  <a:pt x="1000" y="5208"/>
                </a:cubicBezTo>
                <a:cubicBezTo>
                  <a:pt x="1326" y="5034"/>
                  <a:pt x="1708" y="4948"/>
                  <a:pt x="2157" y="4948"/>
                </a:cubicBezTo>
                <a:cubicBezTo>
                  <a:pt x="2222" y="4948"/>
                  <a:pt x="2288" y="4950"/>
                  <a:pt x="2355" y="4953"/>
                </a:cubicBezTo>
                <a:cubicBezTo>
                  <a:pt x="2665" y="4969"/>
                  <a:pt x="2978" y="5019"/>
                  <a:pt x="3290" y="5083"/>
                </a:cubicBezTo>
                <a:cubicBezTo>
                  <a:pt x="3137" y="5244"/>
                  <a:pt x="2980" y="5426"/>
                  <a:pt x="2862" y="5645"/>
                </a:cubicBezTo>
                <a:cubicBezTo>
                  <a:pt x="2591" y="5766"/>
                  <a:pt x="2445" y="5982"/>
                  <a:pt x="2317" y="6174"/>
                </a:cubicBezTo>
                <a:cubicBezTo>
                  <a:pt x="2314" y="6178"/>
                  <a:pt x="2311" y="6183"/>
                  <a:pt x="2307" y="6188"/>
                </a:cubicBezTo>
                <a:cubicBezTo>
                  <a:pt x="2255" y="6202"/>
                  <a:pt x="2207" y="6208"/>
                  <a:pt x="2163" y="6208"/>
                </a:cubicBezTo>
                <a:cubicBezTo>
                  <a:pt x="1861" y="6208"/>
                  <a:pt x="1749" y="5926"/>
                  <a:pt x="1734" y="5888"/>
                </a:cubicBezTo>
                <a:cubicBezTo>
                  <a:pt x="1716" y="5837"/>
                  <a:pt x="1668" y="5805"/>
                  <a:pt x="1617" y="5805"/>
                </a:cubicBezTo>
                <a:cubicBezTo>
                  <a:pt x="1603" y="5805"/>
                  <a:pt x="1590" y="5808"/>
                  <a:pt x="1576" y="5812"/>
                </a:cubicBezTo>
                <a:cubicBezTo>
                  <a:pt x="1511" y="5835"/>
                  <a:pt x="1477" y="5906"/>
                  <a:pt x="1500" y="5971"/>
                </a:cubicBezTo>
                <a:cubicBezTo>
                  <a:pt x="1502" y="5976"/>
                  <a:pt x="1665" y="6421"/>
                  <a:pt x="2103" y="6456"/>
                </a:cubicBezTo>
                <a:cubicBezTo>
                  <a:pt x="2017" y="6544"/>
                  <a:pt x="1914" y="6615"/>
                  <a:pt x="1768" y="6660"/>
                </a:cubicBezTo>
                <a:cubicBezTo>
                  <a:pt x="1704" y="6681"/>
                  <a:pt x="1667" y="6750"/>
                  <a:pt x="1687" y="6816"/>
                </a:cubicBezTo>
                <a:cubicBezTo>
                  <a:pt x="1704" y="6869"/>
                  <a:pt x="1753" y="6904"/>
                  <a:pt x="1806" y="6904"/>
                </a:cubicBezTo>
                <a:cubicBezTo>
                  <a:pt x="1817" y="6904"/>
                  <a:pt x="1830" y="6902"/>
                  <a:pt x="1843" y="6897"/>
                </a:cubicBezTo>
                <a:cubicBezTo>
                  <a:pt x="2205" y="6786"/>
                  <a:pt x="2374" y="6534"/>
                  <a:pt x="2524" y="6311"/>
                </a:cubicBezTo>
                <a:cubicBezTo>
                  <a:pt x="2582" y="6224"/>
                  <a:pt x="2638" y="6141"/>
                  <a:pt x="2701" y="6069"/>
                </a:cubicBezTo>
                <a:lnTo>
                  <a:pt x="2701" y="6069"/>
                </a:lnTo>
                <a:cubicBezTo>
                  <a:pt x="2675" y="6183"/>
                  <a:pt x="2662" y="6305"/>
                  <a:pt x="2662" y="6437"/>
                </a:cubicBezTo>
                <a:cubicBezTo>
                  <a:pt x="2662" y="6647"/>
                  <a:pt x="2832" y="6817"/>
                  <a:pt x="3041" y="6817"/>
                </a:cubicBezTo>
                <a:cubicBezTo>
                  <a:pt x="3185" y="6817"/>
                  <a:pt x="3310" y="6737"/>
                  <a:pt x="3374" y="6619"/>
                </a:cubicBezTo>
                <a:cubicBezTo>
                  <a:pt x="3448" y="6669"/>
                  <a:pt x="3513" y="6733"/>
                  <a:pt x="3572" y="6806"/>
                </a:cubicBezTo>
                <a:cubicBezTo>
                  <a:pt x="3277" y="7034"/>
                  <a:pt x="3322" y="7307"/>
                  <a:pt x="3325" y="7319"/>
                </a:cubicBezTo>
                <a:cubicBezTo>
                  <a:pt x="3335" y="7379"/>
                  <a:pt x="3388" y="7422"/>
                  <a:pt x="3446" y="7422"/>
                </a:cubicBezTo>
                <a:cubicBezTo>
                  <a:pt x="3454" y="7422"/>
                  <a:pt x="3462" y="7421"/>
                  <a:pt x="3469" y="7420"/>
                </a:cubicBezTo>
                <a:cubicBezTo>
                  <a:pt x="3537" y="7407"/>
                  <a:pt x="3581" y="7342"/>
                  <a:pt x="3569" y="7275"/>
                </a:cubicBezTo>
                <a:cubicBezTo>
                  <a:pt x="3568" y="7274"/>
                  <a:pt x="3551" y="7138"/>
                  <a:pt x="3724" y="7002"/>
                </a:cubicBezTo>
                <a:cubicBezTo>
                  <a:pt x="3848" y="7171"/>
                  <a:pt x="3978" y="7341"/>
                  <a:pt x="4168" y="7414"/>
                </a:cubicBezTo>
                <a:cubicBezTo>
                  <a:pt x="4183" y="7419"/>
                  <a:pt x="4197" y="7421"/>
                  <a:pt x="4212" y="7421"/>
                </a:cubicBezTo>
                <a:cubicBezTo>
                  <a:pt x="4262" y="7421"/>
                  <a:pt x="4310" y="7391"/>
                  <a:pt x="4329" y="7340"/>
                </a:cubicBezTo>
                <a:cubicBezTo>
                  <a:pt x="4353" y="7277"/>
                  <a:pt x="4320" y="7205"/>
                  <a:pt x="4256" y="7181"/>
                </a:cubicBezTo>
                <a:cubicBezTo>
                  <a:pt x="4128" y="7133"/>
                  <a:pt x="4024" y="6990"/>
                  <a:pt x="3913" y="6840"/>
                </a:cubicBezTo>
                <a:cubicBezTo>
                  <a:pt x="3786" y="6666"/>
                  <a:pt x="3642" y="6471"/>
                  <a:pt x="3424" y="6358"/>
                </a:cubicBezTo>
                <a:cubicBezTo>
                  <a:pt x="3436" y="6216"/>
                  <a:pt x="3478" y="6093"/>
                  <a:pt x="3543" y="5979"/>
                </a:cubicBezTo>
                <a:cubicBezTo>
                  <a:pt x="3624" y="6042"/>
                  <a:pt x="3733" y="6070"/>
                  <a:pt x="3824" y="6093"/>
                </a:cubicBezTo>
                <a:cubicBezTo>
                  <a:pt x="3997" y="6137"/>
                  <a:pt x="4176" y="6183"/>
                  <a:pt x="4274" y="6375"/>
                </a:cubicBezTo>
                <a:cubicBezTo>
                  <a:pt x="4296" y="6418"/>
                  <a:pt x="4340" y="6443"/>
                  <a:pt x="4385" y="6443"/>
                </a:cubicBezTo>
                <a:cubicBezTo>
                  <a:pt x="4404" y="6443"/>
                  <a:pt x="4424" y="6439"/>
                  <a:pt x="4442" y="6429"/>
                </a:cubicBezTo>
                <a:cubicBezTo>
                  <a:pt x="4503" y="6398"/>
                  <a:pt x="4527" y="6323"/>
                  <a:pt x="4496" y="6262"/>
                </a:cubicBezTo>
                <a:cubicBezTo>
                  <a:pt x="4347" y="5971"/>
                  <a:pt x="4080" y="5902"/>
                  <a:pt x="3886" y="5852"/>
                </a:cubicBezTo>
                <a:cubicBezTo>
                  <a:pt x="3751" y="5818"/>
                  <a:pt x="3704" y="5799"/>
                  <a:pt x="3688" y="5774"/>
                </a:cubicBezTo>
                <a:cubicBezTo>
                  <a:pt x="3770" y="5676"/>
                  <a:pt x="3867" y="5579"/>
                  <a:pt x="3970" y="5474"/>
                </a:cubicBezTo>
                <a:cubicBezTo>
                  <a:pt x="4032" y="5411"/>
                  <a:pt x="4097" y="5346"/>
                  <a:pt x="4161" y="5277"/>
                </a:cubicBezTo>
                <a:cubicBezTo>
                  <a:pt x="4594" y="5374"/>
                  <a:pt x="5008" y="5456"/>
                  <a:pt x="5380" y="5456"/>
                </a:cubicBezTo>
                <a:cubicBezTo>
                  <a:pt x="5494" y="5456"/>
                  <a:pt x="5604" y="5449"/>
                  <a:pt x="5710" y="5431"/>
                </a:cubicBezTo>
                <a:lnTo>
                  <a:pt x="5710" y="5431"/>
                </a:lnTo>
                <a:cubicBezTo>
                  <a:pt x="5607" y="6263"/>
                  <a:pt x="5441" y="6987"/>
                  <a:pt x="5239" y="7482"/>
                </a:cubicBezTo>
                <a:cubicBezTo>
                  <a:pt x="5196" y="7585"/>
                  <a:pt x="5099" y="7652"/>
                  <a:pt x="4989" y="7652"/>
                </a:cubicBezTo>
                <a:lnTo>
                  <a:pt x="1745" y="7652"/>
                </a:lnTo>
                <a:cubicBezTo>
                  <a:pt x="1636" y="7652"/>
                  <a:pt x="1539" y="7585"/>
                  <a:pt x="1496" y="7482"/>
                </a:cubicBezTo>
                <a:cubicBezTo>
                  <a:pt x="1427" y="7314"/>
                  <a:pt x="1362" y="7120"/>
                  <a:pt x="1302" y="6904"/>
                </a:cubicBezTo>
                <a:cubicBezTo>
                  <a:pt x="1287" y="6849"/>
                  <a:pt x="1237" y="6813"/>
                  <a:pt x="1182" y="6813"/>
                </a:cubicBezTo>
                <a:cubicBezTo>
                  <a:pt x="1172" y="6813"/>
                  <a:pt x="1161" y="6814"/>
                  <a:pt x="1150" y="6817"/>
                </a:cubicBezTo>
                <a:cubicBezTo>
                  <a:pt x="1083" y="6835"/>
                  <a:pt x="1044" y="6904"/>
                  <a:pt x="1062" y="6970"/>
                </a:cubicBezTo>
                <a:cubicBezTo>
                  <a:pt x="1125" y="7195"/>
                  <a:pt x="1193" y="7399"/>
                  <a:pt x="1266" y="7576"/>
                </a:cubicBezTo>
                <a:cubicBezTo>
                  <a:pt x="1346" y="7773"/>
                  <a:pt x="1534" y="7900"/>
                  <a:pt x="1745" y="7900"/>
                </a:cubicBezTo>
                <a:lnTo>
                  <a:pt x="4989" y="7900"/>
                </a:lnTo>
                <a:cubicBezTo>
                  <a:pt x="5199" y="7900"/>
                  <a:pt x="5387" y="7773"/>
                  <a:pt x="5467" y="7576"/>
                </a:cubicBezTo>
                <a:cubicBezTo>
                  <a:pt x="5627" y="7188"/>
                  <a:pt x="5846" y="6474"/>
                  <a:pt x="5976" y="5286"/>
                </a:cubicBezTo>
                <a:cubicBezTo>
                  <a:pt x="5980" y="5244"/>
                  <a:pt x="5965" y="5203"/>
                  <a:pt x="5932" y="5177"/>
                </a:cubicBezTo>
                <a:cubicBezTo>
                  <a:pt x="5910" y="5158"/>
                  <a:pt x="5882" y="5148"/>
                  <a:pt x="5854" y="5148"/>
                </a:cubicBezTo>
                <a:cubicBezTo>
                  <a:pt x="5842" y="5148"/>
                  <a:pt x="5830" y="5150"/>
                  <a:pt x="5818" y="5153"/>
                </a:cubicBezTo>
                <a:cubicBezTo>
                  <a:pt x="5685" y="5192"/>
                  <a:pt x="5538" y="5208"/>
                  <a:pt x="5381" y="5208"/>
                </a:cubicBezTo>
                <a:cubicBezTo>
                  <a:pt x="5069" y="5208"/>
                  <a:pt x="4716" y="5144"/>
                  <a:pt x="4343" y="5063"/>
                </a:cubicBezTo>
                <a:cubicBezTo>
                  <a:pt x="4555" y="4791"/>
                  <a:pt x="4727" y="4457"/>
                  <a:pt x="4727" y="4011"/>
                </a:cubicBezTo>
                <a:cubicBezTo>
                  <a:pt x="4727" y="3955"/>
                  <a:pt x="4723" y="3901"/>
                  <a:pt x="4717" y="3848"/>
                </a:cubicBezTo>
                <a:close/>
                <a:moveTo>
                  <a:pt x="3888" y="1"/>
                </a:moveTo>
                <a:cubicBezTo>
                  <a:pt x="3482" y="1"/>
                  <a:pt x="3089" y="160"/>
                  <a:pt x="2796" y="453"/>
                </a:cubicBezTo>
                <a:cubicBezTo>
                  <a:pt x="2523" y="726"/>
                  <a:pt x="2366" y="1086"/>
                  <a:pt x="2346" y="1462"/>
                </a:cubicBezTo>
                <a:cubicBezTo>
                  <a:pt x="2066" y="1210"/>
                  <a:pt x="1700" y="1067"/>
                  <a:pt x="1314" y="1067"/>
                </a:cubicBezTo>
                <a:cubicBezTo>
                  <a:pt x="797" y="1067"/>
                  <a:pt x="316" y="1324"/>
                  <a:pt x="29" y="1755"/>
                </a:cubicBezTo>
                <a:cubicBezTo>
                  <a:pt x="1" y="1797"/>
                  <a:pt x="1" y="1851"/>
                  <a:pt x="29" y="1893"/>
                </a:cubicBezTo>
                <a:cubicBezTo>
                  <a:pt x="316" y="2324"/>
                  <a:pt x="797" y="2581"/>
                  <a:pt x="1314" y="2581"/>
                </a:cubicBezTo>
                <a:cubicBezTo>
                  <a:pt x="1769" y="2581"/>
                  <a:pt x="2197" y="2382"/>
                  <a:pt x="2489" y="2039"/>
                </a:cubicBezTo>
                <a:cubicBezTo>
                  <a:pt x="2686" y="2539"/>
                  <a:pt x="3063" y="2874"/>
                  <a:pt x="3372" y="3147"/>
                </a:cubicBezTo>
                <a:cubicBezTo>
                  <a:pt x="3569" y="3322"/>
                  <a:pt x="3723" y="3462"/>
                  <a:pt x="3824" y="3602"/>
                </a:cubicBezTo>
                <a:lnTo>
                  <a:pt x="213" y="3602"/>
                </a:lnTo>
                <a:cubicBezTo>
                  <a:pt x="144" y="3602"/>
                  <a:pt x="89" y="3657"/>
                  <a:pt x="89" y="3725"/>
                </a:cubicBezTo>
                <a:cubicBezTo>
                  <a:pt x="89" y="4975"/>
                  <a:pt x="287" y="6720"/>
                  <a:pt x="730" y="7798"/>
                </a:cubicBezTo>
                <a:cubicBezTo>
                  <a:pt x="900" y="8213"/>
                  <a:pt x="1298" y="8480"/>
                  <a:pt x="1745" y="8480"/>
                </a:cubicBezTo>
                <a:lnTo>
                  <a:pt x="4989" y="8480"/>
                </a:lnTo>
                <a:cubicBezTo>
                  <a:pt x="5435" y="8480"/>
                  <a:pt x="5834" y="8213"/>
                  <a:pt x="6004" y="7798"/>
                </a:cubicBezTo>
                <a:cubicBezTo>
                  <a:pt x="6447" y="6720"/>
                  <a:pt x="6645" y="4975"/>
                  <a:pt x="6645" y="3725"/>
                </a:cubicBezTo>
                <a:cubicBezTo>
                  <a:pt x="6645" y="3657"/>
                  <a:pt x="6589" y="3602"/>
                  <a:pt x="6520" y="3602"/>
                </a:cubicBezTo>
                <a:lnTo>
                  <a:pt x="6520" y="3601"/>
                </a:lnTo>
                <a:lnTo>
                  <a:pt x="4666" y="3601"/>
                </a:lnTo>
                <a:cubicBezTo>
                  <a:pt x="4636" y="3502"/>
                  <a:pt x="4595" y="3412"/>
                  <a:pt x="4547" y="3325"/>
                </a:cubicBezTo>
                <a:cubicBezTo>
                  <a:pt x="5018" y="3205"/>
                  <a:pt x="5406" y="2871"/>
                  <a:pt x="5593" y="2419"/>
                </a:cubicBezTo>
                <a:cubicBezTo>
                  <a:pt x="5663" y="2248"/>
                  <a:pt x="5702" y="2069"/>
                  <a:pt x="5709" y="1886"/>
                </a:cubicBezTo>
                <a:cubicBezTo>
                  <a:pt x="5711" y="1817"/>
                  <a:pt x="5658" y="1760"/>
                  <a:pt x="5590" y="1758"/>
                </a:cubicBezTo>
                <a:cubicBezTo>
                  <a:pt x="5588" y="1758"/>
                  <a:pt x="5586" y="1758"/>
                  <a:pt x="5584" y="1758"/>
                </a:cubicBezTo>
                <a:cubicBezTo>
                  <a:pt x="5518" y="1758"/>
                  <a:pt x="5463" y="1810"/>
                  <a:pt x="5460" y="1877"/>
                </a:cubicBezTo>
                <a:cubicBezTo>
                  <a:pt x="5455" y="2031"/>
                  <a:pt x="5423" y="2181"/>
                  <a:pt x="5363" y="2324"/>
                </a:cubicBezTo>
                <a:cubicBezTo>
                  <a:pt x="5207" y="2699"/>
                  <a:pt x="4889" y="2977"/>
                  <a:pt x="4499" y="3081"/>
                </a:cubicBezTo>
                <a:cubicBezTo>
                  <a:pt x="4297" y="2732"/>
                  <a:pt x="4267" y="2310"/>
                  <a:pt x="4423" y="1935"/>
                </a:cubicBezTo>
                <a:cubicBezTo>
                  <a:pt x="4577" y="1560"/>
                  <a:pt x="4896" y="1283"/>
                  <a:pt x="5286" y="1178"/>
                </a:cubicBezTo>
                <a:cubicBezTo>
                  <a:pt x="5332" y="1259"/>
                  <a:pt x="5369" y="1343"/>
                  <a:pt x="5397" y="1430"/>
                </a:cubicBezTo>
                <a:cubicBezTo>
                  <a:pt x="5415" y="1483"/>
                  <a:pt x="5464" y="1516"/>
                  <a:pt x="5516" y="1516"/>
                </a:cubicBezTo>
                <a:cubicBezTo>
                  <a:pt x="5529" y="1516"/>
                  <a:pt x="5542" y="1514"/>
                  <a:pt x="5554" y="1510"/>
                </a:cubicBezTo>
                <a:cubicBezTo>
                  <a:pt x="5620" y="1489"/>
                  <a:pt x="5655" y="1419"/>
                  <a:pt x="5635" y="1354"/>
                </a:cubicBezTo>
                <a:cubicBezTo>
                  <a:pt x="5591" y="1218"/>
                  <a:pt x="5527" y="1088"/>
                  <a:pt x="5448" y="968"/>
                </a:cubicBezTo>
                <a:cubicBezTo>
                  <a:pt x="5424" y="933"/>
                  <a:pt x="5386" y="913"/>
                  <a:pt x="5345" y="913"/>
                </a:cubicBezTo>
                <a:cubicBezTo>
                  <a:pt x="5337" y="913"/>
                  <a:pt x="5329" y="914"/>
                  <a:pt x="5320" y="916"/>
                </a:cubicBezTo>
                <a:cubicBezTo>
                  <a:pt x="4811" y="1017"/>
                  <a:pt x="4390" y="1363"/>
                  <a:pt x="4193" y="1840"/>
                </a:cubicBezTo>
                <a:cubicBezTo>
                  <a:pt x="4066" y="2151"/>
                  <a:pt x="4043" y="2487"/>
                  <a:pt x="4122" y="2802"/>
                </a:cubicBezTo>
                <a:cubicBezTo>
                  <a:pt x="4040" y="2724"/>
                  <a:pt x="3957" y="2650"/>
                  <a:pt x="3875" y="2578"/>
                </a:cubicBezTo>
                <a:cubicBezTo>
                  <a:pt x="3632" y="2363"/>
                  <a:pt x="3401" y="2158"/>
                  <a:pt x="3259" y="1898"/>
                </a:cubicBezTo>
                <a:cubicBezTo>
                  <a:pt x="3485" y="1824"/>
                  <a:pt x="3694" y="1697"/>
                  <a:pt x="3867" y="1524"/>
                </a:cubicBezTo>
                <a:cubicBezTo>
                  <a:pt x="4233" y="1158"/>
                  <a:pt x="4390" y="636"/>
                  <a:pt x="4289" y="128"/>
                </a:cubicBezTo>
                <a:cubicBezTo>
                  <a:pt x="4280" y="79"/>
                  <a:pt x="4241" y="40"/>
                  <a:pt x="4192" y="31"/>
                </a:cubicBezTo>
                <a:cubicBezTo>
                  <a:pt x="4091" y="11"/>
                  <a:pt x="3989" y="1"/>
                  <a:pt x="38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B3F6-F00A-7A3B-9FEF-473D3331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73229"/>
            <a:ext cx="1869536" cy="527700"/>
          </a:xfrm>
        </p:spPr>
        <p:txBody>
          <a:bodyPr/>
          <a:lstStyle/>
          <a:p>
            <a:r>
              <a:rPr lang="en-US" sz="1800" dirty="0"/>
              <a:t>Ajay Kumar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2B5B21-2D7A-C4E3-AF77-F30E56F7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005" y="1656068"/>
            <a:ext cx="1694276" cy="527700"/>
          </a:xfrm>
        </p:spPr>
        <p:txBody>
          <a:bodyPr/>
          <a:lstStyle/>
          <a:p>
            <a:r>
              <a:rPr lang="en-US" sz="1400" dirty="0"/>
              <a:t>C0942384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774546-9251-0BDC-E2A3-E5C5192856C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74619" y="1136984"/>
            <a:ext cx="2339113" cy="527700"/>
          </a:xfrm>
        </p:spPr>
        <p:txBody>
          <a:bodyPr/>
          <a:lstStyle/>
          <a:p>
            <a:r>
              <a:rPr lang="en-US" sz="1800" dirty="0"/>
              <a:t>Armaan Verma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7F44AA5-26AD-BB81-1019-FA7B443C12D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54637" y="1633140"/>
            <a:ext cx="2631536" cy="527700"/>
          </a:xfrm>
        </p:spPr>
        <p:txBody>
          <a:bodyPr/>
          <a:lstStyle/>
          <a:p>
            <a:r>
              <a:rPr lang="en-US" sz="1400" dirty="0"/>
              <a:t>C0935308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91416C4-4476-7E04-2112-22E5A67FD942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68379" y="2473392"/>
            <a:ext cx="2822036" cy="527700"/>
          </a:xfrm>
        </p:spPr>
        <p:txBody>
          <a:bodyPr/>
          <a:lstStyle/>
          <a:p>
            <a:r>
              <a:rPr lang="en-US" sz="1800" dirty="0"/>
              <a:t>Hargun</a:t>
            </a:r>
            <a:r>
              <a:rPr lang="en-US" dirty="0"/>
              <a:t> Singh </a:t>
            </a:r>
            <a:br>
              <a:rPr lang="en-US" dirty="0"/>
            </a:br>
            <a:r>
              <a:rPr lang="en-US" dirty="0"/>
              <a:t>Lamba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D62481D-F085-DBB0-C9A3-60E7F9EBC58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37662" y="2839583"/>
            <a:ext cx="2628834" cy="527700"/>
          </a:xfrm>
        </p:spPr>
        <p:txBody>
          <a:bodyPr/>
          <a:lstStyle/>
          <a:p>
            <a:r>
              <a:rPr lang="en-US" sz="1400" dirty="0"/>
              <a:t>C0938310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5DB393C-CDA1-A832-C3DD-AE56457293F9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6303124" y="1250351"/>
            <a:ext cx="2712175" cy="527700"/>
          </a:xfrm>
        </p:spPr>
        <p:txBody>
          <a:bodyPr/>
          <a:lstStyle/>
          <a:p>
            <a:r>
              <a:rPr lang="en-US" sz="1800" dirty="0"/>
              <a:t>Dilip </a:t>
            </a:r>
            <a:r>
              <a:rPr lang="en-US" sz="1800" dirty="0" err="1"/>
              <a:t>Bhadur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Chettri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183B92E-8448-823E-3AE9-151147825CA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143761" y="1630803"/>
            <a:ext cx="3030900" cy="527700"/>
          </a:xfrm>
        </p:spPr>
        <p:txBody>
          <a:bodyPr/>
          <a:lstStyle/>
          <a:p>
            <a:r>
              <a:rPr lang="en-US" sz="1400" dirty="0"/>
              <a:t>C0938972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F5E752A-ECF2-F4E9-1167-67899F7F894A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3474619" y="2176638"/>
            <a:ext cx="3030900" cy="527700"/>
          </a:xfrm>
        </p:spPr>
        <p:txBody>
          <a:bodyPr/>
          <a:lstStyle/>
          <a:p>
            <a:r>
              <a:rPr lang="en-US" sz="1800" dirty="0"/>
              <a:t>Prabhakar Thapa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2AB73BA-4730-E4F0-E56C-C74793E7E2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3327495" y="2839583"/>
            <a:ext cx="3030900" cy="527700"/>
          </a:xfrm>
        </p:spPr>
        <p:txBody>
          <a:bodyPr/>
          <a:lstStyle/>
          <a:p>
            <a:r>
              <a:rPr lang="en-US" sz="1400" dirty="0"/>
              <a:t>C0938971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1F1C861-1FC0-4B1A-4F8B-A5D6C930982A}"/>
              </a:ext>
            </a:extLst>
          </p:cNvPr>
          <p:cNvSpPr>
            <a:spLocks noGrp="1"/>
          </p:cNvSpPr>
          <p:nvPr>
            <p:ph type="title" idx="18"/>
          </p:nvPr>
        </p:nvSpPr>
        <p:spPr>
          <a:xfrm>
            <a:off x="6296655" y="2204159"/>
            <a:ext cx="3030900" cy="527700"/>
          </a:xfrm>
        </p:spPr>
        <p:txBody>
          <a:bodyPr/>
          <a:lstStyle/>
          <a:p>
            <a:r>
              <a:rPr lang="en-US" sz="1800" dirty="0"/>
              <a:t>Pooja Shrestha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80275ED7-6FC8-476A-2D3B-B76446D1930C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6143761" y="2742178"/>
            <a:ext cx="3030900" cy="527700"/>
          </a:xfrm>
        </p:spPr>
        <p:txBody>
          <a:bodyPr/>
          <a:lstStyle/>
          <a:p>
            <a:r>
              <a:rPr lang="en-US" sz="1400" dirty="0"/>
              <a:t>C0931754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E635B30-14A3-9411-5528-4A2C2D918427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791264" y="514754"/>
            <a:ext cx="7704000" cy="5727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8596C9-4A7C-487F-DF18-DC92B9B39587}"/>
              </a:ext>
            </a:extLst>
          </p:cNvPr>
          <p:cNvSpPr txBox="1">
            <a:spLocks/>
          </p:cNvSpPr>
          <p:nvPr/>
        </p:nvSpPr>
        <p:spPr>
          <a:xfrm>
            <a:off x="690376" y="3717809"/>
            <a:ext cx="186953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000" b="1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US" sz="1800" dirty="0" err="1"/>
              <a:t>Shriya</a:t>
            </a:r>
            <a:r>
              <a:rPr lang="en-US" dirty="0"/>
              <a:t> Upadhyay</a:t>
            </a:r>
          </a:p>
        </p:txBody>
      </p:sp>
      <p:sp>
        <p:nvSpPr>
          <p:cNvPr id="26" name="Subtitle 3">
            <a:extLst>
              <a:ext uri="{FF2B5EF4-FFF2-40B4-BE49-F238E27FC236}">
                <a16:creationId xmlns:a16="http://schemas.microsoft.com/office/drawing/2014/main" id="{ED2AE6B6-4C28-0D95-AB56-F9D0A8CDD5A2}"/>
              </a:ext>
            </a:extLst>
          </p:cNvPr>
          <p:cNvSpPr txBox="1">
            <a:spLocks/>
          </p:cNvSpPr>
          <p:nvPr/>
        </p:nvSpPr>
        <p:spPr>
          <a:xfrm>
            <a:off x="537662" y="4169040"/>
            <a:ext cx="169427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sz="1400" dirty="0"/>
              <a:t>C0938089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99E517AB-EAD3-FB3C-1E99-0F6DA97C1210}"/>
              </a:ext>
            </a:extLst>
          </p:cNvPr>
          <p:cNvSpPr txBox="1">
            <a:spLocks/>
          </p:cNvSpPr>
          <p:nvPr/>
        </p:nvSpPr>
        <p:spPr>
          <a:xfrm>
            <a:off x="3473707" y="3412939"/>
            <a:ext cx="23391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000" b="1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US" sz="1800" dirty="0" err="1"/>
              <a:t>Sneh</a:t>
            </a:r>
            <a:r>
              <a:rPr lang="en-US" sz="1800" dirty="0"/>
              <a:t> Pathak</a:t>
            </a:r>
          </a:p>
        </p:txBody>
      </p:sp>
      <p:sp>
        <p:nvSpPr>
          <p:cNvPr id="28" name="Subtitle 6">
            <a:extLst>
              <a:ext uri="{FF2B5EF4-FFF2-40B4-BE49-F238E27FC236}">
                <a16:creationId xmlns:a16="http://schemas.microsoft.com/office/drawing/2014/main" id="{AD86222F-BFA8-BF36-904E-DCA1AC372ECB}"/>
              </a:ext>
            </a:extLst>
          </p:cNvPr>
          <p:cNvSpPr txBox="1">
            <a:spLocks/>
          </p:cNvSpPr>
          <p:nvPr/>
        </p:nvSpPr>
        <p:spPr>
          <a:xfrm>
            <a:off x="3327495" y="4123180"/>
            <a:ext cx="263153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sz="1400" dirty="0"/>
              <a:t>C0938327</a:t>
            </a:r>
          </a:p>
        </p:txBody>
      </p:sp>
      <p:sp>
        <p:nvSpPr>
          <p:cNvPr id="29" name="Title 10">
            <a:extLst>
              <a:ext uri="{FF2B5EF4-FFF2-40B4-BE49-F238E27FC236}">
                <a16:creationId xmlns:a16="http://schemas.microsoft.com/office/drawing/2014/main" id="{17AD84BA-7038-C17A-33DA-8C18D453A23F}"/>
              </a:ext>
            </a:extLst>
          </p:cNvPr>
          <p:cNvSpPr txBox="1">
            <a:spLocks/>
          </p:cNvSpPr>
          <p:nvPr/>
        </p:nvSpPr>
        <p:spPr>
          <a:xfrm>
            <a:off x="6296655" y="3412939"/>
            <a:ext cx="303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000" b="1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US" sz="1800" dirty="0"/>
              <a:t>Sudip Shrestha</a:t>
            </a:r>
          </a:p>
        </p:txBody>
      </p:sp>
      <p:sp>
        <p:nvSpPr>
          <p:cNvPr id="30" name="Subtitle 12">
            <a:extLst>
              <a:ext uri="{FF2B5EF4-FFF2-40B4-BE49-F238E27FC236}">
                <a16:creationId xmlns:a16="http://schemas.microsoft.com/office/drawing/2014/main" id="{42DE79F5-44D9-6DFC-2343-537D7DC2A15B}"/>
              </a:ext>
            </a:extLst>
          </p:cNvPr>
          <p:cNvSpPr txBox="1">
            <a:spLocks/>
          </p:cNvSpPr>
          <p:nvPr/>
        </p:nvSpPr>
        <p:spPr>
          <a:xfrm>
            <a:off x="6143761" y="4139320"/>
            <a:ext cx="303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1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sz="1400" dirty="0"/>
              <a:t>C0934400</a:t>
            </a:r>
          </a:p>
        </p:txBody>
      </p:sp>
    </p:spTree>
    <p:extLst>
      <p:ext uri="{BB962C8B-B14F-4D97-AF65-F5344CB8AC3E}">
        <p14:creationId xmlns:p14="http://schemas.microsoft.com/office/powerpoint/2010/main" val="23887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5"/>
          <p:cNvSpPr/>
          <p:nvPr/>
        </p:nvSpPr>
        <p:spPr>
          <a:xfrm>
            <a:off x="4585536" y="255625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5"/>
          <p:cNvSpPr/>
          <p:nvPr/>
        </p:nvSpPr>
        <p:spPr>
          <a:xfrm>
            <a:off x="4585536" y="1350532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5"/>
          <p:cNvSpPr/>
          <p:nvPr/>
        </p:nvSpPr>
        <p:spPr>
          <a:xfrm>
            <a:off x="664986" y="3737301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5"/>
          <p:cNvSpPr/>
          <p:nvPr/>
        </p:nvSpPr>
        <p:spPr>
          <a:xfrm>
            <a:off x="688611" y="256446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5"/>
          <p:cNvSpPr/>
          <p:nvPr/>
        </p:nvSpPr>
        <p:spPr>
          <a:xfrm>
            <a:off x="688611" y="135053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5"/>
          <p:cNvSpPr txBox="1">
            <a:spLocks noGrp="1"/>
          </p:cNvSpPr>
          <p:nvPr>
            <p:ph type="title"/>
          </p:nvPr>
        </p:nvSpPr>
        <p:spPr>
          <a:xfrm>
            <a:off x="1579811" y="1475949"/>
            <a:ext cx="435365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Industry and Domain </a:t>
            </a:r>
            <a:br>
              <a:rPr lang="en-IN" sz="1800" dirty="0"/>
            </a:br>
            <a:r>
              <a:rPr lang="en-IN" sz="1800" dirty="0"/>
              <a:t>Overview</a:t>
            </a:r>
          </a:p>
        </p:txBody>
      </p:sp>
      <p:sp>
        <p:nvSpPr>
          <p:cNvPr id="1057" name="Google Shape;1057;p45"/>
          <p:cNvSpPr txBox="1">
            <a:spLocks noGrp="1"/>
          </p:cNvSpPr>
          <p:nvPr>
            <p:ph type="title" idx="3"/>
          </p:nvPr>
        </p:nvSpPr>
        <p:spPr>
          <a:xfrm>
            <a:off x="1556785" y="2725855"/>
            <a:ext cx="302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and Opportunity Statement</a:t>
            </a:r>
            <a:endParaRPr dirty="0"/>
          </a:p>
        </p:txBody>
      </p:sp>
      <p:sp>
        <p:nvSpPr>
          <p:cNvPr id="1058" name="Google Shape;1058;p45"/>
          <p:cNvSpPr txBox="1">
            <a:spLocks noGrp="1"/>
          </p:cNvSpPr>
          <p:nvPr>
            <p:ph type="title" idx="4"/>
          </p:nvPr>
        </p:nvSpPr>
        <p:spPr>
          <a:xfrm>
            <a:off x="787850" y="2705857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title" idx="7"/>
          </p:nvPr>
        </p:nvSpPr>
        <p:spPr>
          <a:xfrm>
            <a:off x="794337" y="3886283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64" name="Google Shape;1064;p45"/>
          <p:cNvSpPr txBox="1">
            <a:spLocks noGrp="1"/>
          </p:cNvSpPr>
          <p:nvPr>
            <p:ph type="title" idx="15"/>
          </p:nvPr>
        </p:nvSpPr>
        <p:spPr>
          <a:xfrm>
            <a:off x="5453760" y="2558215"/>
            <a:ext cx="303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Wireframes</a:t>
            </a:r>
            <a:endParaRPr dirty="0"/>
          </a:p>
        </p:txBody>
      </p:sp>
      <p:sp>
        <p:nvSpPr>
          <p:cNvPr id="1068" name="Google Shape;1068;p45"/>
          <p:cNvSpPr txBox="1">
            <a:spLocks noGrp="1"/>
          </p:cNvSpPr>
          <p:nvPr>
            <p:ph type="title" idx="9"/>
          </p:nvPr>
        </p:nvSpPr>
        <p:spPr>
          <a:xfrm>
            <a:off x="5476736" y="1350524"/>
            <a:ext cx="303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Gathering</a:t>
            </a:r>
            <a:endParaRPr dirty="0"/>
          </a:p>
        </p:txBody>
      </p:sp>
      <p:sp>
        <p:nvSpPr>
          <p:cNvPr id="1069" name="Google Shape;1069;p45"/>
          <p:cNvSpPr txBox="1">
            <a:spLocks noGrp="1"/>
          </p:cNvSpPr>
          <p:nvPr>
            <p:ph type="title" idx="13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71" name="Google Shape;1071;p45"/>
          <p:cNvSpPr txBox="1">
            <a:spLocks noGrp="1"/>
          </p:cNvSpPr>
          <p:nvPr>
            <p:ph type="title" idx="2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072" name="Google Shape;1072;p45"/>
          <p:cNvSpPr txBox="1">
            <a:spLocks noGrp="1"/>
          </p:cNvSpPr>
          <p:nvPr>
            <p:ph type="title" idx="16"/>
          </p:nvPr>
        </p:nvSpPr>
        <p:spPr>
          <a:xfrm>
            <a:off x="790612" y="1496029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73" name="Google Shape;1073;p45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Table</a:t>
            </a:r>
            <a:r>
              <a:rPr lang="en" b="1" dirty="0"/>
              <a:t> of contents</a:t>
            </a:r>
            <a:endParaRPr b="1" dirty="0"/>
          </a:p>
        </p:txBody>
      </p:sp>
      <p:sp>
        <p:nvSpPr>
          <p:cNvPr id="10" name="Google Shape;1057;p45">
            <a:extLst>
              <a:ext uri="{FF2B5EF4-FFF2-40B4-BE49-F238E27FC236}">
                <a16:creationId xmlns:a16="http://schemas.microsoft.com/office/drawing/2014/main" id="{43415222-7B03-A883-A1E0-48656BFFC062}"/>
              </a:ext>
            </a:extLst>
          </p:cNvPr>
          <p:cNvSpPr txBox="1">
            <a:spLocks/>
          </p:cNvSpPr>
          <p:nvPr/>
        </p:nvSpPr>
        <p:spPr>
          <a:xfrm>
            <a:off x="1579645" y="3914575"/>
            <a:ext cx="302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000" b="1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Bodoni"/>
              <a:buNone/>
              <a:defRPr sz="24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IN" dirty="0"/>
              <a:t>Differentiation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6"/>
          <p:cNvSpPr txBox="1">
            <a:spLocks noGrp="1"/>
          </p:cNvSpPr>
          <p:nvPr>
            <p:ph type="title"/>
          </p:nvPr>
        </p:nvSpPr>
        <p:spPr>
          <a:xfrm>
            <a:off x="3960100" y="1070740"/>
            <a:ext cx="4673360" cy="841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Industry and Domain Overview</a:t>
            </a:r>
            <a:endParaRPr sz="2800" b="1" dirty="0"/>
          </a:p>
        </p:txBody>
      </p:sp>
      <p:sp>
        <p:nvSpPr>
          <p:cNvPr id="1079" name="Google Shape;1079;p46"/>
          <p:cNvSpPr txBox="1">
            <a:spLocks noGrp="1"/>
          </p:cNvSpPr>
          <p:nvPr>
            <p:ph type="subTitle" idx="1"/>
          </p:nvPr>
        </p:nvSpPr>
        <p:spPr>
          <a:xfrm>
            <a:off x="3960100" y="1992966"/>
            <a:ext cx="4856240" cy="274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Libre Bodoni"/>
              </a:rPr>
              <a:t>Economic Importance</a:t>
            </a:r>
            <a:r>
              <a:rPr lang="en-US" sz="1400" dirty="0">
                <a:latin typeface="Libre Bodoni"/>
              </a:rPr>
              <a:t>: </a:t>
            </a:r>
            <a:r>
              <a:rPr lang="en-US" sz="1300" dirty="0">
                <a:latin typeface="Libre Bodoni"/>
              </a:rPr>
              <a:t>Mangoes are a high-value crop, particularly in tropical regions, contributing significantly to the economies of countries like India, Mexico, and Thailand.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Libre Bodoni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Libre Bodoni"/>
              </a:rPr>
              <a:t>Disease Impact: </a:t>
            </a:r>
            <a:r>
              <a:rPr lang="en-US" sz="1300" dirty="0">
                <a:latin typeface="Libre Bodoni"/>
              </a:rPr>
              <a:t>Common diseases such as anthracnose and powdery mildew can lead to yield losses of up to 50% if untreated (Source: Journal of Plant Pathology).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Libre Bodon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Libre Bodoni"/>
              </a:rPr>
              <a:t>Research Example: </a:t>
            </a:r>
            <a:r>
              <a:rPr lang="en-US" sz="1300" dirty="0">
                <a:latin typeface="Libre Bodoni"/>
              </a:rPr>
              <a:t>Recent research in agricultural technology suggests that early disease detection can reduce crop losses by 30-40% (Source: International Journal of Agricultural Science).</a:t>
            </a:r>
            <a:endParaRPr sz="1300" dirty="0">
              <a:latin typeface="Libre Bodoni"/>
            </a:endParaRPr>
          </a:p>
        </p:txBody>
      </p:sp>
      <p:pic>
        <p:nvPicPr>
          <p:cNvPr id="1080" name="Google Shape;1080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983" r="23978"/>
          <a:stretch/>
        </p:blipFill>
        <p:spPr>
          <a:xfrm>
            <a:off x="1268775" y="1178723"/>
            <a:ext cx="2222700" cy="2848800"/>
          </a:xfrm>
          <a:prstGeom prst="round2DiagRect">
            <a:avLst>
              <a:gd name="adj1" fmla="val 31978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0B1C69-46E5-C152-6D2C-7A564E03F49B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7"/>
          <p:cNvSpPr txBox="1">
            <a:spLocks noGrp="1"/>
          </p:cNvSpPr>
          <p:nvPr>
            <p:ph type="title"/>
          </p:nvPr>
        </p:nvSpPr>
        <p:spPr>
          <a:xfrm>
            <a:off x="2128415" y="1070196"/>
            <a:ext cx="53148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Role of Image Classification in Agricultural Disease Management</a:t>
            </a:r>
            <a:endParaRPr sz="1800" b="1" dirty="0"/>
          </a:p>
        </p:txBody>
      </p:sp>
      <p:sp>
        <p:nvSpPr>
          <p:cNvPr id="1086" name="Google Shape;1086;p47"/>
          <p:cNvSpPr txBox="1">
            <a:spLocks noGrp="1"/>
          </p:cNvSpPr>
          <p:nvPr>
            <p:ph type="subTitle" idx="1"/>
          </p:nvPr>
        </p:nvSpPr>
        <p:spPr>
          <a:xfrm>
            <a:off x="1353695" y="2505684"/>
            <a:ext cx="6016271" cy="1929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1" dirty="0">
                <a:latin typeface="Libre Bodoni"/>
              </a:rPr>
              <a:t>Technology Benefits</a:t>
            </a:r>
          </a:p>
          <a:p>
            <a:pPr marL="139700" indent="0"/>
            <a:endParaRPr lang="en-US" b="1" dirty="0">
              <a:latin typeface="Libre Bodon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Libre Bodoni"/>
              </a:rPr>
              <a:t>Automated disease detection can lead to faster diagnosis and reduced cost and use of harmful pesticides by guessing.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Libre Bodoni"/>
              </a:rPr>
              <a:t>AI-based solutions are becoming popular due to their high accuracy and ability to function in diverse environments, from smartphones to industrial cameras.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ibre Bodoni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3FD927E-1F26-35BD-2DA0-90091967A7C8}"/>
              </a:ext>
            </a:extLst>
          </p:cNvPr>
          <p:cNvSpPr/>
          <p:nvPr/>
        </p:nvSpPr>
        <p:spPr>
          <a:xfrm>
            <a:off x="1353695" y="1905000"/>
            <a:ext cx="932688" cy="335280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2">
                    <a:lumMod val="50000"/>
                  </a:schemeClr>
                </a:solidFill>
              </a:rPr>
              <a:t>Image Capture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D70AE4E-C41E-E6A8-F30C-7AC91AF85C36}"/>
              </a:ext>
            </a:extLst>
          </p:cNvPr>
          <p:cNvSpPr/>
          <p:nvPr/>
        </p:nvSpPr>
        <p:spPr>
          <a:xfrm>
            <a:off x="2847904" y="1905000"/>
            <a:ext cx="932688" cy="335280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2">
                    <a:lumMod val="50000"/>
                  </a:schemeClr>
                </a:solidFill>
              </a:rPr>
              <a:t>Data Processing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FEC89E7-AD98-A6CB-5CE4-EE567B93C21E}"/>
              </a:ext>
            </a:extLst>
          </p:cNvPr>
          <p:cNvSpPr/>
          <p:nvPr/>
        </p:nvSpPr>
        <p:spPr>
          <a:xfrm>
            <a:off x="6248045" y="1905000"/>
            <a:ext cx="1452088" cy="335280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2">
                    <a:lumMod val="50000"/>
                  </a:schemeClr>
                </a:solidFill>
              </a:rPr>
              <a:t>Result Generation (Overview)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9B0D2DC-85DF-D4D0-B46E-38060664E0CB}"/>
              </a:ext>
            </a:extLst>
          </p:cNvPr>
          <p:cNvSpPr/>
          <p:nvPr/>
        </p:nvSpPr>
        <p:spPr>
          <a:xfrm>
            <a:off x="4342114" y="1905000"/>
            <a:ext cx="1344409" cy="335280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2">
                    <a:lumMod val="50000"/>
                  </a:schemeClr>
                </a:solidFill>
              </a:rPr>
              <a:t>Model-Based Prediction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24A731-94BA-75F0-C3F2-AFC5FC46C66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286383" y="2072640"/>
            <a:ext cx="56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D0A7F-3E64-3594-CA8C-8E202AC8FC7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780592" y="2072640"/>
            <a:ext cx="56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8D7D8D-86F5-223F-7520-C3B76680560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686523" y="2072640"/>
            <a:ext cx="561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12283D-5DC0-9BA2-66F6-7BCED0D18286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8"/>
          <p:cNvSpPr txBox="1">
            <a:spLocks noGrp="1"/>
          </p:cNvSpPr>
          <p:nvPr>
            <p:ph type="subTitle" idx="1"/>
          </p:nvPr>
        </p:nvSpPr>
        <p:spPr>
          <a:xfrm>
            <a:off x="821260" y="1753022"/>
            <a:ext cx="6173900" cy="32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Libre Bodon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ibre Bodoni"/>
              </a:rPr>
              <a:t>Problem </a:t>
            </a:r>
            <a:r>
              <a:rPr lang="en-US" dirty="0">
                <a:latin typeface="Libre Bodoni"/>
              </a:rPr>
              <a:t>: </a:t>
            </a:r>
            <a:r>
              <a:rPr lang="en-US" sz="1500" dirty="0">
                <a:latin typeface="Libre Bodoni"/>
              </a:rPr>
              <a:t>Farmers struggle with accurate, timely diagnosis of mango leaf diseases, often relying on costly lab services or guesswork.</a:t>
            </a:r>
          </a:p>
          <a:p>
            <a:pPr marL="139700" indent="0"/>
            <a:endParaRPr lang="en-US" dirty="0">
              <a:latin typeface="Libre Bodon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Libre Bodoni"/>
              </a:rPr>
              <a:t>Studies indicate that yield losses can reach 30-50% in infected mango orchards (Source: Plant Disease Journal)</a:t>
            </a:r>
          </a:p>
          <a:p>
            <a:pPr marL="139700" indent="0"/>
            <a:endParaRPr lang="en-US" dirty="0">
              <a:latin typeface="Libre Bodon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ibre Bodoni"/>
              </a:rPr>
              <a:t>Opportunity </a:t>
            </a:r>
            <a:r>
              <a:rPr lang="en-US" dirty="0">
                <a:latin typeface="Libre Bodoni"/>
              </a:rPr>
              <a:t>: </a:t>
            </a:r>
            <a:r>
              <a:rPr lang="en-US" sz="1500" dirty="0">
                <a:latin typeface="Libre Bodoni"/>
              </a:rPr>
              <a:t>By providing farmers with an AI-driven solution for disease classification, this project can help reduce reliance on lab testing, minimize crop losses, and optimize pesticide use.</a:t>
            </a:r>
          </a:p>
        </p:txBody>
      </p:sp>
      <p:sp>
        <p:nvSpPr>
          <p:cNvPr id="1094" name="Google Shape;1094;p48"/>
          <p:cNvSpPr txBox="1">
            <a:spLocks noGrp="1"/>
          </p:cNvSpPr>
          <p:nvPr>
            <p:ph type="title"/>
          </p:nvPr>
        </p:nvSpPr>
        <p:spPr>
          <a:xfrm>
            <a:off x="1681200" y="996788"/>
            <a:ext cx="4445042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b="1" dirty="0">
                <a:latin typeface="Libre Bodoni" panose="020B0604020202020204" charset="0"/>
                <a:cs typeface="Levenim MT" panose="020F0502020204030204" pitchFamily="2" charset="-79"/>
              </a:rPr>
              <a:t>Problem and Opportunity</a:t>
            </a:r>
          </a:p>
        </p:txBody>
      </p:sp>
      <p:sp>
        <p:nvSpPr>
          <p:cNvPr id="1095" name="Google Shape;1095;p48"/>
          <p:cNvSpPr/>
          <p:nvPr/>
        </p:nvSpPr>
        <p:spPr>
          <a:xfrm>
            <a:off x="6408725" y="1353013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8"/>
          <p:cNvSpPr/>
          <p:nvPr/>
        </p:nvSpPr>
        <p:spPr>
          <a:xfrm rot="1760258">
            <a:off x="7305762" y="1881368"/>
            <a:ext cx="413469" cy="304274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5B5A9-5383-9F54-F5EA-F7B17BC38BD1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9"/>
          <p:cNvSpPr txBox="1">
            <a:spLocks noGrp="1"/>
          </p:cNvSpPr>
          <p:nvPr>
            <p:ph type="subTitle" idx="1"/>
          </p:nvPr>
        </p:nvSpPr>
        <p:spPr>
          <a:xfrm>
            <a:off x="1641030" y="441961"/>
            <a:ext cx="5262690" cy="848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sz="2400" b="1" dirty="0">
                <a:latin typeface="Libre Bodoni" panose="020B0604020202020204" charset="0"/>
              </a:rPr>
              <a:t>Target Audience and Importance</a:t>
            </a:r>
            <a:endParaRPr lang="en-IN" sz="2000" dirty="0">
              <a:latin typeface="Libre Bodoni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25B82-A097-6CD7-3CCB-BC337B93B2B0}"/>
              </a:ext>
            </a:extLst>
          </p:cNvPr>
          <p:cNvSpPr txBox="1"/>
          <p:nvPr/>
        </p:nvSpPr>
        <p:spPr>
          <a:xfrm>
            <a:off x="2065020" y="1775460"/>
            <a:ext cx="5509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/>
                <a:latin typeface="Libre Bodoni"/>
                <a:ea typeface="MS Mincho" panose="02020609040205080304" pitchFamily="49" charset="-128"/>
                <a:cs typeface="Times New Roman" panose="02020603050405020304" pitchFamily="18" charset="0"/>
              </a:rPr>
              <a:t>The primary users are small-scale farmers seeking affordable and accessible disease diagnosis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Libre Bodoni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/>
                <a:latin typeface="Libre Bodoni"/>
                <a:ea typeface="MS Mincho" panose="02020609040205080304" pitchFamily="49" charset="-128"/>
                <a:cs typeface="Times New Roman" panose="02020603050405020304" pitchFamily="18" charset="0"/>
              </a:rPr>
              <a:t>Disease management can reduce losses, improve yield quality, and make the production process more sustainable.</a:t>
            </a:r>
          </a:p>
          <a:p>
            <a:endParaRPr lang="en-US" dirty="0">
              <a:solidFill>
                <a:schemeClr val="bg2"/>
              </a:solidFill>
              <a:effectLst/>
              <a:latin typeface="Libre Bodoni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Libre Bodoni"/>
              </a:rPr>
              <a:t>Survey</a:t>
            </a:r>
            <a:r>
              <a:rPr lang="en-US" dirty="0">
                <a:solidFill>
                  <a:schemeClr val="bg2"/>
                </a:solidFill>
                <a:latin typeface="Libre Bodoni"/>
              </a:rPr>
              <a:t>: A recent survey of 100 mango farmers found that 70% were willing to adopt AI-based disease detection solutions if it reduced pesticide use by 15% or more (Source: Journal of Precision Agriculture).</a:t>
            </a:r>
            <a:br>
              <a:rPr lang="en-US" sz="1600" dirty="0">
                <a:solidFill>
                  <a:schemeClr val="bg2"/>
                </a:solidFill>
                <a:effectLst/>
                <a:latin typeface="Libre Bodoni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/>
                </a:solidFill>
                <a:effectLst/>
                <a:latin typeface="Libre Bodoni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bg2"/>
                </a:solidFill>
                <a:effectLst/>
                <a:latin typeface="Libre Bodoni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IN" sz="1200" dirty="0">
              <a:solidFill>
                <a:schemeClr val="bg2"/>
              </a:solidFill>
              <a:latin typeface="Libre Bodo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46D4D-D580-93D5-A6B3-E779C37CC06A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 txBox="1">
            <a:spLocks noGrp="1"/>
          </p:cNvSpPr>
          <p:nvPr>
            <p:ph type="subTitle" idx="1"/>
          </p:nvPr>
        </p:nvSpPr>
        <p:spPr>
          <a:xfrm>
            <a:off x="1615440" y="1409700"/>
            <a:ext cx="7139940" cy="2141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Traditional methods include manual inspection, which can be inaccurate, labor-intensive and time consuming.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Other AI-based solutions exist(Leaf Doctor) but primarily target large-scale agricultural operations or are developed for broad, multi-crop diagnostics</a:t>
            </a:r>
            <a:endParaRPr b="0" dirty="0"/>
          </a:p>
        </p:txBody>
      </p:sp>
      <p:sp>
        <p:nvSpPr>
          <p:cNvPr id="1134" name="Google Shape;1134;p51"/>
          <p:cNvSpPr txBox="1">
            <a:spLocks noGrp="1"/>
          </p:cNvSpPr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Differentiation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93EF1-E1A5-63F8-BAF8-157BF95662FC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>
          <a:extLst>
            <a:ext uri="{FF2B5EF4-FFF2-40B4-BE49-F238E27FC236}">
              <a16:creationId xmlns:a16="http://schemas.microsoft.com/office/drawing/2014/main" id="{F502F9C1-58BB-1EC8-E4FB-79DCF423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>
            <a:extLst>
              <a:ext uri="{FF2B5EF4-FFF2-40B4-BE49-F238E27FC236}">
                <a16:creationId xmlns:a16="http://schemas.microsoft.com/office/drawing/2014/main" id="{9D401BFF-A2CA-A342-9675-43498D6758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39240" y="1583760"/>
            <a:ext cx="7139940" cy="2575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Precision: Tailored model for mango leaf diseases, providing higher accuracy.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This projects aims to simplify disease detection and enable more informed, timely actions.</a:t>
            </a:r>
            <a:endParaRPr lang="en-IN" sz="1800" b="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b="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dirty="0"/>
              <a:t>User-Friendliness: Designed for non-technical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b="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dirty="0"/>
              <a:t>Economic Benefits: Reduces the need for chemical treatments, Lab expenses leading to cost savings for farmers.</a:t>
            </a:r>
            <a:endParaRPr b="0" dirty="0"/>
          </a:p>
        </p:txBody>
      </p:sp>
      <p:sp>
        <p:nvSpPr>
          <p:cNvPr id="1134" name="Google Shape;1134;p51">
            <a:extLst>
              <a:ext uri="{FF2B5EF4-FFF2-40B4-BE49-F238E27FC236}">
                <a16:creationId xmlns:a16="http://schemas.microsoft.com/office/drawing/2014/main" id="{CBA78697-2388-5212-08F1-111ECFDC2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Why Choose Our Solution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7663B-0742-794C-8C77-D73DE10CBD42}"/>
              </a:ext>
            </a:extLst>
          </p:cNvPr>
          <p:cNvSpPr txBox="1"/>
          <p:nvPr/>
        </p:nvSpPr>
        <p:spPr>
          <a:xfrm>
            <a:off x="8633460" y="4853940"/>
            <a:ext cx="43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ibre Bodoni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036352"/>
      </p:ext>
    </p:extLst>
  </p:cSld>
  <p:clrMapOvr>
    <a:masterClrMapping/>
  </p:clrMapOvr>
</p:sld>
</file>

<file path=ppt/theme/theme1.xml><?xml version="1.0" encoding="utf-8"?>
<a:theme xmlns:a="http://schemas.openxmlformats.org/drawingml/2006/main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537</Words>
  <Application>Microsoft Office PowerPoint</Application>
  <PresentationFormat>On-screen Show (16:9)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Asap</vt:lpstr>
      <vt:lpstr>Libre Bodoni</vt:lpstr>
      <vt:lpstr>Arial</vt:lpstr>
      <vt:lpstr>MS Mincho</vt:lpstr>
      <vt:lpstr>Herbalist's Shop Business Plan by Slidesgo</vt:lpstr>
      <vt:lpstr>Disease Prediction on Mango Leaf Using Image Classification</vt:lpstr>
      <vt:lpstr>Ajay Kumar</vt:lpstr>
      <vt:lpstr>Industry and Domain  Overview</vt:lpstr>
      <vt:lpstr>Industry and Domain Overview</vt:lpstr>
      <vt:lpstr>Role of Image Classification in Agricultural Disease Management</vt:lpstr>
      <vt:lpstr>Problem and Opportunity</vt:lpstr>
      <vt:lpstr>PowerPoint Presentation</vt:lpstr>
      <vt:lpstr>Differentiation</vt:lpstr>
      <vt:lpstr>Why Choose Our Solution</vt:lpstr>
      <vt:lpstr>Data Gathering</vt:lpstr>
      <vt:lpstr>Wireframe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Sneh Pathak</dc:creator>
  <cp:lastModifiedBy>Sudip Shrestha</cp:lastModifiedBy>
  <cp:revision>16</cp:revision>
  <dcterms:modified xsi:type="dcterms:W3CDTF">2024-11-01T03:17:40Z</dcterms:modified>
</cp:coreProperties>
</file>