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handoutMasterIdLst>
    <p:handoutMasterId r:id="rId23"/>
  </p:handoutMasterIdLst>
  <p:sldIdLst>
    <p:sldId id="312" r:id="rId5"/>
    <p:sldId id="313" r:id="rId6"/>
    <p:sldId id="314" r:id="rId7"/>
    <p:sldId id="315" r:id="rId8"/>
    <p:sldId id="316" r:id="rId9"/>
    <p:sldId id="317" r:id="rId10"/>
    <p:sldId id="322" r:id="rId11"/>
    <p:sldId id="318" r:id="rId12"/>
    <p:sldId id="323" r:id="rId13"/>
    <p:sldId id="324" r:id="rId14"/>
    <p:sldId id="325" r:id="rId15"/>
    <p:sldId id="326" r:id="rId16"/>
    <p:sldId id="327" r:id="rId17"/>
    <p:sldId id="328" r:id="rId18"/>
    <p:sldId id="329" r:id="rId19"/>
    <p:sldId id="330" r:id="rId20"/>
    <p:sldId id="331"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8E77F7"/>
    <a:srgbClr val="DF8C8C"/>
    <a:srgbClr val="FDFBF6"/>
    <a:srgbClr val="AAC4E9"/>
    <a:srgbClr val="F5CDCE"/>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2A0935-0B86-4525-84E6-396754419673}" v="88" dt="2024-08-10T14:12:15.453"/>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5388" autoAdjust="0"/>
  </p:normalViewPr>
  <p:slideViewPr>
    <p:cSldViewPr snapToGrid="0" snapToObjects="1">
      <p:cViewPr varScale="1">
        <p:scale>
          <a:sx n="88" d="100"/>
          <a:sy n="88" d="100"/>
        </p:scale>
        <p:origin x="344" y="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 Pathak" userId="3fbdfd3140447d52" providerId="LiveId" clId="{D92A0935-0B86-4525-84E6-396754419673}"/>
    <pc:docChg chg="undo custSel addSld delSld modSld sldOrd">
      <pc:chgData name="Sneh Pathak" userId="3fbdfd3140447d52" providerId="LiveId" clId="{D92A0935-0B86-4525-84E6-396754419673}" dt="2024-08-21T15:59:06.349" v="1828" actId="1076"/>
      <pc:docMkLst>
        <pc:docMk/>
      </pc:docMkLst>
      <pc:sldChg chg="addSp delSp modSp mod modClrScheme chgLayout">
        <pc:chgData name="Sneh Pathak" userId="3fbdfd3140447d52" providerId="LiveId" clId="{D92A0935-0B86-4525-84E6-396754419673}" dt="2024-08-10T12:54:13.643" v="1792" actId="1076"/>
        <pc:sldMkLst>
          <pc:docMk/>
          <pc:sldMk cId="2202437675" sldId="312"/>
        </pc:sldMkLst>
        <pc:spChg chg="mod">
          <ac:chgData name="Sneh Pathak" userId="3fbdfd3140447d52" providerId="LiveId" clId="{D92A0935-0B86-4525-84E6-396754419673}" dt="2024-08-01T19:05:32.805" v="103" actId="20577"/>
          <ac:spMkLst>
            <pc:docMk/>
            <pc:sldMk cId="2202437675" sldId="312"/>
            <ac:spMk id="2" creationId="{4207FF65-A536-F639-8591-ED024C223308}"/>
          </ac:spMkLst>
        </pc:spChg>
        <pc:spChg chg="mod">
          <ac:chgData name="Sneh Pathak" userId="3fbdfd3140447d52" providerId="LiveId" clId="{D92A0935-0B86-4525-84E6-396754419673}" dt="2024-08-01T19:04:54.870" v="83"/>
          <ac:spMkLst>
            <pc:docMk/>
            <pc:sldMk cId="2202437675" sldId="312"/>
            <ac:spMk id="5" creationId="{707C2202-412F-5563-CC00-EA9438F2CB4D}"/>
          </ac:spMkLst>
        </pc:spChg>
        <pc:spChg chg="mod">
          <ac:chgData name="Sneh Pathak" userId="3fbdfd3140447d52" providerId="LiveId" clId="{D92A0935-0B86-4525-84E6-396754419673}" dt="2024-08-01T19:04:54.870" v="83"/>
          <ac:spMkLst>
            <pc:docMk/>
            <pc:sldMk cId="2202437675" sldId="312"/>
            <ac:spMk id="6" creationId="{8865816E-098A-CADE-3D39-1D2E080A6A84}"/>
          </ac:spMkLst>
        </pc:spChg>
        <pc:spChg chg="mod">
          <ac:chgData name="Sneh Pathak" userId="3fbdfd3140447d52" providerId="LiveId" clId="{D92A0935-0B86-4525-84E6-396754419673}" dt="2024-08-01T19:04:54.870" v="83"/>
          <ac:spMkLst>
            <pc:docMk/>
            <pc:sldMk cId="2202437675" sldId="312"/>
            <ac:spMk id="8" creationId="{ED83A4C6-EFB9-BDC1-21EC-DFC88AEEEDAC}"/>
          </ac:spMkLst>
        </pc:spChg>
        <pc:spChg chg="mod">
          <ac:chgData name="Sneh Pathak" userId="3fbdfd3140447d52" providerId="LiveId" clId="{D92A0935-0B86-4525-84E6-396754419673}" dt="2024-08-01T19:04:54.870" v="83"/>
          <ac:spMkLst>
            <pc:docMk/>
            <pc:sldMk cId="2202437675" sldId="312"/>
            <ac:spMk id="9" creationId="{C8DFC376-8B08-4DF6-D447-72DCED32B676}"/>
          </ac:spMkLst>
        </pc:spChg>
        <pc:spChg chg="mod">
          <ac:chgData name="Sneh Pathak" userId="3fbdfd3140447d52" providerId="LiveId" clId="{D92A0935-0B86-4525-84E6-396754419673}" dt="2024-08-01T19:04:54.870" v="83"/>
          <ac:spMkLst>
            <pc:docMk/>
            <pc:sldMk cId="2202437675" sldId="312"/>
            <ac:spMk id="10" creationId="{EECDCAC7-97A8-DB96-CC4D-9BCBB3263B24}"/>
          </ac:spMkLst>
        </pc:spChg>
        <pc:spChg chg="add del mod">
          <ac:chgData name="Sneh Pathak" userId="3fbdfd3140447d52" providerId="LiveId" clId="{D92A0935-0B86-4525-84E6-396754419673}" dt="2024-08-01T19:05:15.707" v="85" actId="478"/>
          <ac:spMkLst>
            <pc:docMk/>
            <pc:sldMk cId="2202437675" sldId="312"/>
            <ac:spMk id="15" creationId="{71B53505-3881-F224-B2BF-4732DC9EE2DA}"/>
          </ac:spMkLst>
        </pc:spChg>
        <pc:spChg chg="add mod">
          <ac:chgData name="Sneh Pathak" userId="3fbdfd3140447d52" providerId="LiveId" clId="{D92A0935-0B86-4525-84E6-396754419673}" dt="2024-08-01T19:05:55.988" v="104" actId="26606"/>
          <ac:spMkLst>
            <pc:docMk/>
            <pc:sldMk cId="2202437675" sldId="312"/>
            <ac:spMk id="17" creationId="{1FEF8435-5F63-4048-A62C-6A32BCDEF87F}"/>
          </ac:spMkLst>
        </pc:spChg>
        <pc:spChg chg="add mod">
          <ac:chgData name="Sneh Pathak" userId="3fbdfd3140447d52" providerId="LiveId" clId="{D92A0935-0B86-4525-84E6-396754419673}" dt="2024-08-10T12:54:10.420" v="1791" actId="14100"/>
          <ac:spMkLst>
            <pc:docMk/>
            <pc:sldMk cId="2202437675" sldId="312"/>
            <ac:spMk id="22" creationId="{87F868D5-FB06-A83B-B5AE-056402C67BCA}"/>
          </ac:spMkLst>
        </pc:spChg>
        <pc:grpChg chg="add mod">
          <ac:chgData name="Sneh Pathak" userId="3fbdfd3140447d52" providerId="LiveId" clId="{D92A0935-0B86-4525-84E6-396754419673}" dt="2024-08-10T12:54:13.643" v="1792" actId="1076"/>
          <ac:grpSpMkLst>
            <pc:docMk/>
            <pc:sldMk cId="2202437675" sldId="312"/>
            <ac:grpSpMk id="4" creationId="{3C0A5CEB-C221-49E5-9098-3810DC0F4554}"/>
          </ac:grpSpMkLst>
        </pc:grpChg>
        <pc:picChg chg="add mod">
          <ac:chgData name="Sneh Pathak" userId="3fbdfd3140447d52" providerId="LiveId" clId="{D92A0935-0B86-4525-84E6-396754419673}" dt="2024-08-01T19:05:02.378" v="84" actId="26606"/>
          <ac:picMkLst>
            <pc:docMk/>
            <pc:sldMk cId="2202437675" sldId="312"/>
            <ac:picMk id="3" creationId="{16E2ADDA-57DB-534D-1910-9B390E98AC4F}"/>
          </ac:picMkLst>
        </pc:picChg>
        <pc:picChg chg="mod">
          <ac:chgData name="Sneh Pathak" userId="3fbdfd3140447d52" providerId="LiveId" clId="{D92A0935-0B86-4525-84E6-396754419673}" dt="2024-08-01T19:04:54.870" v="83"/>
          <ac:picMkLst>
            <pc:docMk/>
            <pc:sldMk cId="2202437675" sldId="312"/>
            <ac:picMk id="7" creationId="{4A7C301C-92BA-66A9-CCB2-942CA648ADF3}"/>
          </ac:picMkLst>
        </pc:picChg>
      </pc:sldChg>
      <pc:sldChg chg="addSp delSp modSp new mod modClrScheme chgLayout">
        <pc:chgData name="Sneh Pathak" userId="3fbdfd3140447d52" providerId="LiveId" clId="{D92A0935-0B86-4525-84E6-396754419673}" dt="2024-08-21T15:59:06.349" v="1828" actId="1076"/>
        <pc:sldMkLst>
          <pc:docMk/>
          <pc:sldMk cId="2927468122" sldId="313"/>
        </pc:sldMkLst>
        <pc:spChg chg="mod">
          <ac:chgData name="Sneh Pathak" userId="3fbdfd3140447d52" providerId="LiveId" clId="{D92A0935-0B86-4525-84E6-396754419673}" dt="2024-08-01T19:03:00.356" v="54" actId="1076"/>
          <ac:spMkLst>
            <pc:docMk/>
            <pc:sldMk cId="2927468122" sldId="313"/>
            <ac:spMk id="2" creationId="{D555F6B3-D28E-AE10-579B-F2A76218D3EE}"/>
          </ac:spMkLst>
        </pc:spChg>
        <pc:spChg chg="mod">
          <ac:chgData name="Sneh Pathak" userId="3fbdfd3140447d52" providerId="LiveId" clId="{D92A0935-0B86-4525-84E6-396754419673}" dt="2024-08-21T15:59:06.349" v="1828" actId="1076"/>
          <ac:spMkLst>
            <pc:docMk/>
            <pc:sldMk cId="2927468122" sldId="313"/>
            <ac:spMk id="3" creationId="{C858533A-CB88-BD05-B9AC-C1D592EF00AB}"/>
          </ac:spMkLst>
        </pc:spChg>
        <pc:spChg chg="mod ord modVis">
          <ac:chgData name="Sneh Pathak" userId="3fbdfd3140447d52" providerId="LiveId" clId="{D92A0935-0B86-4525-84E6-396754419673}" dt="2024-08-01T19:02:18.919" v="46" actId="26606"/>
          <ac:spMkLst>
            <pc:docMk/>
            <pc:sldMk cId="2927468122" sldId="313"/>
            <ac:spMk id="4" creationId="{8C19CD57-53DF-59D0-468A-7605A4630ECE}"/>
          </ac:spMkLst>
        </pc:spChg>
        <pc:spChg chg="add del mod">
          <ac:chgData name="Sneh Pathak" userId="3fbdfd3140447d52" providerId="LiveId" clId="{D92A0935-0B86-4525-84E6-396754419673}" dt="2024-08-01T19:02:44.908" v="49" actId="26606"/>
          <ac:spMkLst>
            <pc:docMk/>
            <pc:sldMk cId="2927468122" sldId="313"/>
            <ac:spMk id="7" creationId="{BD0109CE-86D1-54AC-1F18-8574720775D6}"/>
          </ac:spMkLst>
        </pc:spChg>
        <pc:spChg chg="add del mod">
          <ac:chgData name="Sneh Pathak" userId="3fbdfd3140447d52" providerId="LiveId" clId="{D92A0935-0B86-4525-84E6-396754419673}" dt="2024-08-01T19:02:48.972" v="51" actId="26606"/>
          <ac:spMkLst>
            <pc:docMk/>
            <pc:sldMk cId="2927468122" sldId="313"/>
            <ac:spMk id="9" creationId="{9447C3E3-A1CB-6F03-E874-153C5357B18F}"/>
          </ac:spMkLst>
        </pc:spChg>
        <pc:spChg chg="add del mod">
          <ac:chgData name="Sneh Pathak" userId="3fbdfd3140447d52" providerId="LiveId" clId="{D92A0935-0B86-4525-84E6-396754419673}" dt="2024-08-01T19:02:18.919" v="46" actId="26606"/>
          <ac:spMkLst>
            <pc:docMk/>
            <pc:sldMk cId="2927468122" sldId="313"/>
            <ac:spMk id="10" creationId="{07E553AC-EBC5-F94A-C204-1B1C96884CE7}"/>
          </ac:spMkLst>
        </pc:spChg>
        <pc:spChg chg="add del mod">
          <ac:chgData name="Sneh Pathak" userId="3fbdfd3140447d52" providerId="LiveId" clId="{D92A0935-0B86-4525-84E6-396754419673}" dt="2024-08-01T19:02:48.972" v="51" actId="26606"/>
          <ac:spMkLst>
            <pc:docMk/>
            <pc:sldMk cId="2927468122" sldId="313"/>
            <ac:spMk id="12" creationId="{AFFF67D0-FE02-6A65-84B1-17BE63D08946}"/>
          </ac:spMkLst>
        </pc:spChg>
        <pc:picChg chg="add mod">
          <ac:chgData name="Sneh Pathak" userId="3fbdfd3140447d52" providerId="LiveId" clId="{D92A0935-0B86-4525-84E6-396754419673}" dt="2024-08-01T19:02:48.972" v="52" actId="26606"/>
          <ac:picMkLst>
            <pc:docMk/>
            <pc:sldMk cId="2927468122" sldId="313"/>
            <ac:picMk id="5" creationId="{48621797-FF3C-4144-EFD1-C1D697EC70DB}"/>
          </ac:picMkLst>
        </pc:picChg>
      </pc:sldChg>
      <pc:sldChg chg="addSp delSp modSp new mod modClrScheme chgLayout">
        <pc:chgData name="Sneh Pathak" userId="3fbdfd3140447d52" providerId="LiveId" clId="{D92A0935-0B86-4525-84E6-396754419673}" dt="2024-08-04T23:25:06.583" v="1700" actId="20577"/>
        <pc:sldMkLst>
          <pc:docMk/>
          <pc:sldMk cId="2729351625" sldId="314"/>
        </pc:sldMkLst>
        <pc:spChg chg="mod">
          <ac:chgData name="Sneh Pathak" userId="3fbdfd3140447d52" providerId="LiveId" clId="{D92A0935-0B86-4525-84E6-396754419673}" dt="2024-08-01T19:14:33.599" v="211" actId="1076"/>
          <ac:spMkLst>
            <pc:docMk/>
            <pc:sldMk cId="2729351625" sldId="314"/>
            <ac:spMk id="2" creationId="{9771A57B-AEF5-A82B-7799-6B1658CE4D6B}"/>
          </ac:spMkLst>
        </pc:spChg>
        <pc:spChg chg="del">
          <ac:chgData name="Sneh Pathak" userId="3fbdfd3140447d52" providerId="LiveId" clId="{D92A0935-0B86-4525-84E6-396754419673}" dt="2024-08-01T19:08:44.845" v="163"/>
          <ac:spMkLst>
            <pc:docMk/>
            <pc:sldMk cId="2729351625" sldId="314"/>
            <ac:spMk id="3" creationId="{CB9F6D28-5547-1A00-A91B-C431203BDB8C}"/>
          </ac:spMkLst>
        </pc:spChg>
        <pc:spChg chg="mod ord">
          <ac:chgData name="Sneh Pathak" userId="3fbdfd3140447d52" providerId="LiveId" clId="{D92A0935-0B86-4525-84E6-396754419673}" dt="2024-08-01T19:10:21.192" v="174" actId="26606"/>
          <ac:spMkLst>
            <pc:docMk/>
            <pc:sldMk cId="2729351625" sldId="314"/>
            <ac:spMk id="4" creationId="{284AF26E-770D-BF66-76D6-41910139FF8E}"/>
          </ac:spMkLst>
        </pc:spChg>
        <pc:spChg chg="add mod">
          <ac:chgData name="Sneh Pathak" userId="3fbdfd3140447d52" providerId="LiveId" clId="{D92A0935-0B86-4525-84E6-396754419673}" dt="2024-08-04T23:25:06.583" v="1700" actId="20577"/>
          <ac:spMkLst>
            <pc:docMk/>
            <pc:sldMk cId="2729351625" sldId="314"/>
            <ac:spMk id="5" creationId="{AA0DC9F0-8850-EBF5-911E-12C08870FDBF}"/>
          </ac:spMkLst>
        </pc:spChg>
        <pc:picChg chg="add mod">
          <ac:chgData name="Sneh Pathak" userId="3fbdfd3140447d52" providerId="LiveId" clId="{D92A0935-0B86-4525-84E6-396754419673}" dt="2024-08-01T19:10:21.192" v="174" actId="26606"/>
          <ac:picMkLst>
            <pc:docMk/>
            <pc:sldMk cId="2729351625" sldId="314"/>
            <ac:picMk id="6" creationId="{93415596-761E-4BAD-7AFA-9F5DBF49B4CE}"/>
          </ac:picMkLst>
        </pc:picChg>
      </pc:sldChg>
      <pc:sldChg chg="addSp delSp modSp add mod">
        <pc:chgData name="Sneh Pathak" userId="3fbdfd3140447d52" providerId="LiveId" clId="{D92A0935-0B86-4525-84E6-396754419673}" dt="2024-08-04T23:25:46.803" v="1706" actId="20577"/>
        <pc:sldMkLst>
          <pc:docMk/>
          <pc:sldMk cId="2840998766" sldId="315"/>
        </pc:sldMkLst>
        <pc:spChg chg="mod">
          <ac:chgData name="Sneh Pathak" userId="3fbdfd3140447d52" providerId="LiveId" clId="{D92A0935-0B86-4525-84E6-396754419673}" dt="2024-08-01T19:15:31.206" v="248" actId="20577"/>
          <ac:spMkLst>
            <pc:docMk/>
            <pc:sldMk cId="2840998766" sldId="315"/>
            <ac:spMk id="2" creationId="{9771A57B-AEF5-A82B-7799-6B1658CE4D6B}"/>
          </ac:spMkLst>
        </pc:spChg>
        <pc:spChg chg="mod">
          <ac:chgData name="Sneh Pathak" userId="3fbdfd3140447d52" providerId="LiveId" clId="{D92A0935-0B86-4525-84E6-396754419673}" dt="2024-08-04T23:25:46.803" v="1706" actId="20577"/>
          <ac:spMkLst>
            <pc:docMk/>
            <pc:sldMk cId="2840998766" sldId="315"/>
            <ac:spMk id="5" creationId="{AA0DC9F0-8850-EBF5-911E-12C08870FDBF}"/>
          </ac:spMkLst>
        </pc:spChg>
        <pc:picChg chg="del">
          <ac:chgData name="Sneh Pathak" userId="3fbdfd3140447d52" providerId="LiveId" clId="{D92A0935-0B86-4525-84E6-396754419673}" dt="2024-08-03T15:02:21.256" v="1640" actId="478"/>
          <ac:picMkLst>
            <pc:docMk/>
            <pc:sldMk cId="2840998766" sldId="315"/>
            <ac:picMk id="6" creationId="{93415596-761E-4BAD-7AFA-9F5DBF49B4CE}"/>
          </ac:picMkLst>
        </pc:picChg>
        <pc:picChg chg="add mod">
          <ac:chgData name="Sneh Pathak" userId="3fbdfd3140447d52" providerId="LiveId" clId="{D92A0935-0B86-4525-84E6-396754419673}" dt="2024-08-04T23:25:35.995" v="1704" actId="14100"/>
          <ac:picMkLst>
            <pc:docMk/>
            <pc:sldMk cId="2840998766" sldId="315"/>
            <ac:picMk id="7" creationId="{1BD0D0B0-9FEF-BABD-8BB3-98F9CB2ED823}"/>
          </ac:picMkLst>
        </pc:picChg>
        <pc:picChg chg="add del mod">
          <ac:chgData name="Sneh Pathak" userId="3fbdfd3140447d52" providerId="LiveId" clId="{D92A0935-0B86-4525-84E6-396754419673}" dt="2024-08-04T23:25:22.158" v="1701" actId="478"/>
          <ac:picMkLst>
            <pc:docMk/>
            <pc:sldMk cId="2840998766" sldId="315"/>
            <ac:picMk id="8" creationId="{A33AD0E7-CFA2-96DD-5A8A-F8483FAB3891}"/>
          </ac:picMkLst>
        </pc:picChg>
      </pc:sldChg>
      <pc:sldChg chg="addSp delSp modSp add mod modClrScheme chgLayout">
        <pc:chgData name="Sneh Pathak" userId="3fbdfd3140447d52" providerId="LiveId" clId="{D92A0935-0B86-4525-84E6-396754419673}" dt="2024-08-10T14:12:40.147" v="1827" actId="1076"/>
        <pc:sldMkLst>
          <pc:docMk/>
          <pc:sldMk cId="2683763850" sldId="316"/>
        </pc:sldMkLst>
        <pc:spChg chg="mod">
          <ac:chgData name="Sneh Pathak" userId="3fbdfd3140447d52" providerId="LiveId" clId="{D92A0935-0B86-4525-84E6-396754419673}" dt="2024-08-01T19:31:13.049" v="412" actId="26606"/>
          <ac:spMkLst>
            <pc:docMk/>
            <pc:sldMk cId="2683763850" sldId="316"/>
            <ac:spMk id="2" creationId="{9771A57B-AEF5-A82B-7799-6B1658CE4D6B}"/>
          </ac:spMkLst>
        </pc:spChg>
        <pc:spChg chg="mod">
          <ac:chgData name="Sneh Pathak" userId="3fbdfd3140447d52" providerId="LiveId" clId="{D92A0935-0B86-4525-84E6-396754419673}" dt="2024-08-01T19:31:13.049" v="412" actId="26606"/>
          <ac:spMkLst>
            <pc:docMk/>
            <pc:sldMk cId="2683763850" sldId="316"/>
            <ac:spMk id="4" creationId="{284AF26E-770D-BF66-76D6-41910139FF8E}"/>
          </ac:spMkLst>
        </pc:spChg>
        <pc:spChg chg="mod ord">
          <ac:chgData name="Sneh Pathak" userId="3fbdfd3140447d52" providerId="LiveId" clId="{D92A0935-0B86-4525-84E6-396754419673}" dt="2024-08-10T14:00:41.573" v="1793" actId="20577"/>
          <ac:spMkLst>
            <pc:docMk/>
            <pc:sldMk cId="2683763850" sldId="316"/>
            <ac:spMk id="5" creationId="{AA0DC9F0-8850-EBF5-911E-12C08870FDBF}"/>
          </ac:spMkLst>
        </pc:spChg>
        <pc:spChg chg="mod">
          <ac:chgData name="Sneh Pathak" userId="3fbdfd3140447d52" providerId="LiveId" clId="{D92A0935-0B86-4525-84E6-396754419673}" dt="2024-08-01T19:17:56.818" v="319"/>
          <ac:spMkLst>
            <pc:docMk/>
            <pc:sldMk cId="2683763850" sldId="316"/>
            <ac:spMk id="10" creationId="{30068647-BBA5-F6A9-0FD0-FB9108CBF7F0}"/>
          </ac:spMkLst>
        </pc:spChg>
        <pc:spChg chg="mod">
          <ac:chgData name="Sneh Pathak" userId="3fbdfd3140447d52" providerId="LiveId" clId="{D92A0935-0B86-4525-84E6-396754419673}" dt="2024-08-01T19:17:56.818" v="319"/>
          <ac:spMkLst>
            <pc:docMk/>
            <pc:sldMk cId="2683763850" sldId="316"/>
            <ac:spMk id="11" creationId="{B6ED1922-86F5-A26C-DFBD-9557A65695AA}"/>
          </ac:spMkLst>
        </pc:spChg>
        <pc:spChg chg="mod">
          <ac:chgData name="Sneh Pathak" userId="3fbdfd3140447d52" providerId="LiveId" clId="{D92A0935-0B86-4525-84E6-396754419673}" dt="2024-08-01T19:17:56.818" v="319"/>
          <ac:spMkLst>
            <pc:docMk/>
            <pc:sldMk cId="2683763850" sldId="316"/>
            <ac:spMk id="13" creationId="{BF28A199-0E5C-4CEB-5A4E-82CA9DF42696}"/>
          </ac:spMkLst>
        </pc:spChg>
        <pc:spChg chg="mod">
          <ac:chgData name="Sneh Pathak" userId="3fbdfd3140447d52" providerId="LiveId" clId="{D92A0935-0B86-4525-84E6-396754419673}" dt="2024-08-01T19:17:56.818" v="319"/>
          <ac:spMkLst>
            <pc:docMk/>
            <pc:sldMk cId="2683763850" sldId="316"/>
            <ac:spMk id="14" creationId="{2CCED304-8097-01E6-2B6C-D7FC2F8B08DF}"/>
          </ac:spMkLst>
        </pc:spChg>
        <pc:spChg chg="mod">
          <ac:chgData name="Sneh Pathak" userId="3fbdfd3140447d52" providerId="LiveId" clId="{D92A0935-0B86-4525-84E6-396754419673}" dt="2024-08-01T19:17:56.818" v="319"/>
          <ac:spMkLst>
            <pc:docMk/>
            <pc:sldMk cId="2683763850" sldId="316"/>
            <ac:spMk id="15" creationId="{AA87F83E-F13B-1FBD-EECC-38F4D88E4CF0}"/>
          </ac:spMkLst>
        </pc:spChg>
        <pc:spChg chg="mod">
          <ac:chgData name="Sneh Pathak" userId="3fbdfd3140447d52" providerId="LiveId" clId="{D92A0935-0B86-4525-84E6-396754419673}" dt="2024-08-01T19:17:56.818" v="319"/>
          <ac:spMkLst>
            <pc:docMk/>
            <pc:sldMk cId="2683763850" sldId="316"/>
            <ac:spMk id="16" creationId="{48B4C1F3-00F9-BB7F-462F-FFD851D05336}"/>
          </ac:spMkLst>
        </pc:spChg>
        <pc:spChg chg="add del mod">
          <ac:chgData name="Sneh Pathak" userId="3fbdfd3140447d52" providerId="LiveId" clId="{D92A0935-0B86-4525-84E6-396754419673}" dt="2024-08-01T19:31:03.768" v="406" actId="26606"/>
          <ac:spMkLst>
            <pc:docMk/>
            <pc:sldMk cId="2683763850" sldId="316"/>
            <ac:spMk id="22" creationId="{D5ED09C1-D639-E845-8002-78AF116FD11E}"/>
          </ac:spMkLst>
        </pc:spChg>
        <pc:grpChg chg="add mod">
          <ac:chgData name="Sneh Pathak" userId="3fbdfd3140447d52" providerId="LiveId" clId="{D92A0935-0B86-4525-84E6-396754419673}" dt="2024-08-01T19:31:13.049" v="412" actId="26606"/>
          <ac:grpSpMkLst>
            <pc:docMk/>
            <pc:sldMk cId="2683763850" sldId="316"/>
            <ac:grpSpMk id="8" creationId="{1C0AB7B5-37B5-CADE-3FAA-4B8EB77E2223}"/>
          </ac:grpSpMkLst>
        </pc:grpChg>
        <pc:picChg chg="add del mod">
          <ac:chgData name="Sneh Pathak" userId="3fbdfd3140447d52" providerId="LiveId" clId="{D92A0935-0B86-4525-84E6-396754419673}" dt="2024-08-01T19:16:58.419" v="312" actId="21"/>
          <ac:picMkLst>
            <pc:docMk/>
            <pc:sldMk cId="2683763850" sldId="316"/>
            <ac:picMk id="3" creationId="{93415596-761E-4BAD-7AFA-9F5DBF49B4CE}"/>
          </ac:picMkLst>
        </pc:picChg>
        <pc:picChg chg="del">
          <ac:chgData name="Sneh Pathak" userId="3fbdfd3140447d52" providerId="LiveId" clId="{D92A0935-0B86-4525-84E6-396754419673}" dt="2024-08-01T19:16:55.561" v="310" actId="21"/>
          <ac:picMkLst>
            <pc:docMk/>
            <pc:sldMk cId="2683763850" sldId="316"/>
            <ac:picMk id="6" creationId="{93415596-761E-4BAD-7AFA-9F5DBF49B4CE}"/>
          </ac:picMkLst>
        </pc:picChg>
        <pc:picChg chg="add mod">
          <ac:chgData name="Sneh Pathak" userId="3fbdfd3140447d52" providerId="LiveId" clId="{D92A0935-0B86-4525-84E6-396754419673}" dt="2024-08-10T14:01:28.208" v="1815" actId="1076"/>
          <ac:picMkLst>
            <pc:docMk/>
            <pc:sldMk cId="2683763850" sldId="316"/>
            <ac:picMk id="6" creationId="{F1CE13F0-0791-CACF-DB49-DE07D82CABD3}"/>
          </ac:picMkLst>
        </pc:picChg>
        <pc:picChg chg="add del mod">
          <ac:chgData name="Sneh Pathak" userId="3fbdfd3140447d52" providerId="LiveId" clId="{D92A0935-0B86-4525-84E6-396754419673}" dt="2024-08-01T19:17:38.588" v="318" actId="21"/>
          <ac:picMkLst>
            <pc:docMk/>
            <pc:sldMk cId="2683763850" sldId="316"/>
            <ac:picMk id="7" creationId="{5D90AE3E-34CA-EAB7-E2B6-8DC25014BE3E}"/>
          </ac:picMkLst>
        </pc:picChg>
        <pc:picChg chg="mod">
          <ac:chgData name="Sneh Pathak" userId="3fbdfd3140447d52" providerId="LiveId" clId="{D92A0935-0B86-4525-84E6-396754419673}" dt="2024-08-01T19:17:56.818" v="319"/>
          <ac:picMkLst>
            <pc:docMk/>
            <pc:sldMk cId="2683763850" sldId="316"/>
            <ac:picMk id="9" creationId="{2055D2EB-1E86-5FAF-A6AC-18F49C341C08}"/>
          </ac:picMkLst>
        </pc:picChg>
        <pc:picChg chg="mod">
          <ac:chgData name="Sneh Pathak" userId="3fbdfd3140447d52" providerId="LiveId" clId="{D92A0935-0B86-4525-84E6-396754419673}" dt="2024-08-01T19:17:56.818" v="319"/>
          <ac:picMkLst>
            <pc:docMk/>
            <pc:sldMk cId="2683763850" sldId="316"/>
            <ac:picMk id="12" creationId="{1019E8B6-978D-B346-8042-BC205E236BDA}"/>
          </ac:picMkLst>
        </pc:picChg>
        <pc:picChg chg="mod">
          <ac:chgData name="Sneh Pathak" userId="3fbdfd3140447d52" providerId="LiveId" clId="{D92A0935-0B86-4525-84E6-396754419673}" dt="2024-08-01T19:17:56.818" v="319"/>
          <ac:picMkLst>
            <pc:docMk/>
            <pc:sldMk cId="2683763850" sldId="316"/>
            <ac:picMk id="17" creationId="{1C3A44EA-6F1C-25B9-557E-C61F35A17C1F}"/>
          </ac:picMkLst>
        </pc:picChg>
        <pc:picChg chg="add mod">
          <ac:chgData name="Sneh Pathak" userId="3fbdfd3140447d52" providerId="LiveId" clId="{D92A0935-0B86-4525-84E6-396754419673}" dt="2024-08-10T14:12:33.980" v="1824" actId="1076"/>
          <ac:picMkLst>
            <pc:docMk/>
            <pc:sldMk cId="2683763850" sldId="316"/>
            <ac:picMk id="18" creationId="{101E04CE-8340-5D58-71E4-474B8221FAC2}"/>
          </ac:picMkLst>
        </pc:picChg>
        <pc:picChg chg="add mod">
          <ac:chgData name="Sneh Pathak" userId="3fbdfd3140447d52" providerId="LiveId" clId="{D92A0935-0B86-4525-84E6-396754419673}" dt="2024-08-10T14:01:20.329" v="1811" actId="1076"/>
          <ac:picMkLst>
            <pc:docMk/>
            <pc:sldMk cId="2683763850" sldId="316"/>
            <ac:picMk id="20" creationId="{E2C75BEA-8418-1B72-04FF-BEC1331B8ECA}"/>
          </ac:picMkLst>
        </pc:picChg>
        <pc:picChg chg="add mod">
          <ac:chgData name="Sneh Pathak" userId="3fbdfd3140447d52" providerId="LiveId" clId="{D92A0935-0B86-4525-84E6-396754419673}" dt="2024-08-10T14:01:21.978" v="1812" actId="1076"/>
          <ac:picMkLst>
            <pc:docMk/>
            <pc:sldMk cId="2683763850" sldId="316"/>
            <ac:picMk id="22" creationId="{8E042680-2C79-62A9-23A3-17629A622AF1}"/>
          </ac:picMkLst>
        </pc:picChg>
        <pc:picChg chg="add mod">
          <ac:chgData name="Sneh Pathak" userId="3fbdfd3140447d52" providerId="LiveId" clId="{D92A0935-0B86-4525-84E6-396754419673}" dt="2024-08-10T14:12:40.147" v="1827" actId="1076"/>
          <ac:picMkLst>
            <pc:docMk/>
            <pc:sldMk cId="2683763850" sldId="316"/>
            <ac:picMk id="24" creationId="{575F74C8-40E9-DBF8-AB03-F76FE23772AF}"/>
          </ac:picMkLst>
        </pc:picChg>
        <pc:picChg chg="add mod">
          <ac:chgData name="Sneh Pathak" userId="3fbdfd3140447d52" providerId="LiveId" clId="{D92A0935-0B86-4525-84E6-396754419673}" dt="2024-08-10T14:12:21.164" v="1822" actId="1076"/>
          <ac:picMkLst>
            <pc:docMk/>
            <pc:sldMk cId="2683763850" sldId="316"/>
            <ac:picMk id="26" creationId="{C441A711-62D8-1525-5867-DF5804C3A8E6}"/>
          </ac:picMkLst>
        </pc:picChg>
      </pc:sldChg>
      <pc:sldChg chg="addSp delSp modSp add mod modClrScheme chgLayout">
        <pc:chgData name="Sneh Pathak" userId="3fbdfd3140447d52" providerId="LiveId" clId="{D92A0935-0B86-4525-84E6-396754419673}" dt="2024-08-03T15:06:24.642" v="1667" actId="123"/>
        <pc:sldMkLst>
          <pc:docMk/>
          <pc:sldMk cId="1904687377" sldId="317"/>
        </pc:sldMkLst>
        <pc:spChg chg="mod">
          <ac:chgData name="Sneh Pathak" userId="3fbdfd3140447d52" providerId="LiveId" clId="{D92A0935-0B86-4525-84E6-396754419673}" dt="2024-08-03T15:06:05.559" v="1665" actId="1076"/>
          <ac:spMkLst>
            <pc:docMk/>
            <pc:sldMk cId="1904687377" sldId="317"/>
            <ac:spMk id="2" creationId="{9771A57B-AEF5-A82B-7799-6B1658CE4D6B}"/>
          </ac:spMkLst>
        </pc:spChg>
        <pc:spChg chg="mod ord modVis">
          <ac:chgData name="Sneh Pathak" userId="3fbdfd3140447d52" providerId="LiveId" clId="{D92A0935-0B86-4525-84E6-396754419673}" dt="2024-08-01T19:29:21.057" v="339" actId="26606"/>
          <ac:spMkLst>
            <pc:docMk/>
            <pc:sldMk cId="1904687377" sldId="317"/>
            <ac:spMk id="4" creationId="{284AF26E-770D-BF66-76D6-41910139FF8E}"/>
          </ac:spMkLst>
        </pc:spChg>
        <pc:spChg chg="mod">
          <ac:chgData name="Sneh Pathak" userId="3fbdfd3140447d52" providerId="LiveId" clId="{D92A0935-0B86-4525-84E6-396754419673}" dt="2024-08-03T15:06:24.642" v="1667" actId="123"/>
          <ac:spMkLst>
            <pc:docMk/>
            <pc:sldMk cId="1904687377" sldId="317"/>
            <ac:spMk id="5" creationId="{AA0DC9F0-8850-EBF5-911E-12C08870FDBF}"/>
          </ac:spMkLst>
        </pc:spChg>
        <pc:picChg chg="add del mod">
          <ac:chgData name="Sneh Pathak" userId="3fbdfd3140447d52" providerId="LiveId" clId="{D92A0935-0B86-4525-84E6-396754419673}" dt="2024-08-01T19:28:41.665" v="330" actId="478"/>
          <ac:picMkLst>
            <pc:docMk/>
            <pc:sldMk cId="1904687377" sldId="317"/>
            <ac:picMk id="3" creationId="{DA8CFDA8-A1E4-29FA-BE11-DCFF2C947D08}"/>
          </ac:picMkLst>
        </pc:picChg>
        <pc:picChg chg="del">
          <ac:chgData name="Sneh Pathak" userId="3fbdfd3140447d52" providerId="LiveId" clId="{D92A0935-0B86-4525-84E6-396754419673}" dt="2024-08-01T19:29:04.945" v="335" actId="478"/>
          <ac:picMkLst>
            <pc:docMk/>
            <pc:sldMk cId="1904687377" sldId="317"/>
            <ac:picMk id="6" creationId="{93415596-761E-4BAD-7AFA-9F5DBF49B4CE}"/>
          </ac:picMkLst>
        </pc:picChg>
        <pc:picChg chg="add mod">
          <ac:chgData name="Sneh Pathak" userId="3fbdfd3140447d52" providerId="LiveId" clId="{D92A0935-0B86-4525-84E6-396754419673}" dt="2024-08-01T19:29:36.949" v="341" actId="1076"/>
          <ac:picMkLst>
            <pc:docMk/>
            <pc:sldMk cId="1904687377" sldId="317"/>
            <ac:picMk id="8" creationId="{F3578E00-912C-0FF9-4B43-82A29AB42222}"/>
          </ac:picMkLst>
        </pc:picChg>
      </pc:sldChg>
      <pc:sldChg chg="addSp delSp modSp new mod ord modClrScheme chgLayout">
        <pc:chgData name="Sneh Pathak" userId="3fbdfd3140447d52" providerId="LiveId" clId="{D92A0935-0B86-4525-84E6-396754419673}" dt="2024-08-01T20:05:57.127" v="813" actId="207"/>
        <pc:sldMkLst>
          <pc:docMk/>
          <pc:sldMk cId="179878904" sldId="318"/>
        </pc:sldMkLst>
        <pc:spChg chg="mod">
          <ac:chgData name="Sneh Pathak" userId="3fbdfd3140447d52" providerId="LiveId" clId="{D92A0935-0B86-4525-84E6-396754419673}" dt="2024-08-01T19:44:46.880" v="546" actId="26606"/>
          <ac:spMkLst>
            <pc:docMk/>
            <pc:sldMk cId="179878904" sldId="318"/>
            <ac:spMk id="2" creationId="{B824E307-4FA3-0A8D-C429-19A34A1B0760}"/>
          </ac:spMkLst>
        </pc:spChg>
        <pc:spChg chg="del">
          <ac:chgData name="Sneh Pathak" userId="3fbdfd3140447d52" providerId="LiveId" clId="{D92A0935-0B86-4525-84E6-396754419673}" dt="2024-08-01T19:32:19.711" v="417"/>
          <ac:spMkLst>
            <pc:docMk/>
            <pc:sldMk cId="179878904" sldId="318"/>
            <ac:spMk id="3" creationId="{91FDBE56-5A22-E086-2082-7E13A5EC8AA2}"/>
          </ac:spMkLst>
        </pc:spChg>
        <pc:spChg chg="mod ord modVis">
          <ac:chgData name="Sneh Pathak" userId="3fbdfd3140447d52" providerId="LiveId" clId="{D92A0935-0B86-4525-84E6-396754419673}" dt="2024-08-01T19:44:46.880" v="546" actId="26606"/>
          <ac:spMkLst>
            <pc:docMk/>
            <pc:sldMk cId="179878904" sldId="318"/>
            <ac:spMk id="4" creationId="{65F4DA6D-A0E8-F3FF-15D0-2CCA523383F0}"/>
          </ac:spMkLst>
        </pc:spChg>
        <pc:spChg chg="add del mod">
          <ac:chgData name="Sneh Pathak" userId="3fbdfd3140447d52" providerId="LiveId" clId="{D92A0935-0B86-4525-84E6-396754419673}" dt="2024-08-01T19:33:41.919" v="429" actId="478"/>
          <ac:spMkLst>
            <pc:docMk/>
            <pc:sldMk cId="179878904" sldId="318"/>
            <ac:spMk id="5" creationId="{7BFF7DC0-0F30-D49E-FDCA-6E37D733C9C8}"/>
          </ac:spMkLst>
        </pc:spChg>
        <pc:spChg chg="add del mod">
          <ac:chgData name="Sneh Pathak" userId="3fbdfd3140447d52" providerId="LiveId" clId="{D92A0935-0B86-4525-84E6-396754419673}" dt="2024-08-01T19:33:29.717" v="425" actId="478"/>
          <ac:spMkLst>
            <pc:docMk/>
            <pc:sldMk cId="179878904" sldId="318"/>
            <ac:spMk id="6" creationId="{4467D04F-F5AD-6A60-D3C5-781DB5FB2490}"/>
          </ac:spMkLst>
        </pc:spChg>
        <pc:spChg chg="add del mod">
          <ac:chgData name="Sneh Pathak" userId="3fbdfd3140447d52" providerId="LiveId" clId="{D92A0935-0B86-4525-84E6-396754419673}" dt="2024-08-01T19:41:16.607" v="511" actId="478"/>
          <ac:spMkLst>
            <pc:docMk/>
            <pc:sldMk cId="179878904" sldId="318"/>
            <ac:spMk id="7" creationId="{17EFEC36-BA74-5780-0754-AD56670E72CA}"/>
          </ac:spMkLst>
        </pc:spChg>
        <pc:spChg chg="add del mod">
          <ac:chgData name="Sneh Pathak" userId="3fbdfd3140447d52" providerId="LiveId" clId="{D92A0935-0B86-4525-84E6-396754419673}" dt="2024-08-01T19:41:27.865" v="514" actId="478"/>
          <ac:spMkLst>
            <pc:docMk/>
            <pc:sldMk cId="179878904" sldId="318"/>
            <ac:spMk id="8" creationId="{D57A0746-1EAF-6574-A4DB-19915E994EB6}"/>
          </ac:spMkLst>
        </pc:spChg>
        <pc:spChg chg="add del mod">
          <ac:chgData name="Sneh Pathak" userId="3fbdfd3140447d52" providerId="LiveId" clId="{D92A0935-0B86-4525-84E6-396754419673}" dt="2024-08-01T19:34:42.833" v="439"/>
          <ac:spMkLst>
            <pc:docMk/>
            <pc:sldMk cId="179878904" sldId="318"/>
            <ac:spMk id="10" creationId="{D8FAEFF3-9D33-3CED-67BE-21E75529E1A4}"/>
          </ac:spMkLst>
        </pc:spChg>
        <pc:spChg chg="add mod">
          <ac:chgData name="Sneh Pathak" userId="3fbdfd3140447d52" providerId="LiveId" clId="{D92A0935-0B86-4525-84E6-396754419673}" dt="2024-08-01T19:34:03.920" v="431"/>
          <ac:spMkLst>
            <pc:docMk/>
            <pc:sldMk cId="179878904" sldId="318"/>
            <ac:spMk id="11" creationId="{420909C1-684F-6A4E-9170-0EF7CD206599}"/>
          </ac:spMkLst>
        </pc:spChg>
        <pc:spChg chg="add mod">
          <ac:chgData name="Sneh Pathak" userId="3fbdfd3140447d52" providerId="LiveId" clId="{D92A0935-0B86-4525-84E6-396754419673}" dt="2024-08-01T19:34:24.132" v="438" actId="1076"/>
          <ac:spMkLst>
            <pc:docMk/>
            <pc:sldMk cId="179878904" sldId="318"/>
            <ac:spMk id="12" creationId="{FAFB3629-67CF-3AE7-814B-6F2CE1980974}"/>
          </ac:spMkLst>
        </pc:spChg>
        <pc:spChg chg="add del mod">
          <ac:chgData name="Sneh Pathak" userId="3fbdfd3140447d52" providerId="LiveId" clId="{D92A0935-0B86-4525-84E6-396754419673}" dt="2024-08-01T19:41:21.176" v="512" actId="478"/>
          <ac:spMkLst>
            <pc:docMk/>
            <pc:sldMk cId="179878904" sldId="318"/>
            <ac:spMk id="13" creationId="{62902C91-792E-4A28-482C-2A0E1AFF1320}"/>
          </ac:spMkLst>
        </pc:spChg>
        <pc:spChg chg="add mod">
          <ac:chgData name="Sneh Pathak" userId="3fbdfd3140447d52" providerId="LiveId" clId="{D92A0935-0B86-4525-84E6-396754419673}" dt="2024-08-01T19:35:01.232" v="442"/>
          <ac:spMkLst>
            <pc:docMk/>
            <pc:sldMk cId="179878904" sldId="318"/>
            <ac:spMk id="14" creationId="{CC18D7F8-C950-14C3-EE5E-3DD6796C8BA0}"/>
          </ac:spMkLst>
        </pc:spChg>
        <pc:spChg chg="add del mod">
          <ac:chgData name="Sneh Pathak" userId="3fbdfd3140447d52" providerId="LiveId" clId="{D92A0935-0B86-4525-84E6-396754419673}" dt="2024-08-01T19:41:24.146" v="513" actId="478"/>
          <ac:spMkLst>
            <pc:docMk/>
            <pc:sldMk cId="179878904" sldId="318"/>
            <ac:spMk id="15" creationId="{AC0DB199-A574-E0E5-5F0B-876DA8AF14E0}"/>
          </ac:spMkLst>
        </pc:spChg>
        <pc:spChg chg="add mod ord">
          <ac:chgData name="Sneh Pathak" userId="3fbdfd3140447d52" providerId="LiveId" clId="{D92A0935-0B86-4525-84E6-396754419673}" dt="2024-08-01T20:05:57.127" v="813" actId="207"/>
          <ac:spMkLst>
            <pc:docMk/>
            <pc:sldMk cId="179878904" sldId="318"/>
            <ac:spMk id="17" creationId="{22BA6E2F-752C-1809-BB97-0B5EFA5AC2B8}"/>
          </ac:spMkLst>
        </pc:spChg>
        <pc:spChg chg="add del mod">
          <ac:chgData name="Sneh Pathak" userId="3fbdfd3140447d52" providerId="LiveId" clId="{D92A0935-0B86-4525-84E6-396754419673}" dt="2024-08-01T19:41:38.920" v="515" actId="478"/>
          <ac:spMkLst>
            <pc:docMk/>
            <pc:sldMk cId="179878904" sldId="318"/>
            <ac:spMk id="19" creationId="{8AA88FDA-B20B-3397-1929-81309F769376}"/>
          </ac:spMkLst>
        </pc:spChg>
        <pc:picChg chg="add mod">
          <ac:chgData name="Sneh Pathak" userId="3fbdfd3140447d52" providerId="LiveId" clId="{D92A0935-0B86-4525-84E6-396754419673}" dt="2024-08-01T19:55:06.938" v="622" actId="14100"/>
          <ac:picMkLst>
            <pc:docMk/>
            <pc:sldMk cId="179878904" sldId="318"/>
            <ac:picMk id="3" creationId="{F68DCC12-2C29-2183-3317-8C7DAC1F9EB4}"/>
          </ac:picMkLst>
        </pc:picChg>
      </pc:sldChg>
      <pc:sldChg chg="add del">
        <pc:chgData name="Sneh Pathak" userId="3fbdfd3140447d52" providerId="LiveId" clId="{D92A0935-0B86-4525-84E6-396754419673}" dt="2024-08-01T19:45:18.541" v="548" actId="47"/>
        <pc:sldMkLst>
          <pc:docMk/>
          <pc:sldMk cId="3301257714" sldId="319"/>
        </pc:sldMkLst>
      </pc:sldChg>
      <pc:sldChg chg="add del">
        <pc:chgData name="Sneh Pathak" userId="3fbdfd3140447d52" providerId="LiveId" clId="{D92A0935-0B86-4525-84E6-396754419673}" dt="2024-08-01T19:45:21.674" v="549" actId="47"/>
        <pc:sldMkLst>
          <pc:docMk/>
          <pc:sldMk cId="1928064111" sldId="320"/>
        </pc:sldMkLst>
      </pc:sldChg>
      <pc:sldChg chg="add del">
        <pc:chgData name="Sneh Pathak" userId="3fbdfd3140447d52" providerId="LiveId" clId="{D92A0935-0B86-4525-84E6-396754419673}" dt="2024-08-01T19:57:31.326" v="658" actId="47"/>
        <pc:sldMkLst>
          <pc:docMk/>
          <pc:sldMk cId="4234049216" sldId="321"/>
        </pc:sldMkLst>
      </pc:sldChg>
      <pc:sldChg chg="addSp delSp modSp add mod">
        <pc:chgData name="Sneh Pathak" userId="3fbdfd3140447d52" providerId="LiveId" clId="{D92A0935-0B86-4525-84E6-396754419673}" dt="2024-08-03T15:06:16.707" v="1666" actId="123"/>
        <pc:sldMkLst>
          <pc:docMk/>
          <pc:sldMk cId="3179491653" sldId="322"/>
        </pc:sldMkLst>
        <pc:spChg chg="mod">
          <ac:chgData name="Sneh Pathak" userId="3fbdfd3140447d52" providerId="LiveId" clId="{D92A0935-0B86-4525-84E6-396754419673}" dt="2024-08-01T19:46:12.058" v="551"/>
          <ac:spMkLst>
            <pc:docMk/>
            <pc:sldMk cId="3179491653" sldId="322"/>
            <ac:spMk id="2" creationId="{9771A57B-AEF5-A82B-7799-6B1658CE4D6B}"/>
          </ac:spMkLst>
        </pc:spChg>
        <pc:spChg chg="add mod">
          <ac:chgData name="Sneh Pathak" userId="3fbdfd3140447d52" providerId="LiveId" clId="{D92A0935-0B86-4525-84E6-396754419673}" dt="2024-08-01T19:52:09.847" v="576" actId="1076"/>
          <ac:spMkLst>
            <pc:docMk/>
            <pc:sldMk cId="3179491653" sldId="322"/>
            <ac:spMk id="3" creationId="{7F796DB2-5FDF-220D-CD22-276B8584BA3E}"/>
          </ac:spMkLst>
        </pc:spChg>
        <pc:spChg chg="mod">
          <ac:chgData name="Sneh Pathak" userId="3fbdfd3140447d52" providerId="LiveId" clId="{D92A0935-0B86-4525-84E6-396754419673}" dt="2024-08-03T15:06:16.707" v="1666" actId="123"/>
          <ac:spMkLst>
            <pc:docMk/>
            <pc:sldMk cId="3179491653" sldId="322"/>
            <ac:spMk id="5" creationId="{AA0DC9F0-8850-EBF5-911E-12C08870FDBF}"/>
          </ac:spMkLst>
        </pc:spChg>
        <pc:spChg chg="add del mod">
          <ac:chgData name="Sneh Pathak" userId="3fbdfd3140447d52" providerId="LiveId" clId="{D92A0935-0B86-4525-84E6-396754419673}" dt="2024-08-01T19:49:47.773" v="557" actId="478"/>
          <ac:spMkLst>
            <pc:docMk/>
            <pc:sldMk cId="3179491653" sldId="322"/>
            <ac:spMk id="6" creationId="{0B56AA6A-F50A-C2A7-DA72-25401D194BE4}"/>
          </ac:spMkLst>
        </pc:spChg>
        <pc:spChg chg="add mod">
          <ac:chgData name="Sneh Pathak" userId="3fbdfd3140447d52" providerId="LiveId" clId="{D92A0935-0B86-4525-84E6-396754419673}" dt="2024-08-01T19:52:25.955" v="579" actId="1076"/>
          <ac:spMkLst>
            <pc:docMk/>
            <pc:sldMk cId="3179491653" sldId="322"/>
            <ac:spMk id="7" creationId="{F33CDB6E-DB26-DC34-54DB-9EFB8ADE42C1}"/>
          </ac:spMkLst>
        </pc:spChg>
        <pc:spChg chg="add mod">
          <ac:chgData name="Sneh Pathak" userId="3fbdfd3140447d52" providerId="LiveId" clId="{D92A0935-0B86-4525-84E6-396754419673}" dt="2024-08-01T19:52:18.164" v="578" actId="14100"/>
          <ac:spMkLst>
            <pc:docMk/>
            <pc:sldMk cId="3179491653" sldId="322"/>
            <ac:spMk id="9" creationId="{D0386A5C-8303-2018-9196-E2A3CDD9F69C}"/>
          </ac:spMkLst>
        </pc:spChg>
        <pc:spChg chg="add mod">
          <ac:chgData name="Sneh Pathak" userId="3fbdfd3140447d52" providerId="LiveId" clId="{D92A0935-0B86-4525-84E6-396754419673}" dt="2024-08-01T19:52:03.649" v="575" actId="14100"/>
          <ac:spMkLst>
            <pc:docMk/>
            <pc:sldMk cId="3179491653" sldId="322"/>
            <ac:spMk id="10" creationId="{0BB9F450-84EF-A9A5-2231-EC0061056AC0}"/>
          </ac:spMkLst>
        </pc:spChg>
        <pc:picChg chg="del">
          <ac:chgData name="Sneh Pathak" userId="3fbdfd3140447d52" providerId="LiveId" clId="{D92A0935-0B86-4525-84E6-396754419673}" dt="2024-08-01T19:46:16.757" v="552" actId="478"/>
          <ac:picMkLst>
            <pc:docMk/>
            <pc:sldMk cId="3179491653" sldId="322"/>
            <ac:picMk id="8" creationId="{F3578E00-912C-0FF9-4B43-82A29AB42222}"/>
          </ac:picMkLst>
        </pc:picChg>
      </pc:sldChg>
      <pc:sldChg chg="addSp delSp modSp add mod">
        <pc:chgData name="Sneh Pathak" userId="3fbdfd3140447d52" providerId="LiveId" clId="{D92A0935-0B86-4525-84E6-396754419673}" dt="2024-08-01T20:52:42.977" v="1597" actId="207"/>
        <pc:sldMkLst>
          <pc:docMk/>
          <pc:sldMk cId="2865693903" sldId="323"/>
        </pc:sldMkLst>
        <pc:spChg chg="mod">
          <ac:chgData name="Sneh Pathak" userId="3fbdfd3140447d52" providerId="LiveId" clId="{D92A0935-0B86-4525-84E6-396754419673}" dt="2024-08-01T20:52:42.977" v="1597" actId="207"/>
          <ac:spMkLst>
            <pc:docMk/>
            <pc:sldMk cId="2865693903" sldId="323"/>
            <ac:spMk id="17" creationId="{22BA6E2F-752C-1809-BB97-0B5EFA5AC2B8}"/>
          </ac:spMkLst>
        </pc:spChg>
        <pc:picChg chg="del">
          <ac:chgData name="Sneh Pathak" userId="3fbdfd3140447d52" providerId="LiveId" clId="{D92A0935-0B86-4525-84E6-396754419673}" dt="2024-08-01T19:56:21.272" v="648" actId="478"/>
          <ac:picMkLst>
            <pc:docMk/>
            <pc:sldMk cId="2865693903" sldId="323"/>
            <ac:picMk id="3" creationId="{F68DCC12-2C29-2183-3317-8C7DAC1F9EB4}"/>
          </ac:picMkLst>
        </pc:picChg>
        <pc:picChg chg="add mod">
          <ac:chgData name="Sneh Pathak" userId="3fbdfd3140447d52" providerId="LiveId" clId="{D92A0935-0B86-4525-84E6-396754419673}" dt="2024-08-01T19:57:13.304" v="657" actId="14100"/>
          <ac:picMkLst>
            <pc:docMk/>
            <pc:sldMk cId="2865693903" sldId="323"/>
            <ac:picMk id="5" creationId="{A952E42B-C172-18FD-DFAD-C8D887C4557C}"/>
          </ac:picMkLst>
        </pc:picChg>
      </pc:sldChg>
      <pc:sldChg chg="addSp delSp modSp add mod">
        <pc:chgData name="Sneh Pathak" userId="3fbdfd3140447d52" providerId="LiveId" clId="{D92A0935-0B86-4525-84E6-396754419673}" dt="2024-08-03T15:07:33.844" v="1674" actId="14100"/>
        <pc:sldMkLst>
          <pc:docMk/>
          <pc:sldMk cId="1772636726" sldId="324"/>
        </pc:sldMkLst>
        <pc:spChg chg="mod">
          <ac:chgData name="Sneh Pathak" userId="3fbdfd3140447d52" providerId="LiveId" clId="{D92A0935-0B86-4525-84E6-396754419673}" dt="2024-08-01T19:59:59.487" v="686" actId="20577"/>
          <ac:spMkLst>
            <pc:docMk/>
            <pc:sldMk cId="1772636726" sldId="324"/>
            <ac:spMk id="2" creationId="{B824E307-4FA3-0A8D-C429-19A34A1B0760}"/>
          </ac:spMkLst>
        </pc:spChg>
        <pc:spChg chg="mod">
          <ac:chgData name="Sneh Pathak" userId="3fbdfd3140447d52" providerId="LiveId" clId="{D92A0935-0B86-4525-84E6-396754419673}" dt="2024-08-03T15:07:26.358" v="1673" actId="20577"/>
          <ac:spMkLst>
            <pc:docMk/>
            <pc:sldMk cId="1772636726" sldId="324"/>
            <ac:spMk id="17" creationId="{22BA6E2F-752C-1809-BB97-0B5EFA5AC2B8}"/>
          </ac:spMkLst>
        </pc:spChg>
        <pc:picChg chg="del">
          <ac:chgData name="Sneh Pathak" userId="3fbdfd3140447d52" providerId="LiveId" clId="{D92A0935-0B86-4525-84E6-396754419673}" dt="2024-08-01T20:01:49.822" v="708" actId="21"/>
          <ac:picMkLst>
            <pc:docMk/>
            <pc:sldMk cId="1772636726" sldId="324"/>
            <ac:picMk id="5" creationId="{A952E42B-C172-18FD-DFAD-C8D887C4557C}"/>
          </ac:picMkLst>
        </pc:picChg>
        <pc:picChg chg="add mod modCrop">
          <ac:chgData name="Sneh Pathak" userId="3fbdfd3140447d52" providerId="LiveId" clId="{D92A0935-0B86-4525-84E6-396754419673}" dt="2024-08-03T15:07:33.844" v="1674" actId="14100"/>
          <ac:picMkLst>
            <pc:docMk/>
            <pc:sldMk cId="1772636726" sldId="324"/>
            <ac:picMk id="6" creationId="{A98BB00C-BA8A-EF39-871C-AD7A90303AE3}"/>
          </ac:picMkLst>
        </pc:picChg>
      </pc:sldChg>
      <pc:sldChg chg="addSp delSp modSp add mod">
        <pc:chgData name="Sneh Pathak" userId="3fbdfd3140447d52" providerId="LiveId" clId="{D92A0935-0B86-4525-84E6-396754419673}" dt="2024-08-03T15:08:14.179" v="1680" actId="1076"/>
        <pc:sldMkLst>
          <pc:docMk/>
          <pc:sldMk cId="2169150780" sldId="325"/>
        </pc:sldMkLst>
        <pc:spChg chg="mod">
          <ac:chgData name="Sneh Pathak" userId="3fbdfd3140447d52" providerId="LiveId" clId="{D92A0935-0B86-4525-84E6-396754419673}" dt="2024-08-03T15:07:59.671" v="1679" actId="1076"/>
          <ac:spMkLst>
            <pc:docMk/>
            <pc:sldMk cId="2169150780" sldId="325"/>
            <ac:spMk id="2" creationId="{B824E307-4FA3-0A8D-C429-19A34A1B0760}"/>
          </ac:spMkLst>
        </pc:spChg>
        <pc:spChg chg="mod">
          <ac:chgData name="Sneh Pathak" userId="3fbdfd3140447d52" providerId="LiveId" clId="{D92A0935-0B86-4525-84E6-396754419673}" dt="2024-08-03T15:08:14.179" v="1680" actId="1076"/>
          <ac:spMkLst>
            <pc:docMk/>
            <pc:sldMk cId="2169150780" sldId="325"/>
            <ac:spMk id="17" creationId="{22BA6E2F-752C-1809-BB97-0B5EFA5AC2B8}"/>
          </ac:spMkLst>
        </pc:spChg>
        <pc:picChg chg="add mod">
          <ac:chgData name="Sneh Pathak" userId="3fbdfd3140447d52" providerId="LiveId" clId="{D92A0935-0B86-4525-84E6-396754419673}" dt="2024-08-03T15:07:50.320" v="1677" actId="14100"/>
          <ac:picMkLst>
            <pc:docMk/>
            <pc:sldMk cId="2169150780" sldId="325"/>
            <ac:picMk id="5" creationId="{E87175BC-543C-FE55-57B7-BE4E63C5ECE6}"/>
          </ac:picMkLst>
        </pc:picChg>
        <pc:picChg chg="del">
          <ac:chgData name="Sneh Pathak" userId="3fbdfd3140447d52" providerId="LiveId" clId="{D92A0935-0B86-4525-84E6-396754419673}" dt="2024-08-01T20:10:48.553" v="874" actId="21"/>
          <ac:picMkLst>
            <pc:docMk/>
            <pc:sldMk cId="2169150780" sldId="325"/>
            <ac:picMk id="6" creationId="{A98BB00C-BA8A-EF39-871C-AD7A90303AE3}"/>
          </ac:picMkLst>
        </pc:picChg>
      </pc:sldChg>
      <pc:sldChg chg="addSp delSp modSp add mod">
        <pc:chgData name="Sneh Pathak" userId="3fbdfd3140447d52" providerId="LiveId" clId="{D92A0935-0B86-4525-84E6-396754419673}" dt="2024-08-03T15:08:26.410" v="1682" actId="2710"/>
        <pc:sldMkLst>
          <pc:docMk/>
          <pc:sldMk cId="1267375372" sldId="326"/>
        </pc:sldMkLst>
        <pc:spChg chg="mod">
          <ac:chgData name="Sneh Pathak" userId="3fbdfd3140447d52" providerId="LiveId" clId="{D92A0935-0B86-4525-84E6-396754419673}" dt="2024-08-01T20:17:30.737" v="1034" actId="20577"/>
          <ac:spMkLst>
            <pc:docMk/>
            <pc:sldMk cId="1267375372" sldId="326"/>
            <ac:spMk id="2" creationId="{B824E307-4FA3-0A8D-C429-19A34A1B0760}"/>
          </ac:spMkLst>
        </pc:spChg>
        <pc:spChg chg="mod">
          <ac:chgData name="Sneh Pathak" userId="3fbdfd3140447d52" providerId="LiveId" clId="{D92A0935-0B86-4525-84E6-396754419673}" dt="2024-08-03T15:08:26.410" v="1682" actId="2710"/>
          <ac:spMkLst>
            <pc:docMk/>
            <pc:sldMk cId="1267375372" sldId="326"/>
            <ac:spMk id="17" creationId="{22BA6E2F-752C-1809-BB97-0B5EFA5AC2B8}"/>
          </ac:spMkLst>
        </pc:spChg>
        <pc:picChg chg="del mod">
          <ac:chgData name="Sneh Pathak" userId="3fbdfd3140447d52" providerId="LiveId" clId="{D92A0935-0B86-4525-84E6-396754419673}" dt="2024-08-01T20:21:39.411" v="1037" actId="21"/>
          <ac:picMkLst>
            <pc:docMk/>
            <pc:sldMk cId="1267375372" sldId="326"/>
            <ac:picMk id="5" creationId="{E87175BC-543C-FE55-57B7-BE4E63C5ECE6}"/>
          </ac:picMkLst>
        </pc:picChg>
        <pc:picChg chg="add mod">
          <ac:chgData name="Sneh Pathak" userId="3fbdfd3140447d52" providerId="LiveId" clId="{D92A0935-0B86-4525-84E6-396754419673}" dt="2024-08-01T20:23:58.270" v="1066" actId="1076"/>
          <ac:picMkLst>
            <pc:docMk/>
            <pc:sldMk cId="1267375372" sldId="326"/>
            <ac:picMk id="6" creationId="{294F4EB4-A429-03E8-8AB5-1673A8B2654E}"/>
          </ac:picMkLst>
        </pc:picChg>
      </pc:sldChg>
      <pc:sldChg chg="addSp delSp modSp add mod">
        <pc:chgData name="Sneh Pathak" userId="3fbdfd3140447d52" providerId="LiveId" clId="{D92A0935-0B86-4525-84E6-396754419673}" dt="2024-08-03T15:08:40.334" v="1685" actId="27636"/>
        <pc:sldMkLst>
          <pc:docMk/>
          <pc:sldMk cId="2260704854" sldId="327"/>
        </pc:sldMkLst>
        <pc:spChg chg="mod">
          <ac:chgData name="Sneh Pathak" userId="3fbdfd3140447d52" providerId="LiveId" clId="{D92A0935-0B86-4525-84E6-396754419673}" dt="2024-08-01T20:31:36.876" v="1189" actId="20577"/>
          <ac:spMkLst>
            <pc:docMk/>
            <pc:sldMk cId="2260704854" sldId="327"/>
            <ac:spMk id="2" creationId="{B824E307-4FA3-0A8D-C429-19A34A1B0760}"/>
          </ac:spMkLst>
        </pc:spChg>
        <pc:spChg chg="mod">
          <ac:chgData name="Sneh Pathak" userId="3fbdfd3140447d52" providerId="LiveId" clId="{D92A0935-0B86-4525-84E6-396754419673}" dt="2024-08-03T15:08:40.334" v="1685" actId="27636"/>
          <ac:spMkLst>
            <pc:docMk/>
            <pc:sldMk cId="2260704854" sldId="327"/>
            <ac:spMk id="17" creationId="{22BA6E2F-752C-1809-BB97-0B5EFA5AC2B8}"/>
          </ac:spMkLst>
        </pc:spChg>
        <pc:picChg chg="add mod">
          <ac:chgData name="Sneh Pathak" userId="3fbdfd3140447d52" providerId="LiveId" clId="{D92A0935-0B86-4525-84E6-396754419673}" dt="2024-08-01T20:33:06.838" v="1215" actId="1076"/>
          <ac:picMkLst>
            <pc:docMk/>
            <pc:sldMk cId="2260704854" sldId="327"/>
            <ac:picMk id="5" creationId="{A30836D2-DB7B-3E14-00D0-A5D5A5E3E1AB}"/>
          </ac:picMkLst>
        </pc:picChg>
        <pc:picChg chg="del">
          <ac:chgData name="Sneh Pathak" userId="3fbdfd3140447d52" providerId="LiveId" clId="{D92A0935-0B86-4525-84E6-396754419673}" dt="2024-08-01T20:31:38.945" v="1190" actId="478"/>
          <ac:picMkLst>
            <pc:docMk/>
            <pc:sldMk cId="2260704854" sldId="327"/>
            <ac:picMk id="6" creationId="{294F4EB4-A429-03E8-8AB5-1673A8B2654E}"/>
          </ac:picMkLst>
        </pc:picChg>
      </pc:sldChg>
      <pc:sldChg chg="addSp delSp modSp add mod">
        <pc:chgData name="Sneh Pathak" userId="3fbdfd3140447d52" providerId="LiveId" clId="{D92A0935-0B86-4525-84E6-396754419673}" dt="2024-08-03T15:08:55.770" v="1687" actId="2710"/>
        <pc:sldMkLst>
          <pc:docMk/>
          <pc:sldMk cId="3814025523" sldId="328"/>
        </pc:sldMkLst>
        <pc:spChg chg="mod">
          <ac:chgData name="Sneh Pathak" userId="3fbdfd3140447d52" providerId="LiveId" clId="{D92A0935-0B86-4525-84E6-396754419673}" dt="2024-08-01T20:34:39.444" v="1268" actId="20577"/>
          <ac:spMkLst>
            <pc:docMk/>
            <pc:sldMk cId="3814025523" sldId="328"/>
            <ac:spMk id="2" creationId="{B824E307-4FA3-0A8D-C429-19A34A1B0760}"/>
          </ac:spMkLst>
        </pc:spChg>
        <pc:spChg chg="mod">
          <ac:chgData name="Sneh Pathak" userId="3fbdfd3140447d52" providerId="LiveId" clId="{D92A0935-0B86-4525-84E6-396754419673}" dt="2024-08-03T15:08:55.770" v="1687" actId="2710"/>
          <ac:spMkLst>
            <pc:docMk/>
            <pc:sldMk cId="3814025523" sldId="328"/>
            <ac:spMk id="17" creationId="{22BA6E2F-752C-1809-BB97-0B5EFA5AC2B8}"/>
          </ac:spMkLst>
        </pc:spChg>
        <pc:picChg chg="del">
          <ac:chgData name="Sneh Pathak" userId="3fbdfd3140447d52" providerId="LiveId" clId="{D92A0935-0B86-4525-84E6-396754419673}" dt="2024-08-01T20:39:14.518" v="1357" actId="478"/>
          <ac:picMkLst>
            <pc:docMk/>
            <pc:sldMk cId="3814025523" sldId="328"/>
            <ac:picMk id="5" creationId="{A30836D2-DB7B-3E14-00D0-A5D5A5E3E1AB}"/>
          </ac:picMkLst>
        </pc:picChg>
        <pc:picChg chg="add mod">
          <ac:chgData name="Sneh Pathak" userId="3fbdfd3140447d52" providerId="LiveId" clId="{D92A0935-0B86-4525-84E6-396754419673}" dt="2024-08-01T20:39:52.394" v="1364" actId="14100"/>
          <ac:picMkLst>
            <pc:docMk/>
            <pc:sldMk cId="3814025523" sldId="328"/>
            <ac:picMk id="6" creationId="{3C12C673-35FE-3A2F-22E5-A300CE77558A}"/>
          </ac:picMkLst>
        </pc:picChg>
      </pc:sldChg>
      <pc:sldChg chg="addSp delSp modSp new mod modClrScheme chgLayout">
        <pc:chgData name="Sneh Pathak" userId="3fbdfd3140447d52" providerId="LiveId" clId="{D92A0935-0B86-4525-84E6-396754419673}" dt="2024-08-03T15:09:05.948" v="1688" actId="2710"/>
        <pc:sldMkLst>
          <pc:docMk/>
          <pc:sldMk cId="2974568553" sldId="329"/>
        </pc:sldMkLst>
        <pc:spChg chg="mod">
          <ac:chgData name="Sneh Pathak" userId="3fbdfd3140447d52" providerId="LiveId" clId="{D92A0935-0B86-4525-84E6-396754419673}" dt="2024-08-01T20:47:13.237" v="1554" actId="26606"/>
          <ac:spMkLst>
            <pc:docMk/>
            <pc:sldMk cId="2974568553" sldId="329"/>
            <ac:spMk id="2" creationId="{6E1F6C18-D266-3BA8-6D2B-45E1C91E817A}"/>
          </ac:spMkLst>
        </pc:spChg>
        <pc:spChg chg="mod">
          <ac:chgData name="Sneh Pathak" userId="3fbdfd3140447d52" providerId="LiveId" clId="{D92A0935-0B86-4525-84E6-396754419673}" dt="2024-08-03T15:09:05.948" v="1688" actId="2710"/>
          <ac:spMkLst>
            <pc:docMk/>
            <pc:sldMk cId="2974568553" sldId="329"/>
            <ac:spMk id="3" creationId="{ED58EDD1-1E35-C3F2-7F8B-13A8A06E32B0}"/>
          </ac:spMkLst>
        </pc:spChg>
        <pc:spChg chg="add del">
          <ac:chgData name="Sneh Pathak" userId="3fbdfd3140447d52" providerId="LiveId" clId="{D92A0935-0B86-4525-84E6-396754419673}" dt="2024-08-01T20:47:13.237" v="1554" actId="26606"/>
          <ac:spMkLst>
            <pc:docMk/>
            <pc:sldMk cId="2974568553" sldId="329"/>
            <ac:spMk id="4" creationId="{F7AA9BB3-C8EA-65E6-7740-366C72294A61}"/>
          </ac:spMkLst>
        </pc:spChg>
        <pc:spChg chg="mod modVis">
          <ac:chgData name="Sneh Pathak" userId="3fbdfd3140447d52" providerId="LiveId" clId="{D92A0935-0B86-4525-84E6-396754419673}" dt="2024-08-01T20:47:13.237" v="1554" actId="26606"/>
          <ac:spMkLst>
            <pc:docMk/>
            <pc:sldMk cId="2974568553" sldId="329"/>
            <ac:spMk id="5" creationId="{50D2C949-0D53-0660-08D0-CD8742FCE920}"/>
          </ac:spMkLst>
        </pc:spChg>
        <pc:spChg chg="mod">
          <ac:chgData name="Sneh Pathak" userId="3fbdfd3140447d52" providerId="LiveId" clId="{D92A0935-0B86-4525-84E6-396754419673}" dt="2024-08-01T20:47:03.350" v="1551"/>
          <ac:spMkLst>
            <pc:docMk/>
            <pc:sldMk cId="2974568553" sldId="329"/>
            <ac:spMk id="7" creationId="{79F12CF3-AC64-053B-BBEA-5796D5C95028}"/>
          </ac:spMkLst>
        </pc:spChg>
        <pc:spChg chg="mod">
          <ac:chgData name="Sneh Pathak" userId="3fbdfd3140447d52" providerId="LiveId" clId="{D92A0935-0B86-4525-84E6-396754419673}" dt="2024-08-01T20:47:03.350" v="1551"/>
          <ac:spMkLst>
            <pc:docMk/>
            <pc:sldMk cId="2974568553" sldId="329"/>
            <ac:spMk id="8" creationId="{E6C774CB-6D13-2711-D3C6-1F49F9DE9918}"/>
          </ac:spMkLst>
        </pc:spChg>
        <pc:spChg chg="mod">
          <ac:chgData name="Sneh Pathak" userId="3fbdfd3140447d52" providerId="LiveId" clId="{D92A0935-0B86-4525-84E6-396754419673}" dt="2024-08-01T20:47:03.350" v="1551"/>
          <ac:spMkLst>
            <pc:docMk/>
            <pc:sldMk cId="2974568553" sldId="329"/>
            <ac:spMk id="10" creationId="{0A41CE67-6983-E990-149D-2AC517F19BD9}"/>
          </ac:spMkLst>
        </pc:spChg>
        <pc:spChg chg="mod">
          <ac:chgData name="Sneh Pathak" userId="3fbdfd3140447d52" providerId="LiveId" clId="{D92A0935-0B86-4525-84E6-396754419673}" dt="2024-08-01T20:50:22.954" v="1567"/>
          <ac:spMkLst>
            <pc:docMk/>
            <pc:sldMk cId="2974568553" sldId="329"/>
            <ac:spMk id="12" creationId="{FE617D38-3747-6E90-DD6C-E661A8261DB4}"/>
          </ac:spMkLst>
        </pc:spChg>
        <pc:spChg chg="mod">
          <ac:chgData name="Sneh Pathak" userId="3fbdfd3140447d52" providerId="LiveId" clId="{D92A0935-0B86-4525-84E6-396754419673}" dt="2024-08-01T20:50:22.954" v="1567"/>
          <ac:spMkLst>
            <pc:docMk/>
            <pc:sldMk cId="2974568553" sldId="329"/>
            <ac:spMk id="13" creationId="{7BBC38A6-890B-EC52-BE66-D0888CE00BBC}"/>
          </ac:spMkLst>
        </pc:spChg>
        <pc:spChg chg="mod">
          <ac:chgData name="Sneh Pathak" userId="3fbdfd3140447d52" providerId="LiveId" clId="{D92A0935-0B86-4525-84E6-396754419673}" dt="2024-08-01T20:50:22.954" v="1567"/>
          <ac:spMkLst>
            <pc:docMk/>
            <pc:sldMk cId="2974568553" sldId="329"/>
            <ac:spMk id="15" creationId="{B51DB6DA-F9DA-869D-EF8F-F6E82891D49A}"/>
          </ac:spMkLst>
        </pc:spChg>
        <pc:grpChg chg="add mod">
          <ac:chgData name="Sneh Pathak" userId="3fbdfd3140447d52" providerId="LiveId" clId="{D92A0935-0B86-4525-84E6-396754419673}" dt="2024-08-01T20:49:38.419" v="1564" actId="1076"/>
          <ac:grpSpMkLst>
            <pc:docMk/>
            <pc:sldMk cId="2974568553" sldId="329"/>
            <ac:grpSpMk id="6" creationId="{EC760920-C9E6-608D-C657-609C04BAF01A}"/>
          </ac:grpSpMkLst>
        </pc:grpChg>
        <pc:grpChg chg="add mod">
          <ac:chgData name="Sneh Pathak" userId="3fbdfd3140447d52" providerId="LiveId" clId="{D92A0935-0B86-4525-84E6-396754419673}" dt="2024-08-01T20:50:22.954" v="1567"/>
          <ac:grpSpMkLst>
            <pc:docMk/>
            <pc:sldMk cId="2974568553" sldId="329"/>
            <ac:grpSpMk id="11" creationId="{5DF793E1-29FE-86D3-C72C-4B6A6ECE1A8A}"/>
          </ac:grpSpMkLst>
        </pc:grpChg>
        <pc:picChg chg="mod">
          <ac:chgData name="Sneh Pathak" userId="3fbdfd3140447d52" providerId="LiveId" clId="{D92A0935-0B86-4525-84E6-396754419673}" dt="2024-08-01T20:47:03.350" v="1551"/>
          <ac:picMkLst>
            <pc:docMk/>
            <pc:sldMk cId="2974568553" sldId="329"/>
            <ac:picMk id="9" creationId="{873ADA38-6E8C-0A0E-FFCC-64C1938B9B09}"/>
          </ac:picMkLst>
        </pc:picChg>
        <pc:picChg chg="mod">
          <ac:chgData name="Sneh Pathak" userId="3fbdfd3140447d52" providerId="LiveId" clId="{D92A0935-0B86-4525-84E6-396754419673}" dt="2024-08-01T20:50:22.954" v="1567"/>
          <ac:picMkLst>
            <pc:docMk/>
            <pc:sldMk cId="2974568553" sldId="329"/>
            <ac:picMk id="14" creationId="{8DD0D563-1FE4-218C-767F-2C5A6E10F6A8}"/>
          </ac:picMkLst>
        </pc:picChg>
      </pc:sldChg>
      <pc:sldChg chg="addSp delSp modSp new mod modClrScheme chgLayout">
        <pc:chgData name="Sneh Pathak" userId="3fbdfd3140447d52" providerId="LiveId" clId="{D92A0935-0B86-4525-84E6-396754419673}" dt="2024-08-03T15:10:16.033" v="1698" actId="1076"/>
        <pc:sldMkLst>
          <pc:docMk/>
          <pc:sldMk cId="198463619" sldId="330"/>
        </pc:sldMkLst>
        <pc:spChg chg="mod">
          <ac:chgData name="Sneh Pathak" userId="3fbdfd3140447d52" providerId="LiveId" clId="{D92A0935-0B86-4525-84E6-396754419673}" dt="2024-08-03T15:09:36.925" v="1692" actId="1076"/>
          <ac:spMkLst>
            <pc:docMk/>
            <pc:sldMk cId="198463619" sldId="330"/>
            <ac:spMk id="2" creationId="{480252E8-8BFC-F6F6-B4B0-0DD7E4670699}"/>
          </ac:spMkLst>
        </pc:spChg>
        <pc:spChg chg="del">
          <ac:chgData name="Sneh Pathak" userId="3fbdfd3140447d52" providerId="LiveId" clId="{D92A0935-0B86-4525-84E6-396754419673}" dt="2024-08-01T20:44:21.051" v="1533" actId="26606"/>
          <ac:spMkLst>
            <pc:docMk/>
            <pc:sldMk cId="198463619" sldId="330"/>
            <ac:spMk id="3" creationId="{D601F4A7-A156-28F3-D310-960369D8690F}"/>
          </ac:spMkLst>
        </pc:spChg>
        <pc:spChg chg="del">
          <ac:chgData name="Sneh Pathak" userId="3fbdfd3140447d52" providerId="LiveId" clId="{D92A0935-0B86-4525-84E6-396754419673}" dt="2024-08-01T20:44:21.051" v="1533" actId="26606"/>
          <ac:spMkLst>
            <pc:docMk/>
            <pc:sldMk cId="198463619" sldId="330"/>
            <ac:spMk id="4" creationId="{CF5FEB83-94CE-9E23-8130-43E795CC7A1D}"/>
          </ac:spMkLst>
        </pc:spChg>
        <pc:spChg chg="del">
          <ac:chgData name="Sneh Pathak" userId="3fbdfd3140447d52" providerId="LiveId" clId="{D92A0935-0B86-4525-84E6-396754419673}" dt="2024-08-01T20:44:21.051" v="1533" actId="26606"/>
          <ac:spMkLst>
            <pc:docMk/>
            <pc:sldMk cId="198463619" sldId="330"/>
            <ac:spMk id="5" creationId="{B4A34803-5305-5BD9-307D-F9532AF36FFC}"/>
          </ac:spMkLst>
        </pc:spChg>
        <pc:spChg chg="mod">
          <ac:chgData name="Sneh Pathak" userId="3fbdfd3140447d52" providerId="LiveId" clId="{D92A0935-0B86-4525-84E6-396754419673}" dt="2024-08-01T20:44:21.051" v="1533" actId="26606"/>
          <ac:spMkLst>
            <pc:docMk/>
            <pc:sldMk cId="198463619" sldId="330"/>
            <ac:spMk id="6" creationId="{8ACC839C-D0EF-A40C-14AF-E919DE64C88F}"/>
          </ac:spMkLst>
        </pc:spChg>
        <pc:spChg chg="mod">
          <ac:chgData name="Sneh Pathak" userId="3fbdfd3140447d52" providerId="LiveId" clId="{D92A0935-0B86-4525-84E6-396754419673}" dt="2024-08-01T20:44:07.743" v="1532"/>
          <ac:spMkLst>
            <pc:docMk/>
            <pc:sldMk cId="198463619" sldId="330"/>
            <ac:spMk id="8" creationId="{0FA76BCB-15D4-7667-BBC5-07F37559F88B}"/>
          </ac:spMkLst>
        </pc:spChg>
        <pc:spChg chg="mod">
          <ac:chgData name="Sneh Pathak" userId="3fbdfd3140447d52" providerId="LiveId" clId="{D92A0935-0B86-4525-84E6-396754419673}" dt="2024-08-01T20:44:07.743" v="1532"/>
          <ac:spMkLst>
            <pc:docMk/>
            <pc:sldMk cId="198463619" sldId="330"/>
            <ac:spMk id="9" creationId="{8D09ED99-067B-19C8-045C-6EFD3718C4B4}"/>
          </ac:spMkLst>
        </pc:spChg>
        <pc:spChg chg="mod">
          <ac:chgData name="Sneh Pathak" userId="3fbdfd3140447d52" providerId="LiveId" clId="{D92A0935-0B86-4525-84E6-396754419673}" dt="2024-08-01T20:44:07.743" v="1532"/>
          <ac:spMkLst>
            <pc:docMk/>
            <pc:sldMk cId="198463619" sldId="330"/>
            <ac:spMk id="10" creationId="{7948CFD4-9C52-1B68-ED2D-1E202D9E11CF}"/>
          </ac:spMkLst>
        </pc:spChg>
        <pc:spChg chg="mod">
          <ac:chgData name="Sneh Pathak" userId="3fbdfd3140447d52" providerId="LiveId" clId="{D92A0935-0B86-4525-84E6-396754419673}" dt="2024-08-01T20:44:07.743" v="1532"/>
          <ac:spMkLst>
            <pc:docMk/>
            <pc:sldMk cId="198463619" sldId="330"/>
            <ac:spMk id="11" creationId="{C5C96D98-B2A3-24C0-C792-E2A571509614}"/>
          </ac:spMkLst>
        </pc:spChg>
        <pc:spChg chg="mod">
          <ac:chgData name="Sneh Pathak" userId="3fbdfd3140447d52" providerId="LiveId" clId="{D92A0935-0B86-4525-84E6-396754419673}" dt="2024-08-01T20:44:07.743" v="1532"/>
          <ac:spMkLst>
            <pc:docMk/>
            <pc:sldMk cId="198463619" sldId="330"/>
            <ac:spMk id="12" creationId="{D6BE2BC6-DBBB-EE29-4E86-AF409A06FD24}"/>
          </ac:spMkLst>
        </pc:spChg>
        <pc:spChg chg="mod">
          <ac:chgData name="Sneh Pathak" userId="3fbdfd3140447d52" providerId="LiveId" clId="{D92A0935-0B86-4525-84E6-396754419673}" dt="2024-08-01T20:44:07.743" v="1532"/>
          <ac:spMkLst>
            <pc:docMk/>
            <pc:sldMk cId="198463619" sldId="330"/>
            <ac:spMk id="14" creationId="{465640B7-2211-17D2-FEE1-C2F579A691B7}"/>
          </ac:spMkLst>
        </pc:spChg>
        <pc:spChg chg="mod">
          <ac:chgData name="Sneh Pathak" userId="3fbdfd3140447d52" providerId="LiveId" clId="{D92A0935-0B86-4525-84E6-396754419673}" dt="2024-08-01T20:44:07.743" v="1532"/>
          <ac:spMkLst>
            <pc:docMk/>
            <pc:sldMk cId="198463619" sldId="330"/>
            <ac:spMk id="16" creationId="{42AF360A-1DEA-62BA-254B-252AF4D6D4A2}"/>
          </ac:spMkLst>
        </pc:spChg>
        <pc:spChg chg="mod">
          <ac:chgData name="Sneh Pathak" userId="3fbdfd3140447d52" providerId="LiveId" clId="{D92A0935-0B86-4525-84E6-396754419673}" dt="2024-08-01T20:44:07.743" v="1532"/>
          <ac:spMkLst>
            <pc:docMk/>
            <pc:sldMk cId="198463619" sldId="330"/>
            <ac:spMk id="17" creationId="{D9A9E4F8-463B-B1FE-72AB-C42833BADD20}"/>
          </ac:spMkLst>
        </pc:spChg>
        <pc:spChg chg="add mod">
          <ac:chgData name="Sneh Pathak" userId="3fbdfd3140447d52" providerId="LiveId" clId="{D92A0935-0B86-4525-84E6-396754419673}" dt="2024-08-03T15:10:06.825" v="1697" actId="123"/>
          <ac:spMkLst>
            <pc:docMk/>
            <pc:sldMk cId="198463619" sldId="330"/>
            <ac:spMk id="19" creationId="{7803DB9A-0B1D-E3B4-0F4B-83850447A654}"/>
          </ac:spMkLst>
        </pc:spChg>
        <pc:spChg chg="add del mod">
          <ac:chgData name="Sneh Pathak" userId="3fbdfd3140447d52" providerId="LiveId" clId="{D92A0935-0B86-4525-84E6-396754419673}" dt="2024-08-01T20:44:35.207" v="1534"/>
          <ac:spMkLst>
            <pc:docMk/>
            <pc:sldMk cId="198463619" sldId="330"/>
            <ac:spMk id="23" creationId="{A98ECAA5-F3EE-F321-2DD0-434902A36895}"/>
          </ac:spMkLst>
        </pc:spChg>
        <pc:grpChg chg="add mod">
          <ac:chgData name="Sneh Pathak" userId="3fbdfd3140447d52" providerId="LiveId" clId="{D92A0935-0B86-4525-84E6-396754419673}" dt="2024-08-03T15:10:16.033" v="1698" actId="1076"/>
          <ac:grpSpMkLst>
            <pc:docMk/>
            <pc:sldMk cId="198463619" sldId="330"/>
            <ac:grpSpMk id="7" creationId="{0F3F4082-6660-14FA-30FE-2EC2AA13BCFB}"/>
          </ac:grpSpMkLst>
        </pc:grpChg>
        <pc:picChg chg="mod">
          <ac:chgData name="Sneh Pathak" userId="3fbdfd3140447d52" providerId="LiveId" clId="{D92A0935-0B86-4525-84E6-396754419673}" dt="2024-08-01T20:44:07.743" v="1532"/>
          <ac:picMkLst>
            <pc:docMk/>
            <pc:sldMk cId="198463619" sldId="330"/>
            <ac:picMk id="13" creationId="{4E8C67EA-3EAC-70C8-0284-A93E8A794D66}"/>
          </ac:picMkLst>
        </pc:picChg>
        <pc:picChg chg="mod">
          <ac:chgData name="Sneh Pathak" userId="3fbdfd3140447d52" providerId="LiveId" clId="{D92A0935-0B86-4525-84E6-396754419673}" dt="2024-08-01T20:44:07.743" v="1532"/>
          <ac:picMkLst>
            <pc:docMk/>
            <pc:sldMk cId="198463619" sldId="330"/>
            <ac:picMk id="15" creationId="{22BCE0E4-6E94-1508-019F-934B6D9DB64D}"/>
          </ac:picMkLst>
        </pc:picChg>
        <pc:picChg chg="mod">
          <ac:chgData name="Sneh Pathak" userId="3fbdfd3140447d52" providerId="LiveId" clId="{D92A0935-0B86-4525-84E6-396754419673}" dt="2024-08-01T20:44:07.743" v="1532"/>
          <ac:picMkLst>
            <pc:docMk/>
            <pc:sldMk cId="198463619" sldId="330"/>
            <ac:picMk id="18" creationId="{562DF057-2795-7686-4E91-ED6BDA78D2A7}"/>
          </ac:picMkLst>
        </pc:picChg>
      </pc:sldChg>
      <pc:sldChg chg="add del">
        <pc:chgData name="Sneh Pathak" userId="3fbdfd3140447d52" providerId="LiveId" clId="{D92A0935-0B86-4525-84E6-396754419673}" dt="2024-08-01T20:43:43.386" v="1515"/>
        <pc:sldMkLst>
          <pc:docMk/>
          <pc:sldMk cId="341709579" sldId="330"/>
        </pc:sldMkLst>
      </pc:sldChg>
      <pc:sldChg chg="addSp delSp modSp new mod modClrScheme chgLayout">
        <pc:chgData name="Sneh Pathak" userId="3fbdfd3140447d52" providerId="LiveId" clId="{D92A0935-0B86-4525-84E6-396754419673}" dt="2024-08-01T20:51:05.057" v="1595" actId="26606"/>
        <pc:sldMkLst>
          <pc:docMk/>
          <pc:sldMk cId="4143655287" sldId="331"/>
        </pc:sldMkLst>
        <pc:spChg chg="mod">
          <ac:chgData name="Sneh Pathak" userId="3fbdfd3140447d52" providerId="LiveId" clId="{D92A0935-0B86-4525-84E6-396754419673}" dt="2024-08-01T20:51:05.057" v="1595" actId="26606"/>
          <ac:spMkLst>
            <pc:docMk/>
            <pc:sldMk cId="4143655287" sldId="331"/>
            <ac:spMk id="2" creationId="{E9622C6C-274E-5150-3474-172C58801B68}"/>
          </ac:spMkLst>
        </pc:spChg>
        <pc:spChg chg="add del">
          <ac:chgData name="Sneh Pathak" userId="3fbdfd3140447d52" providerId="LiveId" clId="{D92A0935-0B86-4525-84E6-396754419673}" dt="2024-08-01T20:51:05.057" v="1595" actId="26606"/>
          <ac:spMkLst>
            <pc:docMk/>
            <pc:sldMk cId="4143655287" sldId="331"/>
            <ac:spMk id="3" creationId="{BA662006-09D2-5D00-EE0C-ECDA3B4E8EFB}"/>
          </ac:spMkLst>
        </pc:spChg>
        <pc:spChg chg="add del mod">
          <ac:chgData name="Sneh Pathak" userId="3fbdfd3140447d52" providerId="LiveId" clId="{D92A0935-0B86-4525-84E6-396754419673}" dt="2024-08-01T20:51:02.212" v="1592" actId="26606"/>
          <ac:spMkLst>
            <pc:docMk/>
            <pc:sldMk cId="4143655287" sldId="331"/>
            <ac:spMk id="9" creationId="{83F1EF36-0E47-DD19-6B47-664798B19252}"/>
          </ac:spMkLst>
        </pc:spChg>
        <pc:spChg chg="add del mod">
          <ac:chgData name="Sneh Pathak" userId="3fbdfd3140447d52" providerId="LiveId" clId="{D92A0935-0B86-4525-84E6-396754419673}" dt="2024-08-01T20:51:05.057" v="1594" actId="26606"/>
          <ac:spMkLst>
            <pc:docMk/>
            <pc:sldMk cId="4143655287" sldId="331"/>
            <ac:spMk id="11" creationId="{658A897C-13B5-DC7C-011F-737763FF9E90}"/>
          </ac:spMkLst>
        </pc:spChg>
        <pc:spChg chg="add del mod">
          <ac:chgData name="Sneh Pathak" userId="3fbdfd3140447d52" providerId="LiveId" clId="{D92A0935-0B86-4525-84E6-396754419673}" dt="2024-08-01T20:51:05.057" v="1594" actId="26606"/>
          <ac:spMkLst>
            <pc:docMk/>
            <pc:sldMk cId="4143655287" sldId="331"/>
            <ac:spMk id="12" creationId="{00DC3D15-C1CD-3779-D925-B6C5D7F0148E}"/>
          </ac:spMkLst>
        </pc:spChg>
        <pc:spChg chg="add mod">
          <ac:chgData name="Sneh Pathak" userId="3fbdfd3140447d52" providerId="LiveId" clId="{D92A0935-0B86-4525-84E6-396754419673}" dt="2024-08-01T20:51:05.057" v="1595" actId="26606"/>
          <ac:spMkLst>
            <pc:docMk/>
            <pc:sldMk cId="4143655287" sldId="331"/>
            <ac:spMk id="14" creationId="{83F1EF36-0E47-DD19-6B47-664798B19252}"/>
          </ac:spMkLst>
        </pc:spChg>
        <pc:picChg chg="add mod">
          <ac:chgData name="Sneh Pathak" userId="3fbdfd3140447d52" providerId="LiveId" clId="{D92A0935-0B86-4525-84E6-396754419673}" dt="2024-08-01T20:51:05.057" v="1595" actId="26606"/>
          <ac:picMkLst>
            <pc:docMk/>
            <pc:sldMk cId="4143655287" sldId="331"/>
            <ac:picMk id="4" creationId="{A1A66D87-2D4F-445A-1E65-B6C42835E8B7}"/>
          </ac:picMkLst>
        </pc:picChg>
      </pc:sldChg>
    </pc:docChg>
  </pc:docChgLst>
  <pc:docChgLst>
    <pc:chgData name="Sneh Pathak" userId="3fbdfd3140447d52" providerId="LiveId" clId="{3BA54306-8110-4EBD-9159-23993631D64E}"/>
    <pc:docChg chg="delSld modSld">
      <pc:chgData name="Sneh Pathak" userId="3fbdfd3140447d52" providerId="LiveId" clId="{3BA54306-8110-4EBD-9159-23993631D64E}" dt="2024-06-22T01:40:25.936" v="8" actId="20577"/>
      <pc:docMkLst>
        <pc:docMk/>
      </pc:docMkLst>
      <pc:sldChg chg="modSp mod">
        <pc:chgData name="Sneh Pathak" userId="3fbdfd3140447d52" providerId="LiveId" clId="{3BA54306-8110-4EBD-9159-23993631D64E}" dt="2024-06-22T01:40:25.936" v="8" actId="20577"/>
        <pc:sldMkLst>
          <pc:docMk/>
          <pc:sldMk cId="2202437675" sldId="312"/>
        </pc:sldMkLst>
        <pc:spChg chg="mod">
          <ac:chgData name="Sneh Pathak" userId="3fbdfd3140447d52" providerId="LiveId" clId="{3BA54306-8110-4EBD-9159-23993631D64E}" dt="2024-06-22T01:40:25.936" v="8" actId="20577"/>
          <ac:spMkLst>
            <pc:docMk/>
            <pc:sldMk cId="2202437675" sldId="312"/>
            <ac:spMk id="2" creationId="{4207FF65-A536-F639-8591-ED024C223308}"/>
          </ac:spMkLst>
        </pc:spChg>
      </pc:sldChg>
      <pc:sldChg chg="del">
        <pc:chgData name="Sneh Pathak" userId="3fbdfd3140447d52" providerId="LiveId" clId="{3BA54306-8110-4EBD-9159-23993631D64E}" dt="2024-06-06T18:42:28.680" v="5" actId="47"/>
        <pc:sldMkLst>
          <pc:docMk/>
          <pc:sldMk cId="862207793" sldId="313"/>
        </pc:sldMkLst>
      </pc:sldChg>
      <pc:sldChg chg="del">
        <pc:chgData name="Sneh Pathak" userId="3fbdfd3140447d52" providerId="LiveId" clId="{3BA54306-8110-4EBD-9159-23993631D64E}" dt="2024-06-06T18:42:29.969" v="6" actId="47"/>
        <pc:sldMkLst>
          <pc:docMk/>
          <pc:sldMk cId="2280412151" sldId="31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jpeg"/></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title"/>
          </p:nvPr>
        </p:nvSpPr>
        <p:spPr>
          <a:xfrm>
            <a:off x="914400" y="965393"/>
            <a:ext cx="7631709" cy="1091627"/>
          </a:xfrm>
        </p:spPr>
        <p:txBody>
          <a:bodyPr anchor="b">
            <a:normAutofit/>
          </a:bodyPr>
          <a:lstStyle/>
          <a:p>
            <a:pPr>
              <a:lnSpc>
                <a:spcPct val="90000"/>
              </a:lnSpc>
            </a:pPr>
            <a:r>
              <a:rPr lang="en-US" dirty="0"/>
              <a:t>EMPLOYEE ATTRITION     ANALYSIS</a:t>
            </a:r>
          </a:p>
        </p:txBody>
      </p:sp>
      <p:sp>
        <p:nvSpPr>
          <p:cNvPr id="22" name="Content Placeholder 2">
            <a:extLst>
              <a:ext uri="{FF2B5EF4-FFF2-40B4-BE49-F238E27FC236}">
                <a16:creationId xmlns:a16="http://schemas.microsoft.com/office/drawing/2014/main" id="{87F868D5-FB06-A83B-B5AE-056402C67BCA}"/>
              </a:ext>
            </a:extLst>
          </p:cNvPr>
          <p:cNvSpPr>
            <a:spLocks noGrp="1"/>
          </p:cNvSpPr>
          <p:nvPr>
            <p:ph sz="half" idx="15"/>
          </p:nvPr>
        </p:nvSpPr>
        <p:spPr>
          <a:xfrm>
            <a:off x="914400" y="2303028"/>
            <a:ext cx="5041092" cy="4144192"/>
          </a:xfrm>
        </p:spPr>
        <p:txBody>
          <a:bodyPr/>
          <a:lstStyle/>
          <a:p>
            <a:pPr marL="0" indent="0">
              <a:lnSpc>
                <a:spcPct val="150000"/>
              </a:lnSpc>
              <a:buNone/>
            </a:pPr>
            <a:r>
              <a:rPr lang="en-US" sz="2000" b="1" dirty="0"/>
              <a:t>NAME: SNEH PATHAK</a:t>
            </a:r>
          </a:p>
          <a:p>
            <a:pPr marL="0" indent="0">
              <a:lnSpc>
                <a:spcPct val="150000"/>
              </a:lnSpc>
              <a:buNone/>
            </a:pPr>
            <a:r>
              <a:rPr lang="en-US" b="1" dirty="0"/>
              <a:t>STUDENT ID:  C0938327</a:t>
            </a:r>
          </a:p>
          <a:p>
            <a:pPr marL="0" indent="0">
              <a:lnSpc>
                <a:spcPct val="150000"/>
              </a:lnSpc>
              <a:buNone/>
            </a:pPr>
            <a:r>
              <a:rPr lang="en-US" b="1" dirty="0"/>
              <a:t>SUJECT: DATA TECHNOLOGY SOLUTIONS</a:t>
            </a:r>
          </a:p>
          <a:p>
            <a:pPr marL="0" indent="0">
              <a:lnSpc>
                <a:spcPct val="150000"/>
              </a:lnSpc>
              <a:buNone/>
            </a:pPr>
            <a:r>
              <a:rPr lang="en-US" b="1" dirty="0"/>
              <a:t>SUBJECT CODE : BDM 1024</a:t>
            </a:r>
          </a:p>
          <a:p>
            <a:pPr marL="0" indent="0">
              <a:lnSpc>
                <a:spcPct val="150000"/>
              </a:lnSpc>
              <a:buNone/>
            </a:pPr>
            <a:r>
              <a:rPr lang="en-US" b="1" dirty="0"/>
              <a:t>PROFESSOR JEY KANESH</a:t>
            </a:r>
          </a:p>
          <a:p>
            <a:pPr marL="0" indent="0">
              <a:buNone/>
            </a:pPr>
            <a:endParaRPr lang="en-US" dirty="0"/>
          </a:p>
        </p:txBody>
      </p:sp>
      <p:pic>
        <p:nvPicPr>
          <p:cNvPr id="3" name="object 4">
            <a:extLst>
              <a:ext uri="{FF2B5EF4-FFF2-40B4-BE49-F238E27FC236}">
                <a16:creationId xmlns:a16="http://schemas.microsoft.com/office/drawing/2014/main" id="{16E2ADDA-57DB-534D-1910-9B390E98AC4F}"/>
              </a:ext>
            </a:extLst>
          </p:cNvPr>
          <p:cNvPicPr/>
          <p:nvPr/>
        </p:nvPicPr>
        <p:blipFill>
          <a:blip r:embed="rId3" cstate="print"/>
          <a:stretch>
            <a:fillRect/>
          </a:stretch>
        </p:blipFill>
        <p:spPr>
          <a:xfrm>
            <a:off x="8989454" y="1102446"/>
            <a:ext cx="3202545" cy="5618500"/>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noFill/>
        </p:spPr>
      </p:pic>
      <p:sp>
        <p:nvSpPr>
          <p:cNvPr id="17" name="Slide Number Placeholder 5">
            <a:extLst>
              <a:ext uri="{FF2B5EF4-FFF2-40B4-BE49-F238E27FC236}">
                <a16:creationId xmlns:a16="http://schemas.microsoft.com/office/drawing/2014/main" id="{1FEF8435-5F63-4048-A62C-6A32BCDEF87F}"/>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a:t>
            </a:fld>
            <a:endParaRPr lang="en-US" dirty="0"/>
          </a:p>
        </p:txBody>
      </p:sp>
      <p:grpSp>
        <p:nvGrpSpPr>
          <p:cNvPr id="4" name="object 10">
            <a:extLst>
              <a:ext uri="{FF2B5EF4-FFF2-40B4-BE49-F238E27FC236}">
                <a16:creationId xmlns:a16="http://schemas.microsoft.com/office/drawing/2014/main" id="{3C0A5CEB-C221-49E5-9098-3810DC0F4554}"/>
              </a:ext>
            </a:extLst>
          </p:cNvPr>
          <p:cNvGrpSpPr/>
          <p:nvPr/>
        </p:nvGrpSpPr>
        <p:grpSpPr>
          <a:xfrm>
            <a:off x="5752153" y="1452574"/>
            <a:ext cx="4957459" cy="3505319"/>
            <a:chOff x="3889278" y="4772812"/>
            <a:chExt cx="6873070" cy="5157546"/>
          </a:xfrm>
        </p:grpSpPr>
        <p:sp>
          <p:nvSpPr>
            <p:cNvPr id="5" name="object 11">
              <a:extLst>
                <a:ext uri="{FF2B5EF4-FFF2-40B4-BE49-F238E27FC236}">
                  <a16:creationId xmlns:a16="http://schemas.microsoft.com/office/drawing/2014/main" id="{707C2202-412F-5563-CC00-EA9438F2CB4D}"/>
                </a:ext>
              </a:extLst>
            </p:cNvPr>
            <p:cNvSpPr/>
            <p:nvPr/>
          </p:nvSpPr>
          <p:spPr>
            <a:xfrm>
              <a:off x="7398820" y="4807220"/>
              <a:ext cx="3345815" cy="2331720"/>
            </a:xfrm>
            <a:custGeom>
              <a:avLst/>
              <a:gdLst/>
              <a:ahLst/>
              <a:cxnLst/>
              <a:rect l="l" t="t" r="r" b="b"/>
              <a:pathLst>
                <a:path w="3345815" h="2331720">
                  <a:moveTo>
                    <a:pt x="0" y="0"/>
                  </a:moveTo>
                  <a:lnTo>
                    <a:pt x="0" y="2331348"/>
                  </a:lnTo>
                </a:path>
                <a:path w="3345815" h="2331720">
                  <a:moveTo>
                    <a:pt x="3345720" y="0"/>
                  </a:moveTo>
                  <a:lnTo>
                    <a:pt x="3345720" y="2331348"/>
                  </a:lnTo>
                </a:path>
              </a:pathLst>
            </a:custGeom>
            <a:ln w="34409">
              <a:solidFill>
                <a:srgbClr val="FFFFFF"/>
              </a:solidFill>
            </a:ln>
          </p:spPr>
          <p:txBody>
            <a:bodyPr wrap="square" lIns="0" tIns="0" rIns="0" bIns="0" rtlCol="0"/>
            <a:lstStyle/>
            <a:p>
              <a:endParaRPr/>
            </a:p>
          </p:txBody>
        </p:sp>
        <p:sp>
          <p:nvSpPr>
            <p:cNvPr id="6" name="object 12">
              <a:extLst>
                <a:ext uri="{FF2B5EF4-FFF2-40B4-BE49-F238E27FC236}">
                  <a16:creationId xmlns:a16="http://schemas.microsoft.com/office/drawing/2014/main" id="{8865816E-098A-CADE-3D39-1D2E080A6A84}"/>
                </a:ext>
              </a:extLst>
            </p:cNvPr>
            <p:cNvSpPr/>
            <p:nvPr/>
          </p:nvSpPr>
          <p:spPr>
            <a:xfrm>
              <a:off x="7381608" y="4772812"/>
              <a:ext cx="3380740" cy="2400300"/>
            </a:xfrm>
            <a:custGeom>
              <a:avLst/>
              <a:gdLst/>
              <a:ahLst/>
              <a:cxnLst/>
              <a:rect l="l" t="t" r="r" b="b"/>
              <a:pathLst>
                <a:path w="3380740" h="2400300">
                  <a:moveTo>
                    <a:pt x="3380130" y="2365768"/>
                  </a:moveTo>
                  <a:lnTo>
                    <a:pt x="0" y="2365768"/>
                  </a:lnTo>
                  <a:lnTo>
                    <a:pt x="0" y="2400173"/>
                  </a:lnTo>
                  <a:lnTo>
                    <a:pt x="3380130" y="2400173"/>
                  </a:lnTo>
                  <a:lnTo>
                    <a:pt x="3380130" y="2365768"/>
                  </a:lnTo>
                  <a:close/>
                </a:path>
                <a:path w="3380740" h="2400300">
                  <a:moveTo>
                    <a:pt x="3380130" y="0"/>
                  </a:moveTo>
                  <a:lnTo>
                    <a:pt x="0" y="0"/>
                  </a:lnTo>
                  <a:lnTo>
                    <a:pt x="0" y="34404"/>
                  </a:lnTo>
                  <a:lnTo>
                    <a:pt x="3380130" y="34404"/>
                  </a:lnTo>
                  <a:lnTo>
                    <a:pt x="3380130" y="0"/>
                  </a:lnTo>
                  <a:close/>
                </a:path>
              </a:pathLst>
            </a:custGeom>
            <a:solidFill>
              <a:srgbClr val="FFFFFF"/>
            </a:solidFill>
          </p:spPr>
          <p:txBody>
            <a:bodyPr wrap="square" lIns="0" tIns="0" rIns="0" bIns="0" rtlCol="0"/>
            <a:lstStyle/>
            <a:p>
              <a:endParaRPr/>
            </a:p>
          </p:txBody>
        </p:sp>
        <p:pic>
          <p:nvPicPr>
            <p:cNvPr id="7" name="object 13">
              <a:extLst>
                <a:ext uri="{FF2B5EF4-FFF2-40B4-BE49-F238E27FC236}">
                  <a16:creationId xmlns:a16="http://schemas.microsoft.com/office/drawing/2014/main" id="{4A7C301C-92BA-66A9-CCB2-942CA648ADF3}"/>
                </a:ext>
              </a:extLst>
            </p:cNvPr>
            <p:cNvPicPr/>
            <p:nvPr/>
          </p:nvPicPr>
          <p:blipFill>
            <a:blip r:embed="rId4" cstate="print"/>
            <a:stretch>
              <a:fillRect/>
            </a:stretch>
          </p:blipFill>
          <p:spPr>
            <a:xfrm>
              <a:off x="3889278" y="6380556"/>
              <a:ext cx="4145760" cy="3549802"/>
            </a:xfrm>
            <a:prstGeom prst="rect">
              <a:avLst/>
            </a:prstGeom>
          </p:spPr>
        </p:pic>
        <p:sp>
          <p:nvSpPr>
            <p:cNvPr id="8" name="object 14">
              <a:extLst>
                <a:ext uri="{FF2B5EF4-FFF2-40B4-BE49-F238E27FC236}">
                  <a16:creationId xmlns:a16="http://schemas.microsoft.com/office/drawing/2014/main" id="{ED83A4C6-EFB9-BDC1-21EC-DFC88AEEEDAC}"/>
                </a:ext>
              </a:extLst>
            </p:cNvPr>
            <p:cNvSpPr/>
            <p:nvPr/>
          </p:nvSpPr>
          <p:spPr>
            <a:xfrm>
              <a:off x="5184873" y="7646578"/>
              <a:ext cx="2844165" cy="140970"/>
            </a:xfrm>
            <a:custGeom>
              <a:avLst/>
              <a:gdLst/>
              <a:ahLst/>
              <a:cxnLst/>
              <a:rect l="l" t="t" r="r" b="b"/>
              <a:pathLst>
                <a:path w="2844165" h="140970">
                  <a:moveTo>
                    <a:pt x="2843744" y="140506"/>
                  </a:moveTo>
                  <a:lnTo>
                    <a:pt x="0" y="140506"/>
                  </a:lnTo>
                  <a:lnTo>
                    <a:pt x="0" y="94859"/>
                  </a:lnTo>
                  <a:lnTo>
                    <a:pt x="7502" y="57771"/>
                  </a:lnTo>
                  <a:lnTo>
                    <a:pt x="27913" y="27637"/>
                  </a:lnTo>
                  <a:lnTo>
                    <a:pt x="58089" y="7399"/>
                  </a:lnTo>
                  <a:lnTo>
                    <a:pt x="94886" y="0"/>
                  </a:lnTo>
                  <a:lnTo>
                    <a:pt x="2748144" y="0"/>
                  </a:lnTo>
                  <a:lnTo>
                    <a:pt x="2785354" y="7500"/>
                  </a:lnTo>
                  <a:lnTo>
                    <a:pt x="2815742" y="27905"/>
                  </a:lnTo>
                  <a:lnTo>
                    <a:pt x="2836231" y="58072"/>
                  </a:lnTo>
                  <a:lnTo>
                    <a:pt x="2843744" y="94859"/>
                  </a:lnTo>
                  <a:lnTo>
                    <a:pt x="2843744" y="140506"/>
                  </a:lnTo>
                  <a:close/>
                </a:path>
              </a:pathLst>
            </a:custGeom>
            <a:solidFill>
              <a:srgbClr val="FFFFFF"/>
            </a:solidFill>
          </p:spPr>
          <p:txBody>
            <a:bodyPr wrap="square" lIns="0" tIns="0" rIns="0" bIns="0" rtlCol="0"/>
            <a:lstStyle/>
            <a:p>
              <a:endParaRPr/>
            </a:p>
          </p:txBody>
        </p:sp>
        <p:sp>
          <p:nvSpPr>
            <p:cNvPr id="9" name="object 15">
              <a:extLst>
                <a:ext uri="{FF2B5EF4-FFF2-40B4-BE49-F238E27FC236}">
                  <a16:creationId xmlns:a16="http://schemas.microsoft.com/office/drawing/2014/main" id="{C8DFC376-8B08-4DF6-D447-72DCED32B676}"/>
                </a:ext>
              </a:extLst>
            </p:cNvPr>
            <p:cNvSpPr/>
            <p:nvPr/>
          </p:nvSpPr>
          <p:spPr>
            <a:xfrm>
              <a:off x="5177738" y="7639446"/>
              <a:ext cx="2857500" cy="154940"/>
            </a:xfrm>
            <a:custGeom>
              <a:avLst/>
              <a:gdLst/>
              <a:ahLst/>
              <a:cxnLst/>
              <a:rect l="l" t="t" r="r" b="b"/>
              <a:pathLst>
                <a:path w="2857500" h="154940">
                  <a:moveTo>
                    <a:pt x="2857299" y="154771"/>
                  </a:moveTo>
                  <a:lnTo>
                    <a:pt x="0" y="154771"/>
                  </a:lnTo>
                  <a:lnTo>
                    <a:pt x="0" y="101992"/>
                  </a:lnTo>
                  <a:lnTo>
                    <a:pt x="8014" y="62285"/>
                  </a:lnTo>
                  <a:lnTo>
                    <a:pt x="29875" y="29866"/>
                  </a:lnTo>
                  <a:lnTo>
                    <a:pt x="62302" y="8012"/>
                  </a:lnTo>
                  <a:lnTo>
                    <a:pt x="102020" y="0"/>
                  </a:lnTo>
                  <a:lnTo>
                    <a:pt x="2755278" y="0"/>
                  </a:lnTo>
                  <a:lnTo>
                    <a:pt x="2794997" y="8012"/>
                  </a:lnTo>
                  <a:lnTo>
                    <a:pt x="2804273" y="14264"/>
                  </a:lnTo>
                  <a:lnTo>
                    <a:pt x="102020" y="14264"/>
                  </a:lnTo>
                  <a:lnTo>
                    <a:pt x="67843" y="21151"/>
                  </a:lnTo>
                  <a:lnTo>
                    <a:pt x="39952" y="39940"/>
                  </a:lnTo>
                  <a:lnTo>
                    <a:pt x="21157" y="67823"/>
                  </a:lnTo>
                  <a:lnTo>
                    <a:pt x="14268" y="101992"/>
                  </a:lnTo>
                  <a:lnTo>
                    <a:pt x="14268" y="140506"/>
                  </a:lnTo>
                  <a:lnTo>
                    <a:pt x="2857299" y="140506"/>
                  </a:lnTo>
                  <a:lnTo>
                    <a:pt x="2857299" y="154771"/>
                  </a:lnTo>
                  <a:close/>
                </a:path>
                <a:path w="2857500" h="154940">
                  <a:moveTo>
                    <a:pt x="2857299" y="140506"/>
                  </a:moveTo>
                  <a:lnTo>
                    <a:pt x="2843744" y="140506"/>
                  </a:lnTo>
                  <a:lnTo>
                    <a:pt x="2843744" y="101992"/>
                  </a:lnTo>
                  <a:lnTo>
                    <a:pt x="2836855" y="67823"/>
                  </a:lnTo>
                  <a:lnTo>
                    <a:pt x="2818060" y="39940"/>
                  </a:lnTo>
                  <a:lnTo>
                    <a:pt x="2790170" y="21151"/>
                  </a:lnTo>
                  <a:lnTo>
                    <a:pt x="2755992" y="14264"/>
                  </a:lnTo>
                  <a:lnTo>
                    <a:pt x="2804273" y="14264"/>
                  </a:lnTo>
                  <a:lnTo>
                    <a:pt x="2827424" y="29866"/>
                  </a:lnTo>
                  <a:lnTo>
                    <a:pt x="2849284" y="62285"/>
                  </a:lnTo>
                  <a:lnTo>
                    <a:pt x="2857299" y="101992"/>
                  </a:lnTo>
                  <a:lnTo>
                    <a:pt x="2857299" y="140506"/>
                  </a:lnTo>
                  <a:close/>
                </a:path>
              </a:pathLst>
            </a:custGeom>
            <a:solidFill>
              <a:srgbClr val="000000"/>
            </a:solidFill>
          </p:spPr>
          <p:txBody>
            <a:bodyPr wrap="square" lIns="0" tIns="0" rIns="0" bIns="0" rtlCol="0"/>
            <a:lstStyle/>
            <a:p>
              <a:endParaRPr/>
            </a:p>
          </p:txBody>
        </p:sp>
        <p:sp>
          <p:nvSpPr>
            <p:cNvPr id="10" name="object 16">
              <a:extLst>
                <a:ext uri="{FF2B5EF4-FFF2-40B4-BE49-F238E27FC236}">
                  <a16:creationId xmlns:a16="http://schemas.microsoft.com/office/drawing/2014/main" id="{EECDCAC7-97A8-DB96-CC4D-9BCBB3263B24}"/>
                </a:ext>
              </a:extLst>
            </p:cNvPr>
            <p:cNvSpPr/>
            <p:nvPr/>
          </p:nvSpPr>
          <p:spPr>
            <a:xfrm>
              <a:off x="6729455" y="8493185"/>
              <a:ext cx="302260" cy="113030"/>
            </a:xfrm>
            <a:custGeom>
              <a:avLst/>
              <a:gdLst/>
              <a:ahLst/>
              <a:cxnLst/>
              <a:rect l="l" t="t" r="r" b="b"/>
              <a:pathLst>
                <a:path w="302259" h="113029">
                  <a:moveTo>
                    <a:pt x="245421" y="112690"/>
                  </a:moveTo>
                  <a:lnTo>
                    <a:pt x="56361" y="112690"/>
                  </a:lnTo>
                  <a:lnTo>
                    <a:pt x="34311" y="108199"/>
                  </a:lnTo>
                  <a:lnTo>
                    <a:pt x="16408" y="96018"/>
                  </a:lnTo>
                  <a:lnTo>
                    <a:pt x="4392" y="78087"/>
                  </a:lnTo>
                  <a:lnTo>
                    <a:pt x="0" y="56345"/>
                  </a:lnTo>
                  <a:lnTo>
                    <a:pt x="4492" y="34302"/>
                  </a:lnTo>
                  <a:lnTo>
                    <a:pt x="16676" y="16404"/>
                  </a:lnTo>
                  <a:lnTo>
                    <a:pt x="34612" y="4390"/>
                  </a:lnTo>
                  <a:lnTo>
                    <a:pt x="56361" y="0"/>
                  </a:lnTo>
                  <a:lnTo>
                    <a:pt x="245421" y="0"/>
                  </a:lnTo>
                  <a:lnTo>
                    <a:pt x="267470" y="4491"/>
                  </a:lnTo>
                  <a:lnTo>
                    <a:pt x="285373" y="16671"/>
                  </a:lnTo>
                  <a:lnTo>
                    <a:pt x="297390" y="34602"/>
                  </a:lnTo>
                  <a:lnTo>
                    <a:pt x="301782" y="56345"/>
                  </a:lnTo>
                  <a:lnTo>
                    <a:pt x="297289" y="78087"/>
                  </a:lnTo>
                  <a:lnTo>
                    <a:pt x="285105" y="96018"/>
                  </a:lnTo>
                  <a:lnTo>
                    <a:pt x="267169" y="108199"/>
                  </a:lnTo>
                  <a:lnTo>
                    <a:pt x="245421" y="112690"/>
                  </a:lnTo>
                  <a:close/>
                </a:path>
              </a:pathLst>
            </a:custGeom>
            <a:solidFill>
              <a:srgbClr val="3CABAE"/>
            </a:solidFill>
          </p:spPr>
          <p:txBody>
            <a:bodyPr wrap="square" lIns="0" tIns="0" rIns="0" bIns="0" rtlCol="0"/>
            <a:lstStyle/>
            <a:p>
              <a:endParaRPr/>
            </a:p>
          </p:txBody>
        </p:sp>
      </p:gr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E307-4FA3-0A8D-C429-19A34A1B0760}"/>
              </a:ext>
            </a:extLst>
          </p:cNvPr>
          <p:cNvSpPr>
            <a:spLocks noGrp="1"/>
          </p:cNvSpPr>
          <p:nvPr>
            <p:ph type="title"/>
          </p:nvPr>
        </p:nvSpPr>
        <p:spPr>
          <a:xfrm>
            <a:off x="1550563" y="1089213"/>
            <a:ext cx="9879437" cy="980844"/>
          </a:xfrm>
        </p:spPr>
        <p:txBody>
          <a:bodyPr vert="horz" lIns="91440" tIns="0" rIns="91440" bIns="0" rtlCol="0" anchor="b" anchorCtr="0">
            <a:normAutofit/>
          </a:bodyPr>
          <a:lstStyle/>
          <a:p>
            <a:r>
              <a:rPr lang="en-US" b="1" kern="1200" cap="all" spc="215" baseline="0" dirty="0">
                <a:latin typeface="+mj-lt"/>
                <a:ea typeface="+mj-ea"/>
                <a:cs typeface="+mj-cs"/>
              </a:rPr>
              <a:t>2. JOB RELATED FACTORS</a:t>
            </a:r>
            <a:endParaRPr lang="en-US" b="1" kern="1200" cap="all" baseline="0" dirty="0">
              <a:latin typeface="+mj-lt"/>
              <a:ea typeface="+mj-ea"/>
              <a:cs typeface="+mj-cs"/>
            </a:endParaRPr>
          </a:p>
        </p:txBody>
      </p:sp>
      <p:sp>
        <p:nvSpPr>
          <p:cNvPr id="17" name="TextBox 16">
            <a:extLst>
              <a:ext uri="{FF2B5EF4-FFF2-40B4-BE49-F238E27FC236}">
                <a16:creationId xmlns:a16="http://schemas.microsoft.com/office/drawing/2014/main" id="{22BA6E2F-752C-1809-BB97-0B5EFA5AC2B8}"/>
              </a:ext>
            </a:extLst>
          </p:cNvPr>
          <p:cNvSpPr txBox="1"/>
          <p:nvPr/>
        </p:nvSpPr>
        <p:spPr>
          <a:xfrm>
            <a:off x="928913" y="2384120"/>
            <a:ext cx="5319487" cy="3704266"/>
          </a:xfrm>
          <a:prstGeom prst="rect">
            <a:avLst/>
          </a:prstGeom>
        </p:spPr>
        <p:txBody>
          <a:bodyPr vert="horz" lIns="91440" tIns="0" rIns="91440" bIns="0" rtlCol="0" anchor="t" anchorCtr="0">
            <a:normAutofit/>
          </a:bodyPr>
          <a:lstStyle/>
          <a:p>
            <a:pPr marR="5080" algn="ctr" defTabSz="914400">
              <a:lnSpc>
                <a:spcPct val="90000"/>
              </a:lnSpc>
              <a:spcAft>
                <a:spcPts val="1200"/>
              </a:spcAft>
            </a:pPr>
            <a:r>
              <a:rPr lang="en-US" sz="1700" b="1" kern="1200" dirty="0">
                <a:solidFill>
                  <a:srgbClr val="DF8C8C"/>
                </a:solidFill>
                <a:latin typeface="+mn-lt"/>
                <a:ea typeface="+mn-ea"/>
                <a:cs typeface="+mn-cs"/>
              </a:rPr>
              <a:t>DEPARTMENT</a:t>
            </a:r>
            <a:endParaRPr lang="en-US" b="1" dirty="0">
              <a:solidFill>
                <a:srgbClr val="DF8C8C"/>
              </a:solidFill>
            </a:endParaRPr>
          </a:p>
          <a:p>
            <a:pPr marR="5080" algn="just" defTabSz="914400">
              <a:lnSpc>
                <a:spcPct val="150000"/>
              </a:lnSpc>
              <a:spcAft>
                <a:spcPts val="1200"/>
              </a:spcAft>
            </a:pPr>
            <a:r>
              <a:rPr lang="en-US" sz="1600" dirty="0">
                <a:latin typeface="Trebuchet MS"/>
                <a:cs typeface="Trebuchet MS"/>
              </a:rPr>
              <a:t>The</a:t>
            </a:r>
            <a:r>
              <a:rPr lang="en-US" sz="1600" spc="-35" dirty="0">
                <a:latin typeface="Trebuchet MS"/>
                <a:cs typeface="Trebuchet MS"/>
              </a:rPr>
              <a:t> </a:t>
            </a:r>
            <a:r>
              <a:rPr lang="en-US" sz="1600" b="1" dirty="0">
                <a:solidFill>
                  <a:srgbClr val="8E77F7"/>
                </a:solidFill>
                <a:latin typeface="Trebuchet MS"/>
                <a:cs typeface="Trebuchet MS"/>
              </a:rPr>
              <a:t>high</a:t>
            </a:r>
            <a:r>
              <a:rPr lang="en-US" sz="1600" b="1" spc="-95" dirty="0">
                <a:solidFill>
                  <a:srgbClr val="8E77F7"/>
                </a:solidFill>
                <a:latin typeface="Trebuchet MS"/>
                <a:cs typeface="Trebuchet MS"/>
              </a:rPr>
              <a:t> </a:t>
            </a:r>
            <a:r>
              <a:rPr lang="en-US" sz="1600" b="1" dirty="0">
                <a:solidFill>
                  <a:srgbClr val="8E77F7"/>
                </a:solidFill>
                <a:latin typeface="Trebuchet MS"/>
                <a:cs typeface="Trebuchet MS"/>
              </a:rPr>
              <a:t>attrition</a:t>
            </a:r>
            <a:r>
              <a:rPr lang="en-US" sz="1600" b="1" spc="-95" dirty="0">
                <a:solidFill>
                  <a:srgbClr val="8E77F7"/>
                </a:solidFill>
                <a:latin typeface="Trebuchet MS"/>
                <a:cs typeface="Trebuchet MS"/>
              </a:rPr>
              <a:t> </a:t>
            </a:r>
            <a:r>
              <a:rPr lang="en-US" sz="1600" b="1" dirty="0">
                <a:solidFill>
                  <a:srgbClr val="8E77F7"/>
                </a:solidFill>
                <a:latin typeface="Trebuchet MS"/>
                <a:cs typeface="Trebuchet MS"/>
              </a:rPr>
              <a:t>rate</a:t>
            </a:r>
            <a:r>
              <a:rPr lang="en-US" sz="1600" b="1" spc="-95" dirty="0">
                <a:solidFill>
                  <a:srgbClr val="8E77F7"/>
                </a:solidFill>
                <a:latin typeface="Trebuchet MS"/>
                <a:cs typeface="Trebuchet MS"/>
              </a:rPr>
              <a:t> </a:t>
            </a:r>
            <a:r>
              <a:rPr lang="en-US" sz="1600" b="1" spc="-30" dirty="0">
                <a:solidFill>
                  <a:srgbClr val="8E77F7"/>
                </a:solidFill>
                <a:latin typeface="Trebuchet MS"/>
                <a:cs typeface="Trebuchet MS"/>
              </a:rPr>
              <a:t>in</a:t>
            </a:r>
            <a:r>
              <a:rPr lang="en-US" sz="1600" b="1" spc="-100" dirty="0">
                <a:solidFill>
                  <a:srgbClr val="8E77F7"/>
                </a:solidFill>
                <a:latin typeface="Trebuchet MS"/>
                <a:cs typeface="Trebuchet MS"/>
              </a:rPr>
              <a:t> </a:t>
            </a:r>
            <a:r>
              <a:rPr lang="en-US" sz="1600" b="1" spc="65" dirty="0">
                <a:solidFill>
                  <a:srgbClr val="8E77F7"/>
                </a:solidFill>
                <a:latin typeface="Trebuchet MS"/>
                <a:cs typeface="Trebuchet MS"/>
              </a:rPr>
              <a:t>Research &amp; Development</a:t>
            </a:r>
            <a:r>
              <a:rPr lang="en-US" sz="1600" b="1" spc="-30" dirty="0">
                <a:solidFill>
                  <a:srgbClr val="8E77F7"/>
                </a:solidFill>
                <a:latin typeface="Trebuchet MS"/>
                <a:cs typeface="Trebuchet MS"/>
              </a:rPr>
              <a:t> </a:t>
            </a:r>
            <a:r>
              <a:rPr lang="en-US" sz="1600" spc="105" dirty="0">
                <a:latin typeface="Trebuchet MS"/>
                <a:cs typeface="Trebuchet MS"/>
              </a:rPr>
              <a:t>suggests</a:t>
            </a:r>
            <a:r>
              <a:rPr lang="en-US" sz="1600" spc="-30" dirty="0">
                <a:latin typeface="Trebuchet MS"/>
                <a:cs typeface="Trebuchet MS"/>
              </a:rPr>
              <a:t> </a:t>
            </a:r>
            <a:r>
              <a:rPr lang="en-US" sz="1600" spc="60" dirty="0">
                <a:latin typeface="Trebuchet MS"/>
                <a:cs typeface="Trebuchet MS"/>
              </a:rPr>
              <a:t>possible </a:t>
            </a:r>
            <a:r>
              <a:rPr lang="en-US" sz="1600" dirty="0">
                <a:latin typeface="Trebuchet MS"/>
                <a:cs typeface="Trebuchet MS"/>
              </a:rPr>
              <a:t>dissatisfaction</a:t>
            </a:r>
            <a:r>
              <a:rPr lang="en-US" sz="1600" spc="20" dirty="0">
                <a:latin typeface="Trebuchet MS"/>
                <a:cs typeface="Trebuchet MS"/>
              </a:rPr>
              <a:t> </a:t>
            </a:r>
            <a:r>
              <a:rPr lang="en-US" sz="1600" spc="-10" dirty="0">
                <a:latin typeface="Trebuchet MS"/>
                <a:cs typeface="Trebuchet MS"/>
              </a:rPr>
              <a:t>within</a:t>
            </a:r>
            <a:r>
              <a:rPr lang="en-US" sz="1600" spc="25" dirty="0">
                <a:latin typeface="Trebuchet MS"/>
                <a:cs typeface="Trebuchet MS"/>
              </a:rPr>
              <a:t> </a:t>
            </a:r>
            <a:r>
              <a:rPr lang="en-US" sz="1600" dirty="0">
                <a:latin typeface="Trebuchet MS"/>
                <a:cs typeface="Trebuchet MS"/>
              </a:rPr>
              <a:t>this</a:t>
            </a:r>
            <a:r>
              <a:rPr lang="en-US" sz="1600" spc="25" dirty="0">
                <a:latin typeface="Trebuchet MS"/>
                <a:cs typeface="Trebuchet MS"/>
              </a:rPr>
              <a:t> </a:t>
            </a:r>
            <a:r>
              <a:rPr lang="en-US" sz="1600" dirty="0">
                <a:latin typeface="Trebuchet MS"/>
                <a:cs typeface="Trebuchet MS"/>
              </a:rPr>
              <a:t>department,</a:t>
            </a:r>
            <a:r>
              <a:rPr lang="en-US" sz="1600" spc="25" dirty="0">
                <a:latin typeface="Trebuchet MS"/>
                <a:cs typeface="Trebuchet MS"/>
              </a:rPr>
              <a:t> </a:t>
            </a:r>
            <a:r>
              <a:rPr lang="en-US" sz="1600" spc="75" dirty="0">
                <a:latin typeface="Trebuchet MS"/>
                <a:cs typeface="Trebuchet MS"/>
              </a:rPr>
              <a:t>perhaps</a:t>
            </a:r>
            <a:r>
              <a:rPr lang="en-US" sz="1600" spc="25" dirty="0">
                <a:latin typeface="Trebuchet MS"/>
                <a:cs typeface="Trebuchet MS"/>
              </a:rPr>
              <a:t> </a:t>
            </a:r>
            <a:r>
              <a:rPr lang="en-US" sz="1600" spc="75" dirty="0">
                <a:latin typeface="Trebuchet MS"/>
                <a:cs typeface="Trebuchet MS"/>
              </a:rPr>
              <a:t>due</a:t>
            </a:r>
            <a:r>
              <a:rPr lang="en-US" sz="1600" spc="25" dirty="0">
                <a:latin typeface="Trebuchet MS"/>
                <a:cs typeface="Trebuchet MS"/>
              </a:rPr>
              <a:t> </a:t>
            </a:r>
            <a:r>
              <a:rPr lang="en-US" sz="1600" dirty="0">
                <a:latin typeface="Trebuchet MS"/>
                <a:cs typeface="Trebuchet MS"/>
              </a:rPr>
              <a:t>to</a:t>
            </a:r>
            <a:r>
              <a:rPr lang="en-US" sz="1600" spc="25" dirty="0">
                <a:latin typeface="Trebuchet MS"/>
                <a:cs typeface="Trebuchet MS"/>
              </a:rPr>
              <a:t> </a:t>
            </a:r>
            <a:r>
              <a:rPr lang="en-US" sz="1600" dirty="0">
                <a:latin typeface="Trebuchet MS"/>
                <a:cs typeface="Trebuchet MS"/>
              </a:rPr>
              <a:t>job</a:t>
            </a:r>
            <a:r>
              <a:rPr lang="en-US" sz="1600" spc="25" dirty="0">
                <a:latin typeface="Trebuchet MS"/>
                <a:cs typeface="Trebuchet MS"/>
              </a:rPr>
              <a:t> </a:t>
            </a:r>
            <a:r>
              <a:rPr lang="en-US" sz="1600" dirty="0">
                <a:latin typeface="Trebuchet MS"/>
                <a:cs typeface="Trebuchet MS"/>
              </a:rPr>
              <a:t>stress,</a:t>
            </a:r>
            <a:r>
              <a:rPr lang="en-US" sz="1600" spc="25" dirty="0">
                <a:latin typeface="Trebuchet MS"/>
                <a:cs typeface="Trebuchet MS"/>
              </a:rPr>
              <a:t> </a:t>
            </a:r>
            <a:r>
              <a:rPr lang="en-US" sz="1600" spc="-20" dirty="0">
                <a:latin typeface="Trebuchet MS"/>
                <a:cs typeface="Trebuchet MS"/>
              </a:rPr>
              <a:t>lack </a:t>
            </a:r>
            <a:r>
              <a:rPr lang="en-US" sz="1600" dirty="0">
                <a:latin typeface="Trebuchet MS"/>
                <a:cs typeface="Trebuchet MS"/>
              </a:rPr>
              <a:t>of</a:t>
            </a:r>
            <a:r>
              <a:rPr lang="en-US" sz="1600" spc="-5" dirty="0">
                <a:latin typeface="Trebuchet MS"/>
                <a:cs typeface="Trebuchet MS"/>
              </a:rPr>
              <a:t> </a:t>
            </a:r>
            <a:r>
              <a:rPr lang="en-US" sz="1600" dirty="0">
                <a:latin typeface="Trebuchet MS"/>
                <a:cs typeface="Trebuchet MS"/>
              </a:rPr>
              <a:t>growth opportunities, or</a:t>
            </a:r>
            <a:r>
              <a:rPr lang="en-US" sz="1600" spc="-5" dirty="0">
                <a:latin typeface="Trebuchet MS"/>
                <a:cs typeface="Trebuchet MS"/>
              </a:rPr>
              <a:t> </a:t>
            </a:r>
            <a:r>
              <a:rPr lang="en-US" sz="1600" dirty="0">
                <a:latin typeface="Trebuchet MS"/>
                <a:cs typeface="Trebuchet MS"/>
              </a:rPr>
              <a:t>insufficient </a:t>
            </a:r>
            <a:r>
              <a:rPr lang="en-US" sz="1600" spc="-10" dirty="0">
                <a:latin typeface="Trebuchet MS"/>
                <a:cs typeface="Trebuchet MS"/>
              </a:rPr>
              <a:t>support.</a:t>
            </a:r>
            <a:endParaRPr lang="en-US" sz="1600" dirty="0">
              <a:latin typeface="Trebuchet MS"/>
              <a:cs typeface="Trebuchet MS"/>
            </a:endParaRPr>
          </a:p>
          <a:p>
            <a:pPr marL="12700" algn="just">
              <a:lnSpc>
                <a:spcPct val="150000"/>
              </a:lnSpc>
            </a:pPr>
            <a:endParaRPr lang="en-US" sz="1600" dirty="0">
              <a:latin typeface="Trebuchet MS"/>
              <a:cs typeface="Trebuchet MS"/>
            </a:endParaRPr>
          </a:p>
          <a:p>
            <a:pPr marL="12700" algn="just">
              <a:lnSpc>
                <a:spcPct val="150000"/>
              </a:lnSpc>
            </a:pPr>
            <a:r>
              <a:rPr lang="en-US" sz="1600" b="1" spc="80" dirty="0">
                <a:solidFill>
                  <a:srgbClr val="8E77F7"/>
                </a:solidFill>
                <a:latin typeface="Trebuchet MS"/>
                <a:cs typeface="Trebuchet MS"/>
              </a:rPr>
              <a:t>Sales and Human Resources</a:t>
            </a:r>
            <a:r>
              <a:rPr lang="en-US" sz="1600" b="1" spc="-125" dirty="0">
                <a:solidFill>
                  <a:srgbClr val="8E77F7"/>
                </a:solidFill>
                <a:latin typeface="Trebuchet MS"/>
                <a:cs typeface="Trebuchet MS"/>
              </a:rPr>
              <a:t> </a:t>
            </a:r>
            <a:r>
              <a:rPr lang="en-US" sz="1600" b="1" spc="50" dirty="0">
                <a:solidFill>
                  <a:srgbClr val="8E77F7"/>
                </a:solidFill>
                <a:latin typeface="Trebuchet MS"/>
                <a:cs typeface="Trebuchet MS"/>
              </a:rPr>
              <a:t>have</a:t>
            </a:r>
            <a:r>
              <a:rPr lang="en-US" sz="1600" b="1" spc="-120" dirty="0">
                <a:solidFill>
                  <a:srgbClr val="8E77F7"/>
                </a:solidFill>
                <a:latin typeface="Trebuchet MS"/>
                <a:cs typeface="Trebuchet MS"/>
              </a:rPr>
              <a:t> </a:t>
            </a:r>
            <a:r>
              <a:rPr lang="en-US" sz="1600" b="1" dirty="0">
                <a:solidFill>
                  <a:srgbClr val="8E77F7"/>
                </a:solidFill>
                <a:latin typeface="Trebuchet MS"/>
                <a:cs typeface="Trebuchet MS"/>
              </a:rPr>
              <a:t>relatively</a:t>
            </a:r>
            <a:r>
              <a:rPr lang="en-US" sz="1600" b="1" spc="-125" dirty="0">
                <a:solidFill>
                  <a:srgbClr val="8E77F7"/>
                </a:solidFill>
                <a:latin typeface="Trebuchet MS"/>
                <a:cs typeface="Trebuchet MS"/>
              </a:rPr>
              <a:t> </a:t>
            </a:r>
            <a:r>
              <a:rPr lang="en-US" sz="1600" b="1" dirty="0">
                <a:solidFill>
                  <a:srgbClr val="8E77F7"/>
                </a:solidFill>
                <a:latin typeface="Trebuchet MS"/>
                <a:cs typeface="Trebuchet MS"/>
              </a:rPr>
              <a:t>lower</a:t>
            </a:r>
            <a:r>
              <a:rPr lang="en-US" sz="1600" b="1" spc="-125" dirty="0">
                <a:solidFill>
                  <a:srgbClr val="8E77F7"/>
                </a:solidFill>
                <a:latin typeface="Trebuchet MS"/>
                <a:cs typeface="Trebuchet MS"/>
              </a:rPr>
              <a:t> </a:t>
            </a:r>
            <a:r>
              <a:rPr lang="en-US" sz="1600" b="1" spc="-10" dirty="0">
                <a:solidFill>
                  <a:srgbClr val="8E77F7"/>
                </a:solidFill>
                <a:latin typeface="Trebuchet MS"/>
                <a:cs typeface="Trebuchet MS"/>
              </a:rPr>
              <a:t>attrition </a:t>
            </a:r>
            <a:r>
              <a:rPr lang="en-US" sz="1600" dirty="0">
                <a:latin typeface="Trebuchet MS"/>
                <a:cs typeface="Trebuchet MS"/>
              </a:rPr>
              <a:t>rates</a:t>
            </a:r>
            <a:r>
              <a:rPr lang="en-US" sz="1600" spc="-35" dirty="0">
                <a:latin typeface="Trebuchet MS"/>
                <a:cs typeface="Trebuchet MS"/>
              </a:rPr>
              <a:t> </a:t>
            </a:r>
            <a:r>
              <a:rPr lang="en-US" sz="1600" spc="50" dirty="0">
                <a:latin typeface="Trebuchet MS"/>
                <a:cs typeface="Trebuchet MS"/>
              </a:rPr>
              <a:t>but</a:t>
            </a:r>
            <a:r>
              <a:rPr lang="en-US" sz="1600" spc="-30" dirty="0">
                <a:latin typeface="Trebuchet MS"/>
                <a:cs typeface="Trebuchet MS"/>
              </a:rPr>
              <a:t> </a:t>
            </a:r>
            <a:r>
              <a:rPr lang="en-US" sz="1600" dirty="0">
                <a:latin typeface="Trebuchet MS"/>
                <a:cs typeface="Trebuchet MS"/>
              </a:rPr>
              <a:t>are</a:t>
            </a:r>
            <a:r>
              <a:rPr lang="en-US" sz="1600" spc="-30" dirty="0">
                <a:latin typeface="Trebuchet MS"/>
                <a:cs typeface="Trebuchet MS"/>
              </a:rPr>
              <a:t> </a:t>
            </a:r>
            <a:r>
              <a:rPr lang="en-US" sz="1600" spc="-50" dirty="0">
                <a:latin typeface="Trebuchet MS"/>
                <a:cs typeface="Trebuchet MS"/>
              </a:rPr>
              <a:t>still</a:t>
            </a:r>
            <a:r>
              <a:rPr lang="en-US" sz="1600" spc="-30" dirty="0">
                <a:latin typeface="Trebuchet MS"/>
                <a:cs typeface="Trebuchet MS"/>
              </a:rPr>
              <a:t> </a:t>
            </a:r>
            <a:r>
              <a:rPr lang="en-US" sz="1600" spc="-10" dirty="0">
                <a:latin typeface="Trebuchet MS"/>
                <a:cs typeface="Trebuchet MS"/>
              </a:rPr>
              <a:t>significant.</a:t>
            </a:r>
            <a:endParaRPr lang="en-US" sz="1600" dirty="0">
              <a:latin typeface="Trebuchet MS"/>
              <a:cs typeface="Trebuchet MS"/>
            </a:endParaRPr>
          </a:p>
          <a:p>
            <a:pPr marR="5080" defTabSz="914400">
              <a:lnSpc>
                <a:spcPct val="90000"/>
              </a:lnSpc>
              <a:spcAft>
                <a:spcPts val="1200"/>
              </a:spcAft>
            </a:pPr>
            <a:endParaRPr lang="en-US" sz="1700" kern="1200" dirty="0">
              <a:solidFill>
                <a:schemeClr val="accent6"/>
              </a:solidFill>
              <a:latin typeface="+mn-lt"/>
              <a:ea typeface="+mn-ea"/>
              <a:cs typeface="+mn-cs"/>
            </a:endParaRPr>
          </a:p>
        </p:txBody>
      </p:sp>
      <p:sp>
        <p:nvSpPr>
          <p:cNvPr id="4" name="Slide Number Placeholder 3">
            <a:extLst>
              <a:ext uri="{FF2B5EF4-FFF2-40B4-BE49-F238E27FC236}">
                <a16:creationId xmlns:a16="http://schemas.microsoft.com/office/drawing/2014/main" id="{65F4DA6D-A0E8-F3FF-15D0-2CCA523383F0}"/>
              </a:ext>
            </a:extLst>
          </p:cNvPr>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10</a:t>
            </a:fld>
            <a:endParaRPr lang="en-US"/>
          </a:p>
        </p:txBody>
      </p:sp>
      <p:pic>
        <p:nvPicPr>
          <p:cNvPr id="6" name="Picture 5" descr="A screenshot of a computer&#10;&#10;Description automatically generated">
            <a:extLst>
              <a:ext uri="{FF2B5EF4-FFF2-40B4-BE49-F238E27FC236}">
                <a16:creationId xmlns:a16="http://schemas.microsoft.com/office/drawing/2014/main" id="{A98BB00C-BA8A-EF39-871C-AD7A90303AE3}"/>
              </a:ext>
            </a:extLst>
          </p:cNvPr>
          <p:cNvPicPr>
            <a:picLocks noChangeAspect="1"/>
          </p:cNvPicPr>
          <p:nvPr/>
        </p:nvPicPr>
        <p:blipFill rotWithShape="1">
          <a:blip r:embed="rId2"/>
          <a:srcRect l="14883" t="34764" r="10897" b="2345"/>
          <a:stretch/>
        </p:blipFill>
        <p:spPr>
          <a:xfrm>
            <a:off x="6553200" y="2384120"/>
            <a:ext cx="5480396" cy="3509102"/>
          </a:xfrm>
          <a:prstGeom prst="rect">
            <a:avLst/>
          </a:prstGeom>
        </p:spPr>
      </p:pic>
    </p:spTree>
    <p:extLst>
      <p:ext uri="{BB962C8B-B14F-4D97-AF65-F5344CB8AC3E}">
        <p14:creationId xmlns:p14="http://schemas.microsoft.com/office/powerpoint/2010/main" val="177263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E307-4FA3-0A8D-C429-19A34A1B0760}"/>
              </a:ext>
            </a:extLst>
          </p:cNvPr>
          <p:cNvSpPr>
            <a:spLocks noGrp="1"/>
          </p:cNvSpPr>
          <p:nvPr>
            <p:ph type="title"/>
          </p:nvPr>
        </p:nvSpPr>
        <p:spPr>
          <a:xfrm>
            <a:off x="1031603" y="1224884"/>
            <a:ext cx="9879437" cy="980844"/>
          </a:xfrm>
        </p:spPr>
        <p:txBody>
          <a:bodyPr vert="horz" lIns="91440" tIns="0" rIns="91440" bIns="0" rtlCol="0" anchor="b" anchorCtr="0">
            <a:normAutofit/>
          </a:bodyPr>
          <a:lstStyle/>
          <a:p>
            <a:r>
              <a:rPr lang="en-US" b="1" kern="1200" cap="all" spc="215" baseline="0" dirty="0">
                <a:latin typeface="+mj-lt"/>
                <a:ea typeface="+mj-ea"/>
                <a:cs typeface="+mj-cs"/>
              </a:rPr>
              <a:t>2. JOB RELATED FACTORS</a:t>
            </a:r>
            <a:endParaRPr lang="en-US" b="1" kern="1200" cap="all" baseline="0" dirty="0">
              <a:latin typeface="+mj-lt"/>
              <a:ea typeface="+mj-ea"/>
              <a:cs typeface="+mj-cs"/>
            </a:endParaRPr>
          </a:p>
        </p:txBody>
      </p:sp>
      <p:sp>
        <p:nvSpPr>
          <p:cNvPr id="17" name="TextBox 16">
            <a:extLst>
              <a:ext uri="{FF2B5EF4-FFF2-40B4-BE49-F238E27FC236}">
                <a16:creationId xmlns:a16="http://schemas.microsoft.com/office/drawing/2014/main" id="{22BA6E2F-752C-1809-BB97-0B5EFA5AC2B8}"/>
              </a:ext>
            </a:extLst>
          </p:cNvPr>
          <p:cNvSpPr txBox="1"/>
          <p:nvPr/>
        </p:nvSpPr>
        <p:spPr>
          <a:xfrm>
            <a:off x="1031603" y="2501924"/>
            <a:ext cx="5319487" cy="3704266"/>
          </a:xfrm>
          <a:prstGeom prst="rect">
            <a:avLst/>
          </a:prstGeom>
        </p:spPr>
        <p:txBody>
          <a:bodyPr vert="horz" lIns="91440" tIns="0" rIns="91440" bIns="0" rtlCol="0" anchor="t" anchorCtr="0">
            <a:normAutofit lnSpcReduction="10000"/>
          </a:bodyPr>
          <a:lstStyle/>
          <a:p>
            <a:pPr marR="5080" algn="ctr" defTabSz="914400">
              <a:lnSpc>
                <a:spcPct val="90000"/>
              </a:lnSpc>
              <a:spcAft>
                <a:spcPts val="1200"/>
              </a:spcAft>
            </a:pPr>
            <a:r>
              <a:rPr lang="en-US" sz="1700" b="1" kern="1200" dirty="0">
                <a:solidFill>
                  <a:srgbClr val="DF8C8C"/>
                </a:solidFill>
                <a:latin typeface="+mn-lt"/>
                <a:ea typeface="+mn-ea"/>
                <a:cs typeface="+mn-cs"/>
              </a:rPr>
              <a:t>JOB ROLE</a:t>
            </a:r>
            <a:endParaRPr lang="en-US" b="1" dirty="0">
              <a:solidFill>
                <a:srgbClr val="DF8C8C"/>
              </a:solidFill>
            </a:endParaRPr>
          </a:p>
          <a:p>
            <a:pPr marR="5080" algn="just" defTabSz="914400">
              <a:lnSpc>
                <a:spcPct val="150000"/>
              </a:lnSpc>
              <a:spcAft>
                <a:spcPts val="1200"/>
              </a:spcAft>
            </a:pPr>
            <a:r>
              <a:rPr lang="en-US" sz="1600" dirty="0">
                <a:latin typeface="Trebuchet MS"/>
                <a:cs typeface="Trebuchet MS"/>
              </a:rPr>
              <a:t>The</a:t>
            </a:r>
            <a:r>
              <a:rPr lang="en-US" sz="1600" spc="-40" dirty="0">
                <a:latin typeface="Trebuchet MS"/>
                <a:cs typeface="Trebuchet MS"/>
              </a:rPr>
              <a:t> </a:t>
            </a:r>
            <a:r>
              <a:rPr lang="en-US" sz="1600" b="1" spc="50" dirty="0">
                <a:solidFill>
                  <a:srgbClr val="8E77F7"/>
                </a:solidFill>
                <a:latin typeface="Trebuchet MS"/>
                <a:cs typeface="Trebuchet MS"/>
              </a:rPr>
              <a:t>highest</a:t>
            </a:r>
            <a:r>
              <a:rPr lang="en-US" sz="1600" b="1" spc="-105" dirty="0">
                <a:solidFill>
                  <a:srgbClr val="8E77F7"/>
                </a:solidFill>
                <a:latin typeface="Trebuchet MS"/>
                <a:cs typeface="Trebuchet MS"/>
              </a:rPr>
              <a:t> </a:t>
            </a:r>
            <a:r>
              <a:rPr lang="en-US" sz="1600" b="1" dirty="0">
                <a:solidFill>
                  <a:srgbClr val="8E77F7"/>
                </a:solidFill>
                <a:latin typeface="Trebuchet MS"/>
                <a:cs typeface="Trebuchet MS"/>
              </a:rPr>
              <a:t>attrition</a:t>
            </a:r>
            <a:r>
              <a:rPr lang="en-US" sz="1600" b="1" spc="-105" dirty="0">
                <a:solidFill>
                  <a:srgbClr val="8E77F7"/>
                </a:solidFill>
                <a:latin typeface="Trebuchet MS"/>
                <a:cs typeface="Trebuchet MS"/>
              </a:rPr>
              <a:t> </a:t>
            </a:r>
            <a:r>
              <a:rPr lang="en-US" sz="1600" b="1" spc="55" dirty="0">
                <a:solidFill>
                  <a:srgbClr val="8E77F7"/>
                </a:solidFill>
                <a:latin typeface="Trebuchet MS"/>
                <a:cs typeface="Trebuchet MS"/>
              </a:rPr>
              <a:t>rates</a:t>
            </a:r>
            <a:r>
              <a:rPr lang="en-US" sz="1600" b="1" spc="-105" dirty="0">
                <a:solidFill>
                  <a:srgbClr val="8E77F7"/>
                </a:solidFill>
                <a:latin typeface="Trebuchet MS"/>
                <a:cs typeface="Trebuchet MS"/>
              </a:rPr>
              <a:t> </a:t>
            </a:r>
            <a:r>
              <a:rPr lang="en-US" sz="1600" b="1" dirty="0">
                <a:solidFill>
                  <a:srgbClr val="8E77F7"/>
                </a:solidFill>
                <a:latin typeface="Trebuchet MS"/>
                <a:cs typeface="Trebuchet MS"/>
              </a:rPr>
              <a:t>are</a:t>
            </a:r>
            <a:r>
              <a:rPr lang="en-US" sz="1600" b="1" spc="-100" dirty="0">
                <a:solidFill>
                  <a:srgbClr val="8E77F7"/>
                </a:solidFill>
                <a:latin typeface="Trebuchet MS"/>
                <a:cs typeface="Trebuchet MS"/>
              </a:rPr>
              <a:t> </a:t>
            </a:r>
            <a:r>
              <a:rPr lang="en-US" sz="1600" b="1" spc="95" dirty="0">
                <a:solidFill>
                  <a:srgbClr val="8E77F7"/>
                </a:solidFill>
                <a:latin typeface="Trebuchet MS"/>
                <a:cs typeface="Trebuchet MS"/>
              </a:rPr>
              <a:t>among</a:t>
            </a:r>
            <a:r>
              <a:rPr lang="en-US" sz="1600" b="1" spc="-105" dirty="0">
                <a:solidFill>
                  <a:srgbClr val="8E77F7"/>
                </a:solidFill>
                <a:latin typeface="Trebuchet MS"/>
                <a:cs typeface="Trebuchet MS"/>
              </a:rPr>
              <a:t> </a:t>
            </a:r>
            <a:r>
              <a:rPr lang="en-US" sz="1600" b="1" spc="60" dirty="0">
                <a:solidFill>
                  <a:srgbClr val="8E77F7"/>
                </a:solidFill>
                <a:latin typeface="Trebuchet MS"/>
                <a:cs typeface="Trebuchet MS"/>
              </a:rPr>
              <a:t>Sales Executive</a:t>
            </a:r>
            <a:r>
              <a:rPr lang="en-US" sz="1600" b="1" spc="-105" dirty="0">
                <a:solidFill>
                  <a:srgbClr val="8E77F7"/>
                </a:solidFill>
                <a:latin typeface="Trebuchet MS"/>
                <a:cs typeface="Trebuchet MS"/>
              </a:rPr>
              <a:t> </a:t>
            </a:r>
            <a:r>
              <a:rPr lang="en-US" sz="1600" b="1" spc="60" dirty="0">
                <a:solidFill>
                  <a:srgbClr val="8E77F7"/>
                </a:solidFill>
                <a:latin typeface="Trebuchet MS"/>
                <a:cs typeface="Trebuchet MS"/>
              </a:rPr>
              <a:t>and Research</a:t>
            </a:r>
            <a:r>
              <a:rPr lang="en-US" sz="1600" b="1" spc="-60" dirty="0">
                <a:solidFill>
                  <a:srgbClr val="8E77F7"/>
                </a:solidFill>
                <a:latin typeface="Trebuchet MS"/>
                <a:cs typeface="Trebuchet MS"/>
              </a:rPr>
              <a:t> </a:t>
            </a:r>
            <a:r>
              <a:rPr lang="en-US" sz="1600" b="1" dirty="0">
                <a:solidFill>
                  <a:srgbClr val="8E77F7"/>
                </a:solidFill>
                <a:latin typeface="Trebuchet MS"/>
                <a:cs typeface="Trebuchet MS"/>
              </a:rPr>
              <a:t>Scientists</a:t>
            </a:r>
            <a:r>
              <a:rPr lang="en-US" sz="1600" dirty="0">
                <a:latin typeface="Trebuchet MS"/>
                <a:cs typeface="Trebuchet MS"/>
              </a:rPr>
              <a:t>,</a:t>
            </a:r>
            <a:r>
              <a:rPr lang="en-US" sz="1600" spc="10" dirty="0">
                <a:latin typeface="Trebuchet MS"/>
                <a:cs typeface="Trebuchet MS"/>
              </a:rPr>
              <a:t> </a:t>
            </a:r>
            <a:r>
              <a:rPr lang="en-US" sz="1600" dirty="0">
                <a:latin typeface="Trebuchet MS"/>
                <a:cs typeface="Trebuchet MS"/>
              </a:rPr>
              <a:t>indicating</a:t>
            </a:r>
            <a:r>
              <a:rPr lang="en-US" sz="1600" spc="10" dirty="0">
                <a:latin typeface="Trebuchet MS"/>
                <a:cs typeface="Trebuchet MS"/>
              </a:rPr>
              <a:t> </a:t>
            </a:r>
            <a:r>
              <a:rPr lang="en-US" sz="1600" dirty="0">
                <a:latin typeface="Trebuchet MS"/>
                <a:cs typeface="Trebuchet MS"/>
              </a:rPr>
              <a:t>potential</a:t>
            </a:r>
            <a:r>
              <a:rPr lang="en-US" sz="1600" spc="15" dirty="0">
                <a:latin typeface="Trebuchet MS"/>
                <a:cs typeface="Trebuchet MS"/>
              </a:rPr>
              <a:t> </a:t>
            </a:r>
            <a:r>
              <a:rPr lang="en-US" sz="1600" spc="95" dirty="0">
                <a:latin typeface="Trebuchet MS"/>
                <a:cs typeface="Trebuchet MS"/>
              </a:rPr>
              <a:t>issues</a:t>
            </a:r>
            <a:r>
              <a:rPr lang="en-US" sz="1600" spc="10" dirty="0">
                <a:latin typeface="Trebuchet MS"/>
                <a:cs typeface="Trebuchet MS"/>
              </a:rPr>
              <a:t> </a:t>
            </a:r>
            <a:r>
              <a:rPr lang="en-US" sz="1600" dirty="0">
                <a:latin typeface="Trebuchet MS"/>
                <a:cs typeface="Trebuchet MS"/>
              </a:rPr>
              <a:t>with</a:t>
            </a:r>
            <a:r>
              <a:rPr lang="en-US" sz="1600" spc="10" dirty="0">
                <a:latin typeface="Trebuchet MS"/>
                <a:cs typeface="Trebuchet MS"/>
              </a:rPr>
              <a:t> </a:t>
            </a:r>
            <a:r>
              <a:rPr lang="en-US" sz="1600" spc="-25" dirty="0">
                <a:latin typeface="Trebuchet MS"/>
                <a:cs typeface="Trebuchet MS"/>
              </a:rPr>
              <a:t>job </a:t>
            </a:r>
            <a:r>
              <a:rPr lang="en-US" sz="1600" dirty="0">
                <a:latin typeface="Trebuchet MS"/>
                <a:cs typeface="Trebuchet MS"/>
              </a:rPr>
              <a:t>satisfaction</a:t>
            </a:r>
            <a:r>
              <a:rPr lang="en-US" sz="1600" spc="20" dirty="0">
                <a:latin typeface="Trebuchet MS"/>
                <a:cs typeface="Trebuchet MS"/>
              </a:rPr>
              <a:t> </a:t>
            </a:r>
            <a:r>
              <a:rPr lang="en-US" sz="1600" dirty="0">
                <a:latin typeface="Trebuchet MS"/>
                <a:cs typeface="Trebuchet MS"/>
              </a:rPr>
              <a:t>or</a:t>
            </a:r>
            <a:r>
              <a:rPr lang="en-US" sz="1600" spc="20" dirty="0">
                <a:latin typeface="Trebuchet MS"/>
                <a:cs typeface="Trebuchet MS"/>
              </a:rPr>
              <a:t> </a:t>
            </a:r>
            <a:r>
              <a:rPr lang="en-US" sz="1600" dirty="0">
                <a:latin typeface="Trebuchet MS"/>
                <a:cs typeface="Trebuchet MS"/>
              </a:rPr>
              <a:t>career</a:t>
            </a:r>
            <a:r>
              <a:rPr lang="en-US" sz="1600" spc="20" dirty="0">
                <a:latin typeface="Trebuchet MS"/>
                <a:cs typeface="Trebuchet MS"/>
              </a:rPr>
              <a:t> </a:t>
            </a:r>
            <a:r>
              <a:rPr lang="en-US" sz="1600" spc="65" dirty="0">
                <a:latin typeface="Trebuchet MS"/>
                <a:cs typeface="Trebuchet MS"/>
              </a:rPr>
              <a:t>progression</a:t>
            </a:r>
            <a:r>
              <a:rPr lang="en-US" sz="1600" spc="20" dirty="0">
                <a:latin typeface="Trebuchet MS"/>
                <a:cs typeface="Trebuchet MS"/>
              </a:rPr>
              <a:t> </a:t>
            </a:r>
            <a:r>
              <a:rPr lang="en-US" sz="1600" dirty="0">
                <a:latin typeface="Trebuchet MS"/>
                <a:cs typeface="Trebuchet MS"/>
              </a:rPr>
              <a:t>in</a:t>
            </a:r>
            <a:r>
              <a:rPr lang="en-US" sz="1600" spc="20" dirty="0">
                <a:latin typeface="Trebuchet MS"/>
                <a:cs typeface="Trebuchet MS"/>
              </a:rPr>
              <a:t> </a:t>
            </a:r>
            <a:r>
              <a:rPr lang="en-US" sz="1600" spc="60" dirty="0">
                <a:latin typeface="Trebuchet MS"/>
                <a:cs typeface="Trebuchet MS"/>
              </a:rPr>
              <a:t>these</a:t>
            </a:r>
            <a:r>
              <a:rPr lang="en-US" sz="1600" spc="20" dirty="0">
                <a:latin typeface="Trebuchet MS"/>
                <a:cs typeface="Trebuchet MS"/>
              </a:rPr>
              <a:t> </a:t>
            </a:r>
            <a:r>
              <a:rPr lang="en-US" sz="1600" spc="-10" dirty="0">
                <a:latin typeface="Trebuchet MS"/>
                <a:cs typeface="Trebuchet MS"/>
              </a:rPr>
              <a:t>roles.</a:t>
            </a:r>
            <a:endParaRPr lang="en-US" sz="1600" dirty="0">
              <a:latin typeface="Trebuchet MS"/>
              <a:cs typeface="Trebuchet MS"/>
            </a:endParaRPr>
          </a:p>
          <a:p>
            <a:pPr algn="just">
              <a:lnSpc>
                <a:spcPct val="150000"/>
              </a:lnSpc>
              <a:spcBef>
                <a:spcPts val="515"/>
              </a:spcBef>
            </a:pPr>
            <a:endParaRPr lang="en-US" sz="1600" dirty="0">
              <a:latin typeface="Trebuchet MS"/>
              <a:cs typeface="Trebuchet MS"/>
            </a:endParaRPr>
          </a:p>
          <a:p>
            <a:pPr marL="12700" marR="1218565" algn="just">
              <a:lnSpc>
                <a:spcPct val="150000"/>
              </a:lnSpc>
            </a:pPr>
            <a:r>
              <a:rPr lang="en-US" sz="1600" b="1" dirty="0">
                <a:solidFill>
                  <a:srgbClr val="8E77F7"/>
                </a:solidFill>
                <a:latin typeface="Trebuchet MS"/>
                <a:cs typeface="Trebuchet MS"/>
              </a:rPr>
              <a:t>Lower</a:t>
            </a:r>
            <a:r>
              <a:rPr lang="en-US" sz="1600" b="1" spc="-110" dirty="0">
                <a:solidFill>
                  <a:srgbClr val="8E77F7"/>
                </a:solidFill>
                <a:latin typeface="Trebuchet MS"/>
                <a:cs typeface="Trebuchet MS"/>
              </a:rPr>
              <a:t> </a:t>
            </a:r>
            <a:r>
              <a:rPr lang="en-US" sz="1600" b="1" dirty="0">
                <a:solidFill>
                  <a:srgbClr val="8E77F7"/>
                </a:solidFill>
                <a:latin typeface="Trebuchet MS"/>
                <a:cs typeface="Trebuchet MS"/>
              </a:rPr>
              <a:t>attrition</a:t>
            </a:r>
            <a:r>
              <a:rPr lang="en-US" sz="1600" b="1" spc="-110" dirty="0">
                <a:solidFill>
                  <a:srgbClr val="8E77F7"/>
                </a:solidFill>
                <a:latin typeface="Trebuchet MS"/>
                <a:cs typeface="Trebuchet MS"/>
              </a:rPr>
              <a:t> </a:t>
            </a:r>
            <a:r>
              <a:rPr lang="en-US" sz="1600" b="1" spc="55" dirty="0">
                <a:solidFill>
                  <a:srgbClr val="8E77F7"/>
                </a:solidFill>
                <a:latin typeface="Trebuchet MS"/>
                <a:cs typeface="Trebuchet MS"/>
              </a:rPr>
              <a:t>rates</a:t>
            </a:r>
            <a:r>
              <a:rPr lang="en-US" sz="1600" b="1" spc="-110" dirty="0">
                <a:solidFill>
                  <a:srgbClr val="8E77F7"/>
                </a:solidFill>
                <a:latin typeface="Trebuchet MS"/>
                <a:cs typeface="Trebuchet MS"/>
              </a:rPr>
              <a:t> </a:t>
            </a:r>
            <a:r>
              <a:rPr lang="en-US" sz="1600" b="1" spc="95" dirty="0">
                <a:solidFill>
                  <a:srgbClr val="8E77F7"/>
                </a:solidFill>
                <a:latin typeface="Trebuchet MS"/>
                <a:cs typeface="Trebuchet MS"/>
              </a:rPr>
              <a:t>among</a:t>
            </a:r>
            <a:r>
              <a:rPr lang="en-US" sz="1600" b="1" spc="-110" dirty="0">
                <a:solidFill>
                  <a:srgbClr val="8E77F7"/>
                </a:solidFill>
                <a:latin typeface="Trebuchet MS"/>
                <a:cs typeface="Trebuchet MS"/>
              </a:rPr>
              <a:t> </a:t>
            </a:r>
            <a:r>
              <a:rPr lang="en-US" sz="1600" b="1" spc="95" dirty="0">
                <a:solidFill>
                  <a:srgbClr val="8E77F7"/>
                </a:solidFill>
                <a:latin typeface="Trebuchet MS"/>
                <a:cs typeface="Trebuchet MS"/>
              </a:rPr>
              <a:t>Sales Representative and Human Resources</a:t>
            </a:r>
            <a:r>
              <a:rPr lang="en-US" sz="1600" b="1" spc="-50" dirty="0">
                <a:solidFill>
                  <a:srgbClr val="8E77F7"/>
                </a:solidFill>
                <a:latin typeface="Trebuchet MS"/>
                <a:cs typeface="Trebuchet MS"/>
              </a:rPr>
              <a:t> </a:t>
            </a:r>
            <a:r>
              <a:rPr lang="en-US" sz="1600" spc="95" dirty="0">
                <a:latin typeface="Trebuchet MS"/>
                <a:cs typeface="Trebuchet MS"/>
              </a:rPr>
              <a:t>suggest</a:t>
            </a:r>
            <a:r>
              <a:rPr lang="en-US" sz="1600" spc="-45" dirty="0">
                <a:latin typeface="Trebuchet MS"/>
                <a:cs typeface="Trebuchet MS"/>
              </a:rPr>
              <a:t> </a:t>
            </a:r>
            <a:r>
              <a:rPr lang="en-US" sz="1600" dirty="0">
                <a:latin typeface="Trebuchet MS"/>
                <a:cs typeface="Trebuchet MS"/>
              </a:rPr>
              <a:t>better</a:t>
            </a:r>
            <a:r>
              <a:rPr lang="en-US" sz="1600" spc="-45" dirty="0">
                <a:latin typeface="Trebuchet MS"/>
                <a:cs typeface="Trebuchet MS"/>
              </a:rPr>
              <a:t> </a:t>
            </a:r>
            <a:r>
              <a:rPr lang="en-US" sz="1600" dirty="0">
                <a:latin typeface="Trebuchet MS"/>
                <a:cs typeface="Trebuchet MS"/>
              </a:rPr>
              <a:t>job</a:t>
            </a:r>
            <a:r>
              <a:rPr lang="en-US" sz="1600" spc="-50" dirty="0">
                <a:latin typeface="Trebuchet MS"/>
                <a:cs typeface="Trebuchet MS"/>
              </a:rPr>
              <a:t> </a:t>
            </a:r>
            <a:r>
              <a:rPr lang="en-US" sz="1600" dirty="0">
                <a:latin typeface="Trebuchet MS"/>
                <a:cs typeface="Trebuchet MS"/>
              </a:rPr>
              <a:t>stability</a:t>
            </a:r>
            <a:r>
              <a:rPr lang="en-US" sz="1600" spc="-45" dirty="0">
                <a:latin typeface="Trebuchet MS"/>
                <a:cs typeface="Trebuchet MS"/>
              </a:rPr>
              <a:t> </a:t>
            </a:r>
            <a:r>
              <a:rPr lang="en-US" sz="1600" spc="70" dirty="0">
                <a:latin typeface="Trebuchet MS"/>
                <a:cs typeface="Trebuchet MS"/>
              </a:rPr>
              <a:t>and</a:t>
            </a:r>
            <a:r>
              <a:rPr lang="en-US" sz="1600" spc="-45" dirty="0">
                <a:latin typeface="Trebuchet MS"/>
                <a:cs typeface="Trebuchet MS"/>
              </a:rPr>
              <a:t> </a:t>
            </a:r>
            <a:r>
              <a:rPr lang="en-US" sz="1600" spc="-10" dirty="0">
                <a:latin typeface="Trebuchet MS"/>
                <a:cs typeface="Trebuchet MS"/>
              </a:rPr>
              <a:t>satisfaction.</a:t>
            </a:r>
            <a:endParaRPr lang="en-US" sz="1600" dirty="0">
              <a:latin typeface="Trebuchet MS"/>
              <a:cs typeface="Trebuchet MS"/>
            </a:endParaRPr>
          </a:p>
          <a:p>
            <a:pPr marR="5080" defTabSz="914400">
              <a:lnSpc>
                <a:spcPct val="90000"/>
              </a:lnSpc>
              <a:spcAft>
                <a:spcPts val="1200"/>
              </a:spcAft>
            </a:pPr>
            <a:endParaRPr lang="en-US" sz="1700" kern="1200" dirty="0">
              <a:solidFill>
                <a:schemeClr val="accent6"/>
              </a:solidFill>
              <a:latin typeface="+mn-lt"/>
              <a:ea typeface="+mn-ea"/>
              <a:cs typeface="+mn-cs"/>
            </a:endParaRPr>
          </a:p>
        </p:txBody>
      </p:sp>
      <p:sp>
        <p:nvSpPr>
          <p:cNvPr id="4" name="Slide Number Placeholder 3">
            <a:extLst>
              <a:ext uri="{FF2B5EF4-FFF2-40B4-BE49-F238E27FC236}">
                <a16:creationId xmlns:a16="http://schemas.microsoft.com/office/drawing/2014/main" id="{65F4DA6D-A0E8-F3FF-15D0-2CCA523383F0}"/>
              </a:ext>
            </a:extLst>
          </p:cNvPr>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11</a:t>
            </a:fld>
            <a:endParaRPr lang="en-US"/>
          </a:p>
        </p:txBody>
      </p:sp>
      <p:pic>
        <p:nvPicPr>
          <p:cNvPr id="5" name="Picture 4" descr="A graph showing the number of employees by job role&#10;&#10;Description automatically generated">
            <a:extLst>
              <a:ext uri="{FF2B5EF4-FFF2-40B4-BE49-F238E27FC236}">
                <a16:creationId xmlns:a16="http://schemas.microsoft.com/office/drawing/2014/main" id="{E87175BC-543C-FE55-57B7-BE4E63C5ECE6}"/>
              </a:ext>
            </a:extLst>
          </p:cNvPr>
          <p:cNvPicPr>
            <a:picLocks noChangeAspect="1"/>
          </p:cNvPicPr>
          <p:nvPr/>
        </p:nvPicPr>
        <p:blipFill>
          <a:blip r:embed="rId2"/>
          <a:stretch>
            <a:fillRect/>
          </a:stretch>
        </p:blipFill>
        <p:spPr>
          <a:xfrm>
            <a:off x="6351090" y="2501924"/>
            <a:ext cx="5577661" cy="3266864"/>
          </a:xfrm>
          <a:prstGeom prst="rect">
            <a:avLst/>
          </a:prstGeom>
        </p:spPr>
      </p:pic>
    </p:spTree>
    <p:extLst>
      <p:ext uri="{BB962C8B-B14F-4D97-AF65-F5344CB8AC3E}">
        <p14:creationId xmlns:p14="http://schemas.microsoft.com/office/powerpoint/2010/main" val="216915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E307-4FA3-0A8D-C429-19A34A1B0760}"/>
              </a:ext>
            </a:extLst>
          </p:cNvPr>
          <p:cNvSpPr>
            <a:spLocks noGrp="1"/>
          </p:cNvSpPr>
          <p:nvPr>
            <p:ph type="title"/>
          </p:nvPr>
        </p:nvSpPr>
        <p:spPr>
          <a:xfrm>
            <a:off x="1550563" y="1089213"/>
            <a:ext cx="9879437" cy="980844"/>
          </a:xfrm>
        </p:spPr>
        <p:txBody>
          <a:bodyPr vert="horz" lIns="91440" tIns="0" rIns="91440" bIns="0" rtlCol="0" anchor="b" anchorCtr="0">
            <a:normAutofit/>
          </a:bodyPr>
          <a:lstStyle/>
          <a:p>
            <a:r>
              <a:rPr lang="en-US" spc="215" dirty="0"/>
              <a:t>3</a:t>
            </a:r>
            <a:r>
              <a:rPr lang="en-US" b="1" kern="1200" cap="all" spc="215" baseline="0" dirty="0">
                <a:latin typeface="+mj-lt"/>
                <a:ea typeface="+mj-ea"/>
                <a:cs typeface="+mj-cs"/>
              </a:rPr>
              <a:t>. WORK CULTURE</a:t>
            </a:r>
            <a:endParaRPr lang="en-US" b="1" kern="1200" cap="all" baseline="0" dirty="0">
              <a:latin typeface="+mj-lt"/>
              <a:ea typeface="+mj-ea"/>
              <a:cs typeface="+mj-cs"/>
            </a:endParaRPr>
          </a:p>
        </p:txBody>
      </p:sp>
      <p:sp>
        <p:nvSpPr>
          <p:cNvPr id="17" name="TextBox 16">
            <a:extLst>
              <a:ext uri="{FF2B5EF4-FFF2-40B4-BE49-F238E27FC236}">
                <a16:creationId xmlns:a16="http://schemas.microsoft.com/office/drawing/2014/main" id="{22BA6E2F-752C-1809-BB97-0B5EFA5AC2B8}"/>
              </a:ext>
            </a:extLst>
          </p:cNvPr>
          <p:cNvSpPr txBox="1"/>
          <p:nvPr/>
        </p:nvSpPr>
        <p:spPr>
          <a:xfrm>
            <a:off x="1538022" y="2436609"/>
            <a:ext cx="5319487" cy="3704266"/>
          </a:xfrm>
          <a:prstGeom prst="rect">
            <a:avLst/>
          </a:prstGeom>
        </p:spPr>
        <p:txBody>
          <a:bodyPr vert="horz" lIns="91440" tIns="0" rIns="91440" bIns="0" rtlCol="0" anchor="t" anchorCtr="0">
            <a:normAutofit/>
          </a:bodyPr>
          <a:lstStyle/>
          <a:p>
            <a:pPr marR="5080" algn="ctr" defTabSz="914400">
              <a:lnSpc>
                <a:spcPct val="90000"/>
              </a:lnSpc>
              <a:spcAft>
                <a:spcPts val="1200"/>
              </a:spcAft>
            </a:pPr>
            <a:r>
              <a:rPr lang="en-US" sz="1700" b="1" kern="1200" dirty="0">
                <a:solidFill>
                  <a:srgbClr val="DF8C8C"/>
                </a:solidFill>
                <a:latin typeface="+mn-lt"/>
                <a:ea typeface="+mn-ea"/>
                <a:cs typeface="+mn-cs"/>
              </a:rPr>
              <a:t>JOB SATISFACTION</a:t>
            </a:r>
            <a:endParaRPr lang="en-US" b="1" dirty="0">
              <a:solidFill>
                <a:srgbClr val="DF8C8C"/>
              </a:solidFill>
            </a:endParaRPr>
          </a:p>
          <a:p>
            <a:pPr marL="12700" marR="5080" algn="just">
              <a:lnSpc>
                <a:spcPct val="150000"/>
              </a:lnSpc>
              <a:spcBef>
                <a:spcPts val="2870"/>
              </a:spcBef>
            </a:pPr>
            <a:r>
              <a:rPr lang="en-US" sz="1600" spc="70" dirty="0">
                <a:latin typeface="Trebuchet MS" panose="020B0603020202020204" pitchFamily="34" charset="0"/>
                <a:cs typeface="Trebuchet MS"/>
              </a:rPr>
              <a:t>Employees</a:t>
            </a:r>
            <a:r>
              <a:rPr lang="en-US" sz="1600" spc="-30" dirty="0">
                <a:latin typeface="Trebuchet MS" panose="020B0603020202020204" pitchFamily="34" charset="0"/>
                <a:cs typeface="Trebuchet MS"/>
              </a:rPr>
              <a:t> </a:t>
            </a:r>
            <a:r>
              <a:rPr lang="en-US" sz="1600" dirty="0">
                <a:latin typeface="Trebuchet MS" panose="020B0603020202020204" pitchFamily="34" charset="0"/>
                <a:cs typeface="Trebuchet MS"/>
              </a:rPr>
              <a:t>with</a:t>
            </a:r>
            <a:r>
              <a:rPr lang="en-US" sz="1600" spc="-30" dirty="0">
                <a:latin typeface="Trebuchet MS" panose="020B0603020202020204" pitchFamily="34" charset="0"/>
                <a:cs typeface="Trebuchet MS"/>
              </a:rPr>
              <a:t> </a:t>
            </a:r>
            <a:r>
              <a:rPr lang="en-US" sz="1600" dirty="0">
                <a:latin typeface="Trebuchet MS" panose="020B0603020202020204" pitchFamily="34" charset="0"/>
                <a:cs typeface="Trebuchet MS"/>
              </a:rPr>
              <a:t>the</a:t>
            </a:r>
            <a:r>
              <a:rPr lang="en-US" sz="1600" spc="-10" dirty="0">
                <a:latin typeface="Trebuchet MS" panose="020B0603020202020204" pitchFamily="34" charset="0"/>
                <a:cs typeface="Trebuchet MS"/>
              </a:rPr>
              <a:t> </a:t>
            </a:r>
            <a:r>
              <a:rPr lang="en-US" sz="1600" dirty="0">
                <a:latin typeface="Trebuchet MS" panose="020B0603020202020204" pitchFamily="34" charset="0"/>
                <a:cs typeface="Trebuchet MS"/>
              </a:rPr>
              <a:t>job</a:t>
            </a:r>
            <a:r>
              <a:rPr lang="en-US" sz="1600" spc="15" dirty="0">
                <a:latin typeface="Trebuchet MS" panose="020B0603020202020204" pitchFamily="34" charset="0"/>
                <a:cs typeface="Trebuchet MS"/>
              </a:rPr>
              <a:t> </a:t>
            </a:r>
            <a:r>
              <a:rPr lang="en-US" sz="1600" dirty="0">
                <a:latin typeface="Trebuchet MS" panose="020B0603020202020204" pitchFamily="34" charset="0"/>
                <a:cs typeface="Trebuchet MS"/>
              </a:rPr>
              <a:t>satisfaction</a:t>
            </a:r>
            <a:r>
              <a:rPr lang="en-US" sz="1600" spc="15" dirty="0">
                <a:latin typeface="Trebuchet MS" panose="020B0603020202020204" pitchFamily="34" charset="0"/>
                <a:cs typeface="Trebuchet MS"/>
              </a:rPr>
              <a:t> ,</a:t>
            </a:r>
            <a:r>
              <a:rPr lang="en-US" sz="1600" dirty="0">
                <a:latin typeface="Trebuchet MS" panose="020B0603020202020204" pitchFamily="34" charset="0"/>
                <a:cs typeface="Trebuchet MS"/>
              </a:rPr>
              <a:t>rating</a:t>
            </a:r>
            <a:r>
              <a:rPr lang="en-US" sz="1600" spc="15" dirty="0">
                <a:latin typeface="Trebuchet MS" panose="020B0603020202020204" pitchFamily="34" charset="0"/>
                <a:cs typeface="Trebuchet MS"/>
              </a:rPr>
              <a:t> </a:t>
            </a:r>
            <a:r>
              <a:rPr lang="en-US" sz="1600" spc="-254" dirty="0">
                <a:latin typeface="Trebuchet MS" panose="020B0603020202020204" pitchFamily="34" charset="0"/>
                <a:cs typeface="Trebuchet MS"/>
              </a:rPr>
              <a:t>3  followed  by  rating of 1 </a:t>
            </a:r>
            <a:r>
              <a:rPr lang="en-US" sz="1600" dirty="0">
                <a:latin typeface="Trebuchet MS" panose="020B0603020202020204" pitchFamily="34" charset="0"/>
                <a:cs typeface="Trebuchet MS"/>
              </a:rPr>
              <a:t>exhibit</a:t>
            </a:r>
            <a:r>
              <a:rPr lang="en-US" sz="1600" spc="20" dirty="0">
                <a:latin typeface="Trebuchet MS" panose="020B0603020202020204" pitchFamily="34" charset="0"/>
                <a:cs typeface="Trebuchet MS"/>
              </a:rPr>
              <a:t> </a:t>
            </a:r>
            <a:r>
              <a:rPr lang="en-US" sz="1600" dirty="0">
                <a:latin typeface="Trebuchet MS" panose="020B0603020202020204" pitchFamily="34" charset="0"/>
                <a:cs typeface="Trebuchet MS"/>
              </a:rPr>
              <a:t>the</a:t>
            </a:r>
            <a:r>
              <a:rPr lang="en-US" sz="1600" spc="15" dirty="0">
                <a:latin typeface="Trebuchet MS" panose="020B0603020202020204" pitchFamily="34" charset="0"/>
                <a:cs typeface="Trebuchet MS"/>
              </a:rPr>
              <a:t> </a:t>
            </a:r>
            <a:r>
              <a:rPr lang="en-US" sz="1600" dirty="0">
                <a:latin typeface="Trebuchet MS" panose="020B0603020202020204" pitchFamily="34" charset="0"/>
                <a:cs typeface="Trebuchet MS"/>
              </a:rPr>
              <a:t>highest</a:t>
            </a:r>
            <a:r>
              <a:rPr lang="en-US" sz="1600" spc="15" dirty="0">
                <a:latin typeface="Trebuchet MS" panose="020B0603020202020204" pitchFamily="34" charset="0"/>
                <a:cs typeface="Trebuchet MS"/>
              </a:rPr>
              <a:t> </a:t>
            </a:r>
            <a:r>
              <a:rPr lang="en-US" sz="1600" spc="-20" dirty="0">
                <a:latin typeface="Trebuchet MS" panose="020B0603020202020204" pitchFamily="34" charset="0"/>
                <a:cs typeface="Trebuchet MS"/>
              </a:rPr>
              <a:t>attrition</a:t>
            </a:r>
            <a:r>
              <a:rPr lang="en-US" sz="1600" spc="15" dirty="0">
                <a:latin typeface="Trebuchet MS" panose="020B0603020202020204" pitchFamily="34" charset="0"/>
                <a:cs typeface="Trebuchet MS"/>
              </a:rPr>
              <a:t> </a:t>
            </a:r>
            <a:r>
              <a:rPr lang="en-US" sz="1600" spc="-10" dirty="0">
                <a:latin typeface="Trebuchet MS" panose="020B0603020202020204" pitchFamily="34" charset="0"/>
                <a:cs typeface="Trebuchet MS"/>
              </a:rPr>
              <a:t>rate.</a:t>
            </a:r>
            <a:endParaRPr lang="en-US" sz="1600" dirty="0">
              <a:latin typeface="Trebuchet MS" panose="020B0603020202020204" pitchFamily="34" charset="0"/>
              <a:cs typeface="Trebuchet MS"/>
            </a:endParaRPr>
          </a:p>
          <a:p>
            <a:pPr marL="12700" marR="294640" algn="just">
              <a:lnSpc>
                <a:spcPct val="150000"/>
              </a:lnSpc>
            </a:pPr>
            <a:r>
              <a:rPr lang="en-US" sz="1600" b="1" dirty="0">
                <a:solidFill>
                  <a:srgbClr val="8E77F7"/>
                </a:solidFill>
                <a:latin typeface="Trebuchet MS" panose="020B0603020202020204" pitchFamily="34" charset="0"/>
                <a:cs typeface="Trebuchet MS"/>
              </a:rPr>
              <a:t>Higher</a:t>
            </a:r>
            <a:r>
              <a:rPr lang="en-US" sz="1600" b="1" spc="-125" dirty="0">
                <a:solidFill>
                  <a:srgbClr val="8E77F7"/>
                </a:solidFill>
                <a:latin typeface="Trebuchet MS" panose="020B0603020202020204" pitchFamily="34" charset="0"/>
                <a:cs typeface="Trebuchet MS"/>
              </a:rPr>
              <a:t> </a:t>
            </a:r>
            <a:r>
              <a:rPr lang="en-US" sz="1600" b="1" dirty="0">
                <a:solidFill>
                  <a:srgbClr val="8E77F7"/>
                </a:solidFill>
                <a:latin typeface="Trebuchet MS" panose="020B0603020202020204" pitchFamily="34" charset="0"/>
                <a:cs typeface="Trebuchet MS"/>
              </a:rPr>
              <a:t>job</a:t>
            </a:r>
            <a:r>
              <a:rPr lang="en-US" sz="1600" b="1" spc="-120" dirty="0">
                <a:solidFill>
                  <a:srgbClr val="8E77F7"/>
                </a:solidFill>
                <a:latin typeface="Trebuchet MS" panose="020B0603020202020204" pitchFamily="34" charset="0"/>
                <a:cs typeface="Trebuchet MS"/>
              </a:rPr>
              <a:t> </a:t>
            </a:r>
            <a:r>
              <a:rPr lang="en-US" sz="1600" b="1" spc="60" dirty="0">
                <a:solidFill>
                  <a:srgbClr val="8E77F7"/>
                </a:solidFill>
                <a:latin typeface="Trebuchet MS" panose="020B0603020202020204" pitchFamily="34" charset="0"/>
                <a:cs typeface="Trebuchet MS"/>
              </a:rPr>
              <a:t>satisfaction</a:t>
            </a:r>
            <a:r>
              <a:rPr lang="en-US" sz="1600" b="1" spc="-120" dirty="0">
                <a:solidFill>
                  <a:srgbClr val="8E77F7"/>
                </a:solidFill>
                <a:latin typeface="Trebuchet MS" panose="020B0603020202020204" pitchFamily="34" charset="0"/>
                <a:cs typeface="Trebuchet MS"/>
              </a:rPr>
              <a:t> </a:t>
            </a:r>
            <a:r>
              <a:rPr lang="en-US" sz="1600" b="1" spc="60" dirty="0">
                <a:solidFill>
                  <a:srgbClr val="8E77F7"/>
                </a:solidFill>
                <a:latin typeface="Trebuchet MS" panose="020B0603020202020204" pitchFamily="34" charset="0"/>
                <a:cs typeface="Trebuchet MS"/>
              </a:rPr>
              <a:t>is</a:t>
            </a:r>
            <a:r>
              <a:rPr lang="en-US" sz="1600" b="1" spc="-120" dirty="0">
                <a:solidFill>
                  <a:srgbClr val="8E77F7"/>
                </a:solidFill>
                <a:latin typeface="Trebuchet MS" panose="020B0603020202020204" pitchFamily="34" charset="0"/>
                <a:cs typeface="Trebuchet MS"/>
              </a:rPr>
              <a:t> </a:t>
            </a:r>
            <a:r>
              <a:rPr lang="en-US" sz="1600" b="1" spc="95" dirty="0">
                <a:solidFill>
                  <a:srgbClr val="8E77F7"/>
                </a:solidFill>
                <a:latin typeface="Trebuchet MS" panose="020B0603020202020204" pitchFamily="34" charset="0"/>
                <a:cs typeface="Trebuchet MS"/>
              </a:rPr>
              <a:t>associated</a:t>
            </a:r>
            <a:r>
              <a:rPr lang="en-US" sz="1600" b="1" spc="-120" dirty="0">
                <a:solidFill>
                  <a:srgbClr val="8E77F7"/>
                </a:solidFill>
                <a:latin typeface="Trebuchet MS" panose="020B0603020202020204" pitchFamily="34" charset="0"/>
                <a:cs typeface="Trebuchet MS"/>
              </a:rPr>
              <a:t> </a:t>
            </a:r>
            <a:r>
              <a:rPr lang="en-US" sz="1600" b="1" dirty="0">
                <a:solidFill>
                  <a:srgbClr val="8E77F7"/>
                </a:solidFill>
                <a:latin typeface="Trebuchet MS" panose="020B0603020202020204" pitchFamily="34" charset="0"/>
                <a:cs typeface="Trebuchet MS"/>
              </a:rPr>
              <a:t>with</a:t>
            </a:r>
            <a:r>
              <a:rPr lang="en-US" sz="1600" b="1" spc="-120" dirty="0">
                <a:solidFill>
                  <a:srgbClr val="8E77F7"/>
                </a:solidFill>
                <a:latin typeface="Trebuchet MS" panose="020B0603020202020204" pitchFamily="34" charset="0"/>
                <a:cs typeface="Trebuchet MS"/>
              </a:rPr>
              <a:t> </a:t>
            </a:r>
            <a:r>
              <a:rPr lang="en-US" sz="1600" b="1" dirty="0">
                <a:solidFill>
                  <a:srgbClr val="8E77F7"/>
                </a:solidFill>
                <a:latin typeface="Trebuchet MS" panose="020B0603020202020204" pitchFamily="34" charset="0"/>
                <a:cs typeface="Trebuchet MS"/>
              </a:rPr>
              <a:t>lower</a:t>
            </a:r>
            <a:r>
              <a:rPr lang="en-US" sz="1600" b="1" spc="-120" dirty="0">
                <a:solidFill>
                  <a:srgbClr val="8E77F7"/>
                </a:solidFill>
                <a:latin typeface="Trebuchet MS" panose="020B0603020202020204" pitchFamily="34" charset="0"/>
                <a:cs typeface="Trebuchet MS"/>
              </a:rPr>
              <a:t> </a:t>
            </a:r>
            <a:r>
              <a:rPr lang="en-US" sz="1600" b="1" spc="-10" dirty="0">
                <a:solidFill>
                  <a:srgbClr val="8E77F7"/>
                </a:solidFill>
                <a:latin typeface="Trebuchet MS" panose="020B0603020202020204" pitchFamily="34" charset="0"/>
                <a:cs typeface="Trebuchet MS"/>
              </a:rPr>
              <a:t>attrition</a:t>
            </a:r>
            <a:r>
              <a:rPr lang="en-US" sz="1600" spc="-10" dirty="0">
                <a:latin typeface="Trebuchet MS" panose="020B0603020202020204" pitchFamily="34" charset="0"/>
                <a:cs typeface="Trebuchet MS"/>
              </a:rPr>
              <a:t>, </a:t>
            </a:r>
            <a:r>
              <a:rPr lang="en-US" sz="1600" dirty="0">
                <a:latin typeface="Trebuchet MS" panose="020B0603020202020204" pitchFamily="34" charset="0"/>
                <a:cs typeface="Trebuchet MS"/>
              </a:rPr>
              <a:t>highlighting</a:t>
            </a:r>
            <a:r>
              <a:rPr lang="en-US" sz="1600" spc="-30" dirty="0">
                <a:latin typeface="Trebuchet MS" panose="020B0603020202020204" pitchFamily="34" charset="0"/>
                <a:cs typeface="Trebuchet MS"/>
              </a:rPr>
              <a:t> </a:t>
            </a:r>
            <a:r>
              <a:rPr lang="en-US" sz="1600" dirty="0">
                <a:latin typeface="Trebuchet MS" panose="020B0603020202020204" pitchFamily="34" charset="0"/>
                <a:cs typeface="Trebuchet MS"/>
              </a:rPr>
              <a:t>the</a:t>
            </a:r>
            <a:r>
              <a:rPr lang="en-US" sz="1600" spc="-30" dirty="0">
                <a:latin typeface="Trebuchet MS" panose="020B0603020202020204" pitchFamily="34" charset="0"/>
                <a:cs typeface="Trebuchet MS"/>
              </a:rPr>
              <a:t> </a:t>
            </a:r>
            <a:r>
              <a:rPr lang="en-US" sz="1600" spc="45" dirty="0">
                <a:latin typeface="Trebuchet MS" panose="020B0603020202020204" pitchFamily="34" charset="0"/>
                <a:cs typeface="Trebuchet MS"/>
              </a:rPr>
              <a:t>importance</a:t>
            </a:r>
            <a:r>
              <a:rPr lang="en-US" sz="1600" spc="-25" dirty="0">
                <a:latin typeface="Trebuchet MS" panose="020B0603020202020204" pitchFamily="34" charset="0"/>
                <a:cs typeface="Trebuchet MS"/>
              </a:rPr>
              <a:t> </a:t>
            </a:r>
            <a:r>
              <a:rPr lang="en-US" sz="1600" dirty="0">
                <a:latin typeface="Trebuchet MS" panose="020B0603020202020204" pitchFamily="34" charset="0"/>
                <a:cs typeface="Trebuchet MS"/>
              </a:rPr>
              <a:t>of</a:t>
            </a:r>
            <a:r>
              <a:rPr lang="en-US" sz="1600" spc="-30" dirty="0">
                <a:latin typeface="Trebuchet MS" panose="020B0603020202020204" pitchFamily="34" charset="0"/>
                <a:cs typeface="Trebuchet MS"/>
              </a:rPr>
              <a:t> </a:t>
            </a:r>
            <a:r>
              <a:rPr lang="en-US" sz="1600" dirty="0">
                <a:latin typeface="Trebuchet MS" panose="020B0603020202020204" pitchFamily="34" charset="0"/>
                <a:cs typeface="Trebuchet MS"/>
              </a:rPr>
              <a:t>ensuring</a:t>
            </a:r>
            <a:r>
              <a:rPr lang="en-US" sz="1600" spc="-30" dirty="0">
                <a:latin typeface="Trebuchet MS" panose="020B0603020202020204" pitchFamily="34" charset="0"/>
                <a:cs typeface="Trebuchet MS"/>
              </a:rPr>
              <a:t> </a:t>
            </a:r>
            <a:r>
              <a:rPr lang="en-US" sz="1600" spc="70" dirty="0">
                <a:latin typeface="Trebuchet MS" panose="020B0603020202020204" pitchFamily="34" charset="0"/>
                <a:cs typeface="Trebuchet MS"/>
              </a:rPr>
              <a:t>employees</a:t>
            </a:r>
            <a:r>
              <a:rPr lang="en-US" sz="1600" spc="-25" dirty="0">
                <a:latin typeface="Trebuchet MS" panose="020B0603020202020204" pitchFamily="34" charset="0"/>
                <a:cs typeface="Trebuchet MS"/>
              </a:rPr>
              <a:t> </a:t>
            </a:r>
            <a:r>
              <a:rPr lang="en-US" sz="1600" dirty="0">
                <a:latin typeface="Trebuchet MS" panose="020B0603020202020204" pitchFamily="34" charset="0"/>
                <a:cs typeface="Trebuchet MS"/>
              </a:rPr>
              <a:t>find</a:t>
            </a:r>
            <a:r>
              <a:rPr lang="en-US" sz="1600" spc="-30" dirty="0">
                <a:latin typeface="Trebuchet MS" panose="020B0603020202020204" pitchFamily="34" charset="0"/>
                <a:cs typeface="Trebuchet MS"/>
              </a:rPr>
              <a:t> </a:t>
            </a:r>
            <a:r>
              <a:rPr lang="en-US" sz="1600" spc="-10" dirty="0">
                <a:latin typeface="Trebuchet MS" panose="020B0603020202020204" pitchFamily="34" charset="0"/>
                <a:cs typeface="Trebuchet MS"/>
              </a:rPr>
              <a:t>their</a:t>
            </a:r>
            <a:r>
              <a:rPr lang="en-US" sz="1600" spc="-30" dirty="0">
                <a:latin typeface="Trebuchet MS" panose="020B0603020202020204" pitchFamily="34" charset="0"/>
                <a:cs typeface="Trebuchet MS"/>
              </a:rPr>
              <a:t> </a:t>
            </a:r>
            <a:r>
              <a:rPr lang="en-US" sz="1600" spc="-10" dirty="0">
                <a:latin typeface="Trebuchet MS" panose="020B0603020202020204" pitchFamily="34" charset="0"/>
                <a:cs typeface="Trebuchet MS"/>
              </a:rPr>
              <a:t>roles </a:t>
            </a:r>
            <a:r>
              <a:rPr lang="en-US" sz="1600" spc="-65" dirty="0">
                <a:latin typeface="Trebuchet MS" panose="020B0603020202020204" pitchFamily="34" charset="0"/>
                <a:cs typeface="Trebuchet MS"/>
              </a:rPr>
              <a:t>fulfilling</a:t>
            </a:r>
            <a:r>
              <a:rPr lang="en-US" sz="1600" spc="-80" dirty="0">
                <a:latin typeface="Trebuchet MS" panose="020B0603020202020204" pitchFamily="34" charset="0"/>
                <a:cs typeface="Trebuchet MS"/>
              </a:rPr>
              <a:t> </a:t>
            </a:r>
            <a:r>
              <a:rPr lang="en-US" sz="1600" spc="70" dirty="0">
                <a:latin typeface="Trebuchet MS" panose="020B0603020202020204" pitchFamily="34" charset="0"/>
                <a:cs typeface="Trebuchet MS"/>
              </a:rPr>
              <a:t>and</a:t>
            </a:r>
            <a:r>
              <a:rPr lang="en-US" sz="1600" spc="-75" dirty="0">
                <a:latin typeface="Trebuchet MS" panose="020B0603020202020204" pitchFamily="34" charset="0"/>
                <a:cs typeface="Trebuchet MS"/>
              </a:rPr>
              <a:t> </a:t>
            </a:r>
            <a:r>
              <a:rPr lang="en-US" sz="1600" spc="-10" dirty="0">
                <a:latin typeface="Trebuchet MS" panose="020B0603020202020204" pitchFamily="34" charset="0"/>
                <a:cs typeface="Trebuchet MS"/>
              </a:rPr>
              <a:t>rewarding.</a:t>
            </a:r>
            <a:endParaRPr lang="en-US" sz="1600" dirty="0">
              <a:latin typeface="Trebuchet MS" panose="020B0603020202020204" pitchFamily="34" charset="0"/>
              <a:cs typeface="Trebuchet MS"/>
            </a:endParaRPr>
          </a:p>
          <a:p>
            <a:pPr marR="5080" defTabSz="914400">
              <a:lnSpc>
                <a:spcPct val="90000"/>
              </a:lnSpc>
              <a:spcAft>
                <a:spcPts val="1200"/>
              </a:spcAft>
            </a:pPr>
            <a:endParaRPr lang="en-US" sz="1700" kern="1200" dirty="0">
              <a:solidFill>
                <a:schemeClr val="accent6"/>
              </a:solidFill>
              <a:latin typeface="+mn-lt"/>
              <a:ea typeface="+mn-ea"/>
              <a:cs typeface="+mn-cs"/>
            </a:endParaRPr>
          </a:p>
        </p:txBody>
      </p:sp>
      <p:sp>
        <p:nvSpPr>
          <p:cNvPr id="4" name="Slide Number Placeholder 3">
            <a:extLst>
              <a:ext uri="{FF2B5EF4-FFF2-40B4-BE49-F238E27FC236}">
                <a16:creationId xmlns:a16="http://schemas.microsoft.com/office/drawing/2014/main" id="{65F4DA6D-A0E8-F3FF-15D0-2CCA523383F0}"/>
              </a:ext>
            </a:extLst>
          </p:cNvPr>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12</a:t>
            </a:fld>
            <a:endParaRPr lang="en-US"/>
          </a:p>
        </p:txBody>
      </p:sp>
      <p:pic>
        <p:nvPicPr>
          <p:cNvPr id="6" name="Picture 5" descr="A graph with pink lines&#10;&#10;Description automatically generated with medium confidence">
            <a:extLst>
              <a:ext uri="{FF2B5EF4-FFF2-40B4-BE49-F238E27FC236}">
                <a16:creationId xmlns:a16="http://schemas.microsoft.com/office/drawing/2014/main" id="{294F4EB4-A429-03E8-8AB5-1673A8B2654E}"/>
              </a:ext>
            </a:extLst>
          </p:cNvPr>
          <p:cNvPicPr>
            <a:picLocks noChangeAspect="1"/>
          </p:cNvPicPr>
          <p:nvPr/>
        </p:nvPicPr>
        <p:blipFill>
          <a:blip r:embed="rId2"/>
          <a:stretch>
            <a:fillRect/>
          </a:stretch>
        </p:blipFill>
        <p:spPr>
          <a:xfrm rot="16200000">
            <a:off x="5930517" y="1728898"/>
            <a:ext cx="6233414" cy="3690014"/>
          </a:xfrm>
          <a:prstGeom prst="rect">
            <a:avLst/>
          </a:prstGeom>
        </p:spPr>
      </p:pic>
    </p:spTree>
    <p:extLst>
      <p:ext uri="{BB962C8B-B14F-4D97-AF65-F5344CB8AC3E}">
        <p14:creationId xmlns:p14="http://schemas.microsoft.com/office/powerpoint/2010/main" val="1267375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E307-4FA3-0A8D-C429-19A34A1B0760}"/>
              </a:ext>
            </a:extLst>
          </p:cNvPr>
          <p:cNvSpPr>
            <a:spLocks noGrp="1"/>
          </p:cNvSpPr>
          <p:nvPr>
            <p:ph type="title"/>
          </p:nvPr>
        </p:nvSpPr>
        <p:spPr>
          <a:xfrm>
            <a:off x="1550563" y="1089213"/>
            <a:ext cx="9879437" cy="980844"/>
          </a:xfrm>
        </p:spPr>
        <p:txBody>
          <a:bodyPr vert="horz" lIns="91440" tIns="0" rIns="91440" bIns="0" rtlCol="0" anchor="b" anchorCtr="0">
            <a:normAutofit/>
          </a:bodyPr>
          <a:lstStyle/>
          <a:p>
            <a:r>
              <a:rPr lang="en-US" b="1" kern="1200" cap="all" spc="215" baseline="0" dirty="0">
                <a:latin typeface="+mj-lt"/>
                <a:ea typeface="+mj-ea"/>
                <a:cs typeface="+mj-cs"/>
              </a:rPr>
              <a:t>4. CAREER PROGRESSION</a:t>
            </a:r>
            <a:endParaRPr lang="en-US" b="1" kern="1200" cap="all" baseline="0" dirty="0">
              <a:latin typeface="+mj-lt"/>
              <a:ea typeface="+mj-ea"/>
              <a:cs typeface="+mj-cs"/>
            </a:endParaRPr>
          </a:p>
        </p:txBody>
      </p:sp>
      <p:sp>
        <p:nvSpPr>
          <p:cNvPr id="17" name="TextBox 16">
            <a:extLst>
              <a:ext uri="{FF2B5EF4-FFF2-40B4-BE49-F238E27FC236}">
                <a16:creationId xmlns:a16="http://schemas.microsoft.com/office/drawing/2014/main" id="{22BA6E2F-752C-1809-BB97-0B5EFA5AC2B8}"/>
              </a:ext>
            </a:extLst>
          </p:cNvPr>
          <p:cNvSpPr txBox="1"/>
          <p:nvPr/>
        </p:nvSpPr>
        <p:spPr>
          <a:xfrm>
            <a:off x="1538022" y="2436609"/>
            <a:ext cx="5319487" cy="3704266"/>
          </a:xfrm>
          <a:prstGeom prst="rect">
            <a:avLst/>
          </a:prstGeom>
        </p:spPr>
        <p:txBody>
          <a:bodyPr vert="horz" lIns="91440" tIns="0" rIns="91440" bIns="0" rtlCol="0" anchor="t" anchorCtr="0">
            <a:normAutofit lnSpcReduction="10000"/>
          </a:bodyPr>
          <a:lstStyle/>
          <a:p>
            <a:pPr marR="5080" algn="ctr" defTabSz="914400">
              <a:lnSpc>
                <a:spcPct val="90000"/>
              </a:lnSpc>
              <a:spcAft>
                <a:spcPts val="1200"/>
              </a:spcAft>
            </a:pPr>
            <a:r>
              <a:rPr lang="en-US" sz="1700" b="1" kern="1200" dirty="0">
                <a:solidFill>
                  <a:srgbClr val="DF8C8C"/>
                </a:solidFill>
                <a:latin typeface="+mn-lt"/>
                <a:ea typeface="+mn-ea"/>
                <a:cs typeface="+mn-cs"/>
              </a:rPr>
              <a:t>JOB LEVEL</a:t>
            </a:r>
            <a:endParaRPr lang="en-US" b="1" dirty="0">
              <a:solidFill>
                <a:srgbClr val="DF8C8C"/>
              </a:solidFill>
            </a:endParaRPr>
          </a:p>
          <a:p>
            <a:pPr marL="12700" marR="360680" algn="just">
              <a:lnSpc>
                <a:spcPct val="150000"/>
              </a:lnSpc>
              <a:spcBef>
                <a:spcPts val="3190"/>
              </a:spcBef>
            </a:pPr>
            <a:r>
              <a:rPr lang="en-US" sz="1600" spc="75" dirty="0">
                <a:latin typeface="Trebuchet MS"/>
                <a:cs typeface="Trebuchet MS"/>
              </a:rPr>
              <a:t>Employees</a:t>
            </a:r>
            <a:r>
              <a:rPr lang="en-US" sz="1600" spc="-40" dirty="0">
                <a:latin typeface="Trebuchet MS"/>
                <a:cs typeface="Trebuchet MS"/>
              </a:rPr>
              <a:t> </a:t>
            </a:r>
            <a:r>
              <a:rPr lang="en-US" sz="1600" dirty="0">
                <a:latin typeface="Trebuchet MS"/>
                <a:cs typeface="Trebuchet MS"/>
              </a:rPr>
              <a:t>at</a:t>
            </a:r>
            <a:r>
              <a:rPr lang="en-US" sz="1600" spc="-40" dirty="0">
                <a:latin typeface="Trebuchet MS"/>
                <a:cs typeface="Trebuchet MS"/>
              </a:rPr>
              <a:t> </a:t>
            </a:r>
            <a:r>
              <a:rPr lang="en-US" sz="1600" b="1" spc="140" dirty="0">
                <a:solidFill>
                  <a:srgbClr val="8E77F7"/>
                </a:solidFill>
                <a:latin typeface="Trebuchet MS"/>
                <a:cs typeface="Trebuchet MS"/>
              </a:rPr>
              <a:t>Start-</a:t>
            </a:r>
            <a:r>
              <a:rPr lang="en-US" sz="1600" b="1" spc="-10" dirty="0">
                <a:solidFill>
                  <a:srgbClr val="8E77F7"/>
                </a:solidFill>
                <a:latin typeface="Trebuchet MS"/>
                <a:cs typeface="Trebuchet MS"/>
              </a:rPr>
              <a:t>level</a:t>
            </a:r>
            <a:r>
              <a:rPr lang="en-US" sz="1600" b="1" spc="-105" dirty="0">
                <a:solidFill>
                  <a:srgbClr val="8E77F7"/>
                </a:solidFill>
                <a:latin typeface="Trebuchet MS"/>
                <a:cs typeface="Trebuchet MS"/>
              </a:rPr>
              <a:t> </a:t>
            </a:r>
            <a:r>
              <a:rPr lang="en-US" sz="1600" b="1" spc="60" dirty="0">
                <a:solidFill>
                  <a:srgbClr val="8E77F7"/>
                </a:solidFill>
                <a:latin typeface="Trebuchet MS"/>
                <a:cs typeface="Trebuchet MS"/>
              </a:rPr>
              <a:t>positions</a:t>
            </a:r>
            <a:r>
              <a:rPr lang="en-US" sz="1600" b="1" spc="-100" dirty="0">
                <a:solidFill>
                  <a:srgbClr val="8E77F7"/>
                </a:solidFill>
                <a:latin typeface="Trebuchet MS"/>
                <a:cs typeface="Trebuchet MS"/>
              </a:rPr>
              <a:t> </a:t>
            </a:r>
            <a:r>
              <a:rPr lang="en-US" sz="1600" b="1" spc="65" dirty="0">
                <a:solidFill>
                  <a:srgbClr val="8E77F7"/>
                </a:solidFill>
                <a:latin typeface="Trebuchet MS"/>
                <a:cs typeface="Trebuchet MS"/>
              </a:rPr>
              <a:t>(Job</a:t>
            </a:r>
            <a:r>
              <a:rPr lang="en-US" sz="1600" b="1" spc="-105" dirty="0">
                <a:solidFill>
                  <a:srgbClr val="8E77F7"/>
                </a:solidFill>
                <a:latin typeface="Trebuchet MS"/>
                <a:cs typeface="Trebuchet MS"/>
              </a:rPr>
              <a:t> </a:t>
            </a:r>
            <a:r>
              <a:rPr lang="en-US" sz="1600" b="1" dirty="0">
                <a:solidFill>
                  <a:srgbClr val="8E77F7"/>
                </a:solidFill>
                <a:latin typeface="Trebuchet MS"/>
                <a:cs typeface="Trebuchet MS"/>
              </a:rPr>
              <a:t>Level</a:t>
            </a:r>
            <a:r>
              <a:rPr lang="en-US" sz="1600" b="1" spc="-100" dirty="0">
                <a:solidFill>
                  <a:srgbClr val="8E77F7"/>
                </a:solidFill>
                <a:latin typeface="Trebuchet MS"/>
                <a:cs typeface="Trebuchet MS"/>
              </a:rPr>
              <a:t> 1</a:t>
            </a:r>
            <a:r>
              <a:rPr lang="en-US" sz="1600" b="1" dirty="0">
                <a:solidFill>
                  <a:srgbClr val="8E77F7"/>
                </a:solidFill>
                <a:latin typeface="Trebuchet MS"/>
                <a:cs typeface="Trebuchet MS"/>
              </a:rPr>
              <a:t>)</a:t>
            </a:r>
            <a:r>
              <a:rPr lang="en-US" sz="1600" b="1" spc="-105" dirty="0">
                <a:solidFill>
                  <a:srgbClr val="8E77F7"/>
                </a:solidFill>
                <a:latin typeface="Trebuchet MS"/>
                <a:cs typeface="Trebuchet MS"/>
              </a:rPr>
              <a:t> </a:t>
            </a:r>
            <a:r>
              <a:rPr lang="en-US" sz="1600" b="1" dirty="0">
                <a:solidFill>
                  <a:srgbClr val="8E77F7"/>
                </a:solidFill>
                <a:latin typeface="Trebuchet MS"/>
                <a:cs typeface="Trebuchet MS"/>
              </a:rPr>
              <a:t>exhibit</a:t>
            </a:r>
            <a:r>
              <a:rPr lang="en-US" sz="1600" b="1" spc="-105" dirty="0">
                <a:solidFill>
                  <a:srgbClr val="8E77F7"/>
                </a:solidFill>
                <a:latin typeface="Trebuchet MS"/>
                <a:cs typeface="Trebuchet MS"/>
              </a:rPr>
              <a:t> </a:t>
            </a:r>
            <a:r>
              <a:rPr lang="en-US" sz="1600" b="1" dirty="0">
                <a:solidFill>
                  <a:srgbClr val="8E77F7"/>
                </a:solidFill>
                <a:latin typeface="Trebuchet MS"/>
                <a:cs typeface="Trebuchet MS"/>
              </a:rPr>
              <a:t>the</a:t>
            </a:r>
            <a:r>
              <a:rPr lang="en-US" sz="1600" b="1" spc="-100" dirty="0">
                <a:solidFill>
                  <a:srgbClr val="8E77F7"/>
                </a:solidFill>
                <a:latin typeface="Trebuchet MS"/>
                <a:cs typeface="Trebuchet MS"/>
              </a:rPr>
              <a:t> </a:t>
            </a:r>
            <a:r>
              <a:rPr lang="en-US" sz="1600" b="1" spc="40" dirty="0">
                <a:solidFill>
                  <a:srgbClr val="8E77F7"/>
                </a:solidFill>
                <a:latin typeface="Trebuchet MS"/>
                <a:cs typeface="Trebuchet MS"/>
              </a:rPr>
              <a:t>highest </a:t>
            </a:r>
            <a:r>
              <a:rPr lang="en-US" sz="1600" b="1" dirty="0">
                <a:solidFill>
                  <a:srgbClr val="8E77F7"/>
                </a:solidFill>
                <a:latin typeface="Trebuchet MS"/>
                <a:cs typeface="Trebuchet MS"/>
              </a:rPr>
              <a:t>attrition</a:t>
            </a:r>
            <a:r>
              <a:rPr lang="en-US" sz="1600" b="1" spc="-155" dirty="0">
                <a:solidFill>
                  <a:srgbClr val="8E77F7"/>
                </a:solidFill>
                <a:latin typeface="Trebuchet MS"/>
                <a:cs typeface="Trebuchet MS"/>
              </a:rPr>
              <a:t> </a:t>
            </a:r>
            <a:r>
              <a:rPr lang="en-US" sz="1600" b="1" spc="-10" dirty="0">
                <a:solidFill>
                  <a:srgbClr val="8E77F7"/>
                </a:solidFill>
                <a:latin typeface="Trebuchet MS"/>
                <a:cs typeface="Trebuchet MS"/>
              </a:rPr>
              <a:t>rates</a:t>
            </a:r>
            <a:r>
              <a:rPr lang="en-US" sz="1600" spc="-10" dirty="0">
                <a:latin typeface="Trebuchet MS"/>
                <a:cs typeface="Trebuchet MS"/>
              </a:rPr>
              <a:t>.</a:t>
            </a:r>
            <a:r>
              <a:rPr lang="en-US" sz="1600" spc="-95" dirty="0">
                <a:latin typeface="Trebuchet MS"/>
                <a:cs typeface="Trebuchet MS"/>
              </a:rPr>
              <a:t> </a:t>
            </a:r>
            <a:r>
              <a:rPr lang="en-US" sz="1600" dirty="0">
                <a:latin typeface="Trebuchet MS"/>
                <a:cs typeface="Trebuchet MS"/>
              </a:rPr>
              <a:t>Attrition</a:t>
            </a:r>
            <a:r>
              <a:rPr lang="en-US" sz="1600" spc="-95" dirty="0">
                <a:latin typeface="Trebuchet MS"/>
                <a:cs typeface="Trebuchet MS"/>
              </a:rPr>
              <a:t> </a:t>
            </a:r>
            <a:r>
              <a:rPr lang="en-US" sz="1600" spc="85" dirty="0">
                <a:latin typeface="Trebuchet MS"/>
                <a:cs typeface="Trebuchet MS"/>
              </a:rPr>
              <a:t>decreases</a:t>
            </a:r>
            <a:r>
              <a:rPr lang="en-US" sz="1600" spc="-95" dirty="0">
                <a:latin typeface="Trebuchet MS"/>
                <a:cs typeface="Trebuchet MS"/>
              </a:rPr>
              <a:t> </a:t>
            </a:r>
            <a:r>
              <a:rPr lang="en-US" sz="1600" spc="114" dirty="0">
                <a:latin typeface="Trebuchet MS"/>
                <a:cs typeface="Trebuchet MS"/>
              </a:rPr>
              <a:t>as</a:t>
            </a:r>
            <a:r>
              <a:rPr lang="en-US" sz="1600" spc="-95" dirty="0">
                <a:latin typeface="Trebuchet MS"/>
                <a:cs typeface="Trebuchet MS"/>
              </a:rPr>
              <a:t> </a:t>
            </a:r>
            <a:r>
              <a:rPr lang="en-US" sz="1600" dirty="0">
                <a:latin typeface="Trebuchet MS"/>
                <a:cs typeface="Trebuchet MS"/>
              </a:rPr>
              <a:t>job</a:t>
            </a:r>
            <a:r>
              <a:rPr lang="en-US" sz="1600" spc="-95" dirty="0">
                <a:latin typeface="Trebuchet MS"/>
                <a:cs typeface="Trebuchet MS"/>
              </a:rPr>
              <a:t> </a:t>
            </a:r>
            <a:r>
              <a:rPr lang="en-US" sz="1600" dirty="0">
                <a:latin typeface="Trebuchet MS"/>
                <a:cs typeface="Trebuchet MS"/>
              </a:rPr>
              <a:t>levels</a:t>
            </a:r>
            <a:r>
              <a:rPr lang="en-US" sz="1600" spc="-95" dirty="0">
                <a:latin typeface="Trebuchet MS"/>
                <a:cs typeface="Trebuchet MS"/>
              </a:rPr>
              <a:t> </a:t>
            </a:r>
            <a:r>
              <a:rPr lang="en-US" sz="1600" dirty="0">
                <a:latin typeface="Trebuchet MS"/>
                <a:cs typeface="Trebuchet MS"/>
              </a:rPr>
              <a:t>increase,</a:t>
            </a:r>
            <a:r>
              <a:rPr lang="en-US" sz="1600" spc="-90" dirty="0">
                <a:latin typeface="Trebuchet MS"/>
                <a:cs typeface="Trebuchet MS"/>
              </a:rPr>
              <a:t> </a:t>
            </a:r>
            <a:r>
              <a:rPr lang="en-US" sz="1600" dirty="0">
                <a:latin typeface="Trebuchet MS"/>
                <a:cs typeface="Trebuchet MS"/>
              </a:rPr>
              <a:t>with</a:t>
            </a:r>
            <a:r>
              <a:rPr lang="en-US" sz="1600" spc="-95" dirty="0">
                <a:latin typeface="Trebuchet MS"/>
                <a:cs typeface="Trebuchet MS"/>
              </a:rPr>
              <a:t> </a:t>
            </a:r>
            <a:r>
              <a:rPr lang="en-US" sz="1600" spc="60" dirty="0">
                <a:latin typeface="Trebuchet MS"/>
                <a:cs typeface="Trebuchet MS"/>
              </a:rPr>
              <a:t>s</a:t>
            </a:r>
            <a:r>
              <a:rPr lang="en-US" sz="1600" b="1" spc="60" dirty="0">
                <a:solidFill>
                  <a:srgbClr val="8E77F7"/>
                </a:solidFill>
                <a:latin typeface="Trebuchet MS"/>
                <a:cs typeface="Trebuchet MS"/>
              </a:rPr>
              <a:t>enior- </a:t>
            </a:r>
            <a:r>
              <a:rPr lang="en-US" sz="1600" b="1" spc="-10" dirty="0">
                <a:solidFill>
                  <a:srgbClr val="8E77F7"/>
                </a:solidFill>
                <a:latin typeface="Trebuchet MS"/>
                <a:cs typeface="Trebuchet MS"/>
              </a:rPr>
              <a:t>level</a:t>
            </a:r>
            <a:r>
              <a:rPr lang="en-US" sz="1600" b="1" spc="-55" dirty="0">
                <a:solidFill>
                  <a:srgbClr val="8E77F7"/>
                </a:solidFill>
                <a:latin typeface="Trebuchet MS"/>
                <a:cs typeface="Trebuchet MS"/>
              </a:rPr>
              <a:t> </a:t>
            </a:r>
            <a:r>
              <a:rPr lang="en-US" sz="1600" b="1" spc="80" dirty="0">
                <a:solidFill>
                  <a:srgbClr val="8E77F7"/>
                </a:solidFill>
                <a:latin typeface="Trebuchet MS"/>
                <a:cs typeface="Trebuchet MS"/>
              </a:rPr>
              <a:t>employees</a:t>
            </a:r>
            <a:r>
              <a:rPr lang="en-US" sz="1600" b="1" spc="-50" dirty="0">
                <a:solidFill>
                  <a:srgbClr val="8E77F7"/>
                </a:solidFill>
                <a:latin typeface="Trebuchet MS"/>
                <a:cs typeface="Trebuchet MS"/>
              </a:rPr>
              <a:t> </a:t>
            </a:r>
            <a:r>
              <a:rPr lang="en-US" sz="1600" b="1" spc="65" dirty="0">
                <a:solidFill>
                  <a:srgbClr val="8E77F7"/>
                </a:solidFill>
                <a:latin typeface="Trebuchet MS"/>
                <a:cs typeface="Trebuchet MS"/>
              </a:rPr>
              <a:t>(Job</a:t>
            </a:r>
            <a:r>
              <a:rPr lang="en-US" sz="1600" b="1" spc="-55" dirty="0">
                <a:solidFill>
                  <a:srgbClr val="8E77F7"/>
                </a:solidFill>
                <a:latin typeface="Trebuchet MS"/>
                <a:cs typeface="Trebuchet MS"/>
              </a:rPr>
              <a:t> </a:t>
            </a:r>
            <a:r>
              <a:rPr lang="en-US" sz="1600" b="1" dirty="0">
                <a:solidFill>
                  <a:srgbClr val="8E77F7"/>
                </a:solidFill>
                <a:latin typeface="Trebuchet MS"/>
                <a:cs typeface="Trebuchet MS"/>
              </a:rPr>
              <a:t>Level</a:t>
            </a:r>
            <a:r>
              <a:rPr lang="en-US" sz="1600" b="1" spc="-50" dirty="0">
                <a:solidFill>
                  <a:srgbClr val="8E77F7"/>
                </a:solidFill>
                <a:latin typeface="Trebuchet MS"/>
                <a:cs typeface="Trebuchet MS"/>
              </a:rPr>
              <a:t> </a:t>
            </a:r>
            <a:r>
              <a:rPr lang="en-US" sz="1600" b="1" spc="60" dirty="0">
                <a:solidFill>
                  <a:srgbClr val="8E77F7"/>
                </a:solidFill>
                <a:latin typeface="Trebuchet MS"/>
                <a:cs typeface="Trebuchet MS"/>
              </a:rPr>
              <a:t>5)</a:t>
            </a:r>
            <a:r>
              <a:rPr lang="en-US" sz="1600" b="1" spc="-55" dirty="0">
                <a:solidFill>
                  <a:srgbClr val="8E77F7"/>
                </a:solidFill>
                <a:latin typeface="Trebuchet MS"/>
                <a:cs typeface="Trebuchet MS"/>
              </a:rPr>
              <a:t> </a:t>
            </a:r>
            <a:r>
              <a:rPr lang="en-US" sz="1600" b="1" dirty="0">
                <a:solidFill>
                  <a:srgbClr val="8E77F7"/>
                </a:solidFill>
                <a:latin typeface="Trebuchet MS"/>
                <a:cs typeface="Trebuchet MS"/>
              </a:rPr>
              <a:t>having</a:t>
            </a:r>
            <a:r>
              <a:rPr lang="en-US" sz="1600" b="1" spc="-50" dirty="0">
                <a:solidFill>
                  <a:srgbClr val="8E77F7"/>
                </a:solidFill>
                <a:latin typeface="Trebuchet MS"/>
                <a:cs typeface="Trebuchet MS"/>
              </a:rPr>
              <a:t> </a:t>
            </a:r>
            <a:r>
              <a:rPr lang="en-US" sz="1600" b="1" dirty="0">
                <a:solidFill>
                  <a:srgbClr val="8E77F7"/>
                </a:solidFill>
                <a:latin typeface="Trebuchet MS"/>
                <a:cs typeface="Trebuchet MS"/>
              </a:rPr>
              <a:t>the</a:t>
            </a:r>
            <a:r>
              <a:rPr lang="en-US" sz="1600" b="1" spc="-55" dirty="0">
                <a:solidFill>
                  <a:srgbClr val="8E77F7"/>
                </a:solidFill>
                <a:latin typeface="Trebuchet MS"/>
                <a:cs typeface="Trebuchet MS"/>
              </a:rPr>
              <a:t> </a:t>
            </a:r>
            <a:r>
              <a:rPr lang="en-US" sz="1600" b="1" dirty="0">
                <a:solidFill>
                  <a:srgbClr val="8E77F7"/>
                </a:solidFill>
                <a:latin typeface="Trebuchet MS"/>
                <a:cs typeface="Trebuchet MS"/>
              </a:rPr>
              <a:t>lowest</a:t>
            </a:r>
            <a:r>
              <a:rPr lang="en-US" sz="1600" b="1" spc="-50" dirty="0">
                <a:solidFill>
                  <a:srgbClr val="8E77F7"/>
                </a:solidFill>
                <a:latin typeface="Trebuchet MS"/>
                <a:cs typeface="Trebuchet MS"/>
              </a:rPr>
              <a:t> </a:t>
            </a:r>
            <a:r>
              <a:rPr lang="en-US" sz="1600" b="1" dirty="0">
                <a:solidFill>
                  <a:srgbClr val="8E77F7"/>
                </a:solidFill>
                <a:latin typeface="Trebuchet MS"/>
                <a:cs typeface="Trebuchet MS"/>
              </a:rPr>
              <a:t>attrition</a:t>
            </a:r>
            <a:r>
              <a:rPr lang="en-US" sz="1600" b="1" spc="-55" dirty="0">
                <a:solidFill>
                  <a:srgbClr val="8E77F7"/>
                </a:solidFill>
                <a:latin typeface="Trebuchet MS"/>
                <a:cs typeface="Trebuchet MS"/>
              </a:rPr>
              <a:t> </a:t>
            </a:r>
            <a:r>
              <a:rPr lang="en-US" sz="1600" b="1" spc="-10" dirty="0">
                <a:solidFill>
                  <a:srgbClr val="8E77F7"/>
                </a:solidFill>
                <a:latin typeface="Trebuchet MS"/>
                <a:cs typeface="Trebuchet MS"/>
              </a:rPr>
              <a:t>rates</a:t>
            </a:r>
            <a:r>
              <a:rPr lang="en-US" sz="1600" spc="-10" dirty="0">
                <a:latin typeface="Trebuchet MS"/>
                <a:cs typeface="Trebuchet MS"/>
              </a:rPr>
              <a:t>.</a:t>
            </a:r>
            <a:endParaRPr lang="en-US" sz="1600" dirty="0">
              <a:latin typeface="Trebuchet MS"/>
              <a:cs typeface="Trebuchet MS"/>
            </a:endParaRPr>
          </a:p>
          <a:p>
            <a:pPr marL="12700" marR="726440" algn="just">
              <a:lnSpc>
                <a:spcPct val="150000"/>
              </a:lnSpc>
            </a:pPr>
            <a:r>
              <a:rPr lang="en-US" sz="1600" dirty="0">
                <a:latin typeface="Trebuchet MS"/>
                <a:cs typeface="Trebuchet MS"/>
              </a:rPr>
              <a:t>This</a:t>
            </a:r>
            <a:r>
              <a:rPr lang="en-US" sz="1600" spc="-75" dirty="0">
                <a:latin typeface="Trebuchet MS"/>
                <a:cs typeface="Trebuchet MS"/>
              </a:rPr>
              <a:t> </a:t>
            </a:r>
            <a:r>
              <a:rPr lang="en-US" sz="1600" spc="105" dirty="0">
                <a:latin typeface="Trebuchet MS"/>
                <a:cs typeface="Trebuchet MS"/>
              </a:rPr>
              <a:t>suggests</a:t>
            </a:r>
            <a:r>
              <a:rPr lang="en-US" sz="1600" spc="-70" dirty="0">
                <a:latin typeface="Trebuchet MS"/>
                <a:cs typeface="Trebuchet MS"/>
              </a:rPr>
              <a:t> </a:t>
            </a:r>
            <a:r>
              <a:rPr lang="en-US" sz="1600" dirty="0">
                <a:latin typeface="Trebuchet MS"/>
                <a:cs typeface="Trebuchet MS"/>
              </a:rPr>
              <a:t>that</a:t>
            </a:r>
            <a:r>
              <a:rPr lang="en-US" sz="1600" spc="-70" dirty="0">
                <a:latin typeface="Trebuchet MS"/>
                <a:cs typeface="Trebuchet MS"/>
              </a:rPr>
              <a:t> </a:t>
            </a:r>
            <a:r>
              <a:rPr lang="en-US" sz="1600" spc="70" dirty="0">
                <a:latin typeface="Trebuchet MS"/>
                <a:cs typeface="Trebuchet MS"/>
              </a:rPr>
              <a:t>employees</a:t>
            </a:r>
            <a:r>
              <a:rPr lang="en-US" sz="1600" spc="-75" dirty="0">
                <a:latin typeface="Trebuchet MS"/>
                <a:cs typeface="Trebuchet MS"/>
              </a:rPr>
              <a:t> </a:t>
            </a:r>
            <a:r>
              <a:rPr lang="en-US" sz="1600" dirty="0">
                <a:latin typeface="Trebuchet MS"/>
                <a:cs typeface="Trebuchet MS"/>
              </a:rPr>
              <a:t>in</a:t>
            </a:r>
            <a:r>
              <a:rPr lang="en-US" sz="1600" spc="-70" dirty="0">
                <a:latin typeface="Trebuchet MS"/>
                <a:cs typeface="Trebuchet MS"/>
              </a:rPr>
              <a:t> </a:t>
            </a:r>
            <a:r>
              <a:rPr lang="en-US" sz="1600" dirty="0">
                <a:latin typeface="Trebuchet MS"/>
                <a:cs typeface="Trebuchet MS"/>
              </a:rPr>
              <a:t>lower</a:t>
            </a:r>
            <a:r>
              <a:rPr lang="en-US" sz="1600" spc="-70" dirty="0">
                <a:latin typeface="Trebuchet MS"/>
                <a:cs typeface="Trebuchet MS"/>
              </a:rPr>
              <a:t> </a:t>
            </a:r>
            <a:r>
              <a:rPr lang="en-US" sz="1600" spc="70" dirty="0">
                <a:latin typeface="Trebuchet MS"/>
                <a:cs typeface="Trebuchet MS"/>
              </a:rPr>
              <a:t>and</a:t>
            </a:r>
            <a:r>
              <a:rPr lang="en-US" sz="1600" spc="-75" dirty="0">
                <a:latin typeface="Trebuchet MS"/>
                <a:cs typeface="Trebuchet MS"/>
              </a:rPr>
              <a:t> </a:t>
            </a:r>
            <a:r>
              <a:rPr lang="en-US" sz="1600" spc="114" dirty="0">
                <a:latin typeface="Trebuchet MS"/>
                <a:cs typeface="Trebuchet MS"/>
              </a:rPr>
              <a:t>mid-</a:t>
            </a:r>
            <a:r>
              <a:rPr lang="en-US" sz="1600" spc="-25" dirty="0">
                <a:latin typeface="Trebuchet MS"/>
                <a:cs typeface="Trebuchet MS"/>
              </a:rPr>
              <a:t>level</a:t>
            </a:r>
            <a:r>
              <a:rPr lang="en-US" sz="1600" spc="-70" dirty="0">
                <a:latin typeface="Trebuchet MS"/>
                <a:cs typeface="Trebuchet MS"/>
              </a:rPr>
              <a:t> </a:t>
            </a:r>
            <a:r>
              <a:rPr lang="en-US" sz="1600" spc="60" dirty="0">
                <a:latin typeface="Trebuchet MS"/>
                <a:cs typeface="Trebuchet MS"/>
              </a:rPr>
              <a:t>positions</a:t>
            </a:r>
            <a:r>
              <a:rPr lang="en-US" sz="1600" spc="-70" dirty="0">
                <a:latin typeface="Trebuchet MS"/>
                <a:cs typeface="Trebuchet MS"/>
              </a:rPr>
              <a:t> </a:t>
            </a:r>
            <a:r>
              <a:rPr lang="en-US" sz="1600" spc="65" dirty="0">
                <a:latin typeface="Trebuchet MS"/>
                <a:cs typeface="Trebuchet MS"/>
              </a:rPr>
              <a:t>may </a:t>
            </a:r>
            <a:r>
              <a:rPr lang="en-US" sz="1600" spc="-25" dirty="0">
                <a:latin typeface="Trebuchet MS"/>
                <a:cs typeface="Trebuchet MS"/>
              </a:rPr>
              <a:t>feel</a:t>
            </a:r>
            <a:r>
              <a:rPr lang="en-US" sz="1600" spc="-45" dirty="0">
                <a:latin typeface="Trebuchet MS"/>
                <a:cs typeface="Trebuchet MS"/>
              </a:rPr>
              <a:t> </a:t>
            </a:r>
            <a:r>
              <a:rPr lang="en-US" sz="1600" spc="70" dirty="0">
                <a:latin typeface="Trebuchet MS"/>
                <a:cs typeface="Trebuchet MS"/>
              </a:rPr>
              <a:t>less</a:t>
            </a:r>
            <a:r>
              <a:rPr lang="en-US" sz="1600" spc="-40" dirty="0">
                <a:latin typeface="Trebuchet MS"/>
                <a:cs typeface="Trebuchet MS"/>
              </a:rPr>
              <a:t> </a:t>
            </a:r>
            <a:r>
              <a:rPr lang="en-US" sz="1600" spc="70" dirty="0">
                <a:latin typeface="Trebuchet MS"/>
                <a:cs typeface="Trebuchet MS"/>
              </a:rPr>
              <a:t>secure</a:t>
            </a:r>
            <a:r>
              <a:rPr lang="en-US" sz="1600" spc="-45" dirty="0">
                <a:latin typeface="Trebuchet MS"/>
                <a:cs typeface="Trebuchet MS"/>
              </a:rPr>
              <a:t> </a:t>
            </a:r>
            <a:r>
              <a:rPr lang="en-US" sz="1600" dirty="0">
                <a:latin typeface="Trebuchet MS"/>
                <a:cs typeface="Trebuchet MS"/>
              </a:rPr>
              <a:t>or</a:t>
            </a:r>
            <a:r>
              <a:rPr lang="en-US" sz="1600" spc="-40" dirty="0">
                <a:latin typeface="Trebuchet MS"/>
                <a:cs typeface="Trebuchet MS"/>
              </a:rPr>
              <a:t> </a:t>
            </a:r>
            <a:r>
              <a:rPr lang="en-US" sz="1600" spc="70" dirty="0">
                <a:latin typeface="Trebuchet MS"/>
                <a:cs typeface="Trebuchet MS"/>
              </a:rPr>
              <a:t>less</a:t>
            </a:r>
            <a:r>
              <a:rPr lang="en-US" sz="1600" spc="-45" dirty="0">
                <a:latin typeface="Trebuchet MS"/>
                <a:cs typeface="Trebuchet MS"/>
              </a:rPr>
              <a:t> </a:t>
            </a:r>
            <a:r>
              <a:rPr lang="en-US" sz="1600" dirty="0">
                <a:latin typeface="Trebuchet MS"/>
                <a:cs typeface="Trebuchet MS"/>
              </a:rPr>
              <a:t>satisfied</a:t>
            </a:r>
            <a:r>
              <a:rPr lang="en-US" sz="1600" spc="-40" dirty="0">
                <a:latin typeface="Trebuchet MS"/>
                <a:cs typeface="Trebuchet MS"/>
              </a:rPr>
              <a:t> </a:t>
            </a:r>
            <a:r>
              <a:rPr lang="en-US" sz="1600" dirty="0">
                <a:latin typeface="Trebuchet MS"/>
                <a:cs typeface="Trebuchet MS"/>
              </a:rPr>
              <a:t>with</a:t>
            </a:r>
            <a:r>
              <a:rPr lang="en-US" sz="1600" spc="-45" dirty="0">
                <a:latin typeface="Trebuchet MS"/>
                <a:cs typeface="Trebuchet MS"/>
              </a:rPr>
              <a:t> </a:t>
            </a:r>
            <a:r>
              <a:rPr lang="en-US" sz="1600" spc="-10" dirty="0">
                <a:latin typeface="Trebuchet MS"/>
                <a:cs typeface="Trebuchet MS"/>
              </a:rPr>
              <a:t>their</a:t>
            </a:r>
            <a:r>
              <a:rPr lang="en-US" sz="1600" spc="-40" dirty="0">
                <a:latin typeface="Trebuchet MS"/>
                <a:cs typeface="Trebuchet MS"/>
              </a:rPr>
              <a:t> </a:t>
            </a:r>
            <a:r>
              <a:rPr lang="en-US" sz="1600" dirty="0">
                <a:latin typeface="Trebuchet MS"/>
                <a:cs typeface="Trebuchet MS"/>
              </a:rPr>
              <a:t>career</a:t>
            </a:r>
            <a:r>
              <a:rPr lang="en-US" sz="1600" spc="-45" dirty="0">
                <a:latin typeface="Trebuchet MS"/>
                <a:cs typeface="Trebuchet MS"/>
              </a:rPr>
              <a:t> </a:t>
            </a:r>
            <a:r>
              <a:rPr lang="en-US" sz="1600" spc="-10" dirty="0">
                <a:latin typeface="Trebuchet MS"/>
                <a:cs typeface="Trebuchet MS"/>
              </a:rPr>
              <a:t>progression.</a:t>
            </a:r>
            <a:endParaRPr lang="en-US" sz="1600" dirty="0">
              <a:latin typeface="Trebuchet MS"/>
              <a:cs typeface="Trebuchet MS"/>
            </a:endParaRPr>
          </a:p>
          <a:p>
            <a:pPr marR="5080" defTabSz="914400">
              <a:lnSpc>
                <a:spcPct val="90000"/>
              </a:lnSpc>
              <a:spcAft>
                <a:spcPts val="1200"/>
              </a:spcAft>
            </a:pPr>
            <a:endParaRPr lang="en-US" sz="1700" kern="1200" dirty="0">
              <a:solidFill>
                <a:schemeClr val="accent6"/>
              </a:solidFill>
              <a:latin typeface="+mn-lt"/>
              <a:ea typeface="+mn-ea"/>
              <a:cs typeface="+mn-cs"/>
            </a:endParaRPr>
          </a:p>
        </p:txBody>
      </p:sp>
      <p:sp>
        <p:nvSpPr>
          <p:cNvPr id="4" name="Slide Number Placeholder 3">
            <a:extLst>
              <a:ext uri="{FF2B5EF4-FFF2-40B4-BE49-F238E27FC236}">
                <a16:creationId xmlns:a16="http://schemas.microsoft.com/office/drawing/2014/main" id="{65F4DA6D-A0E8-F3FF-15D0-2CCA523383F0}"/>
              </a:ext>
            </a:extLst>
          </p:cNvPr>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13</a:t>
            </a:fld>
            <a:endParaRPr lang="en-US"/>
          </a:p>
        </p:txBody>
      </p:sp>
      <p:pic>
        <p:nvPicPr>
          <p:cNvPr id="5" name="Picture 4" descr="A pie chart with numbers and a number of percentages&#10;&#10;Description automatically generated">
            <a:extLst>
              <a:ext uri="{FF2B5EF4-FFF2-40B4-BE49-F238E27FC236}">
                <a16:creationId xmlns:a16="http://schemas.microsoft.com/office/drawing/2014/main" id="{A30836D2-DB7B-3E14-00D0-A5D5A5E3E1AB}"/>
              </a:ext>
            </a:extLst>
          </p:cNvPr>
          <p:cNvPicPr>
            <a:picLocks noChangeAspect="1"/>
          </p:cNvPicPr>
          <p:nvPr/>
        </p:nvPicPr>
        <p:blipFill>
          <a:blip r:embed="rId2"/>
          <a:stretch>
            <a:fillRect/>
          </a:stretch>
        </p:blipFill>
        <p:spPr>
          <a:xfrm>
            <a:off x="7605329" y="2322812"/>
            <a:ext cx="3824671" cy="3931859"/>
          </a:xfrm>
          <a:prstGeom prst="rect">
            <a:avLst/>
          </a:prstGeom>
        </p:spPr>
      </p:pic>
    </p:spTree>
    <p:extLst>
      <p:ext uri="{BB962C8B-B14F-4D97-AF65-F5344CB8AC3E}">
        <p14:creationId xmlns:p14="http://schemas.microsoft.com/office/powerpoint/2010/main" val="2260704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E307-4FA3-0A8D-C429-19A34A1B0760}"/>
              </a:ext>
            </a:extLst>
          </p:cNvPr>
          <p:cNvSpPr>
            <a:spLocks noGrp="1"/>
          </p:cNvSpPr>
          <p:nvPr>
            <p:ph type="title"/>
          </p:nvPr>
        </p:nvSpPr>
        <p:spPr>
          <a:xfrm>
            <a:off x="1550563" y="1089213"/>
            <a:ext cx="9879437" cy="980844"/>
          </a:xfrm>
        </p:spPr>
        <p:txBody>
          <a:bodyPr vert="horz" lIns="91440" tIns="0" rIns="91440" bIns="0" rtlCol="0" anchor="b" anchorCtr="0">
            <a:normAutofit/>
          </a:bodyPr>
          <a:lstStyle/>
          <a:p>
            <a:r>
              <a:rPr lang="en-US" spc="215" dirty="0"/>
              <a:t>5. EMPLOYEE PORTFOLIO</a:t>
            </a:r>
            <a:endParaRPr lang="en-US" b="1" kern="1200" cap="all" baseline="0" dirty="0">
              <a:latin typeface="+mj-lt"/>
              <a:ea typeface="+mj-ea"/>
              <a:cs typeface="+mj-cs"/>
            </a:endParaRPr>
          </a:p>
        </p:txBody>
      </p:sp>
      <p:sp>
        <p:nvSpPr>
          <p:cNvPr id="17" name="TextBox 16">
            <a:extLst>
              <a:ext uri="{FF2B5EF4-FFF2-40B4-BE49-F238E27FC236}">
                <a16:creationId xmlns:a16="http://schemas.microsoft.com/office/drawing/2014/main" id="{22BA6E2F-752C-1809-BB97-0B5EFA5AC2B8}"/>
              </a:ext>
            </a:extLst>
          </p:cNvPr>
          <p:cNvSpPr txBox="1"/>
          <p:nvPr/>
        </p:nvSpPr>
        <p:spPr>
          <a:xfrm>
            <a:off x="884879" y="2393377"/>
            <a:ext cx="5319487" cy="3704266"/>
          </a:xfrm>
          <a:prstGeom prst="rect">
            <a:avLst/>
          </a:prstGeom>
        </p:spPr>
        <p:txBody>
          <a:bodyPr vert="horz" lIns="91440" tIns="0" rIns="91440" bIns="0" rtlCol="0" anchor="t" anchorCtr="0">
            <a:normAutofit/>
          </a:bodyPr>
          <a:lstStyle/>
          <a:p>
            <a:pPr marR="5080" algn="ctr" defTabSz="914400">
              <a:lnSpc>
                <a:spcPct val="90000"/>
              </a:lnSpc>
              <a:spcAft>
                <a:spcPts val="1200"/>
              </a:spcAft>
            </a:pPr>
            <a:r>
              <a:rPr lang="en-US" sz="1700" b="1" dirty="0">
                <a:solidFill>
                  <a:srgbClr val="DF8C8C"/>
                </a:solidFill>
              </a:rPr>
              <a:t>EDUCATION</a:t>
            </a:r>
            <a:endParaRPr lang="en-US" b="1" dirty="0">
              <a:solidFill>
                <a:srgbClr val="DF8C8C"/>
              </a:solidFill>
            </a:endParaRPr>
          </a:p>
          <a:p>
            <a:pPr marL="12700" marR="360680" algn="just">
              <a:lnSpc>
                <a:spcPct val="150000"/>
              </a:lnSpc>
              <a:spcBef>
                <a:spcPts val="3190"/>
              </a:spcBef>
            </a:pPr>
            <a:r>
              <a:rPr lang="en-US" sz="1600" spc="75" dirty="0">
                <a:latin typeface="Trebuchet MS"/>
                <a:cs typeface="Trebuchet MS"/>
              </a:rPr>
              <a:t>Employees</a:t>
            </a:r>
            <a:r>
              <a:rPr lang="en-US" sz="1600" spc="-40" dirty="0">
                <a:latin typeface="Trebuchet MS"/>
                <a:cs typeface="Trebuchet MS"/>
              </a:rPr>
              <a:t> with education background in Life Sciences </a:t>
            </a:r>
            <a:r>
              <a:rPr lang="en-US" sz="1600" b="1" dirty="0">
                <a:solidFill>
                  <a:srgbClr val="8E77F7"/>
                </a:solidFill>
                <a:latin typeface="Trebuchet MS"/>
                <a:cs typeface="Trebuchet MS"/>
              </a:rPr>
              <a:t>exhibit</a:t>
            </a:r>
            <a:r>
              <a:rPr lang="en-US" sz="1600" b="1" spc="-105" dirty="0">
                <a:solidFill>
                  <a:srgbClr val="8E77F7"/>
                </a:solidFill>
                <a:latin typeface="Trebuchet MS"/>
                <a:cs typeface="Trebuchet MS"/>
              </a:rPr>
              <a:t> </a:t>
            </a:r>
            <a:r>
              <a:rPr lang="en-US" sz="1600" b="1" dirty="0">
                <a:solidFill>
                  <a:srgbClr val="8E77F7"/>
                </a:solidFill>
                <a:latin typeface="Trebuchet MS"/>
                <a:cs typeface="Trebuchet MS"/>
              </a:rPr>
              <a:t>the</a:t>
            </a:r>
            <a:r>
              <a:rPr lang="en-US" sz="1600" b="1" spc="-100" dirty="0">
                <a:solidFill>
                  <a:srgbClr val="8E77F7"/>
                </a:solidFill>
                <a:latin typeface="Trebuchet MS"/>
                <a:cs typeface="Trebuchet MS"/>
              </a:rPr>
              <a:t> </a:t>
            </a:r>
            <a:r>
              <a:rPr lang="en-US" sz="1600" b="1" spc="40" dirty="0">
                <a:solidFill>
                  <a:srgbClr val="8E77F7"/>
                </a:solidFill>
                <a:latin typeface="Trebuchet MS"/>
                <a:cs typeface="Trebuchet MS"/>
              </a:rPr>
              <a:t>highest </a:t>
            </a:r>
            <a:r>
              <a:rPr lang="en-US" sz="1600" b="1" dirty="0">
                <a:solidFill>
                  <a:srgbClr val="8E77F7"/>
                </a:solidFill>
                <a:latin typeface="Trebuchet MS"/>
                <a:cs typeface="Trebuchet MS"/>
              </a:rPr>
              <a:t>attrition</a:t>
            </a:r>
            <a:r>
              <a:rPr lang="en-US" sz="1600" b="1" spc="-155" dirty="0">
                <a:solidFill>
                  <a:srgbClr val="8E77F7"/>
                </a:solidFill>
                <a:latin typeface="Trebuchet MS"/>
                <a:cs typeface="Trebuchet MS"/>
              </a:rPr>
              <a:t> </a:t>
            </a:r>
            <a:r>
              <a:rPr lang="en-US" sz="1600" b="1" spc="-10" dirty="0">
                <a:solidFill>
                  <a:srgbClr val="8E77F7"/>
                </a:solidFill>
                <a:latin typeface="Trebuchet MS"/>
                <a:cs typeface="Trebuchet MS"/>
              </a:rPr>
              <a:t>rates, followed by Medical, Marketing, Technical Degree, Human Resources and others.</a:t>
            </a:r>
            <a:endParaRPr lang="en-US" sz="1600" dirty="0">
              <a:latin typeface="Trebuchet MS"/>
              <a:cs typeface="Trebuchet MS"/>
            </a:endParaRPr>
          </a:p>
          <a:p>
            <a:pPr marR="5080" defTabSz="914400">
              <a:lnSpc>
                <a:spcPct val="90000"/>
              </a:lnSpc>
              <a:spcAft>
                <a:spcPts val="1200"/>
              </a:spcAft>
            </a:pPr>
            <a:endParaRPr lang="en-US" sz="1700" kern="1200" dirty="0">
              <a:solidFill>
                <a:schemeClr val="accent6"/>
              </a:solidFill>
              <a:latin typeface="+mn-lt"/>
              <a:ea typeface="+mn-ea"/>
              <a:cs typeface="+mn-cs"/>
            </a:endParaRPr>
          </a:p>
        </p:txBody>
      </p:sp>
      <p:sp>
        <p:nvSpPr>
          <p:cNvPr id="4" name="Slide Number Placeholder 3">
            <a:extLst>
              <a:ext uri="{FF2B5EF4-FFF2-40B4-BE49-F238E27FC236}">
                <a16:creationId xmlns:a16="http://schemas.microsoft.com/office/drawing/2014/main" id="{65F4DA6D-A0E8-F3FF-15D0-2CCA523383F0}"/>
              </a:ext>
            </a:extLst>
          </p:cNvPr>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14</a:t>
            </a:fld>
            <a:endParaRPr lang="en-US"/>
          </a:p>
        </p:txBody>
      </p:sp>
      <p:pic>
        <p:nvPicPr>
          <p:cNvPr id="6" name="Picture 5" descr="A graph of a number of individuals&#10;&#10;Description automatically generated">
            <a:extLst>
              <a:ext uri="{FF2B5EF4-FFF2-40B4-BE49-F238E27FC236}">
                <a16:creationId xmlns:a16="http://schemas.microsoft.com/office/drawing/2014/main" id="{3C12C673-35FE-3A2F-22E5-A300CE77558A}"/>
              </a:ext>
            </a:extLst>
          </p:cNvPr>
          <p:cNvPicPr>
            <a:picLocks noChangeAspect="1"/>
          </p:cNvPicPr>
          <p:nvPr/>
        </p:nvPicPr>
        <p:blipFill>
          <a:blip r:embed="rId2"/>
          <a:stretch>
            <a:fillRect/>
          </a:stretch>
        </p:blipFill>
        <p:spPr>
          <a:xfrm>
            <a:off x="6270171" y="2477309"/>
            <a:ext cx="5711371" cy="3311603"/>
          </a:xfrm>
          <a:prstGeom prst="rect">
            <a:avLst/>
          </a:prstGeom>
        </p:spPr>
      </p:pic>
    </p:spTree>
    <p:extLst>
      <p:ext uri="{BB962C8B-B14F-4D97-AF65-F5344CB8AC3E}">
        <p14:creationId xmlns:p14="http://schemas.microsoft.com/office/powerpoint/2010/main" val="381402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6C18-D266-3BA8-6D2B-45E1C91E817A}"/>
              </a:ext>
            </a:extLst>
          </p:cNvPr>
          <p:cNvSpPr>
            <a:spLocks noGrp="1"/>
          </p:cNvSpPr>
          <p:nvPr>
            <p:ph type="title"/>
          </p:nvPr>
        </p:nvSpPr>
        <p:spPr>
          <a:xfrm>
            <a:off x="1550564" y="1057274"/>
            <a:ext cx="9875463" cy="999746"/>
          </a:xfrm>
        </p:spPr>
        <p:txBody>
          <a:bodyPr anchor="b">
            <a:normAutofit/>
          </a:bodyPr>
          <a:lstStyle/>
          <a:p>
            <a:r>
              <a:rPr lang="en-CA" dirty="0"/>
              <a:t>LIMITATIONS</a:t>
            </a:r>
          </a:p>
        </p:txBody>
      </p:sp>
      <p:sp>
        <p:nvSpPr>
          <p:cNvPr id="3" name="Content Placeholder 2">
            <a:extLst>
              <a:ext uri="{FF2B5EF4-FFF2-40B4-BE49-F238E27FC236}">
                <a16:creationId xmlns:a16="http://schemas.microsoft.com/office/drawing/2014/main" id="{ED58EDD1-1E35-C3F2-7F8B-13A8A06E32B0}"/>
              </a:ext>
            </a:extLst>
          </p:cNvPr>
          <p:cNvSpPr>
            <a:spLocks noGrp="1"/>
          </p:cNvSpPr>
          <p:nvPr>
            <p:ph sz="half" idx="2"/>
          </p:nvPr>
        </p:nvSpPr>
        <p:spPr>
          <a:xfrm>
            <a:off x="1550564" y="2303028"/>
            <a:ext cx="5829147" cy="3961593"/>
          </a:xfrm>
        </p:spPr>
        <p:txBody>
          <a:bodyPr>
            <a:normAutofit/>
          </a:bodyPr>
          <a:lstStyle/>
          <a:p>
            <a:pPr marL="12700" marR="323850" algn="just">
              <a:lnSpc>
                <a:spcPct val="150000"/>
              </a:lnSpc>
              <a:spcBef>
                <a:spcPts val="200"/>
              </a:spcBef>
            </a:pPr>
            <a:r>
              <a:rPr lang="en-US" sz="1600" b="1" dirty="0">
                <a:solidFill>
                  <a:srgbClr val="8E77F7"/>
                </a:solidFill>
                <a:latin typeface="Trebuchet MS" panose="020B0603020202020204" pitchFamily="34" charset="0"/>
              </a:rPr>
              <a:t>Limited</a:t>
            </a:r>
            <a:r>
              <a:rPr lang="en-US" sz="1600" b="1" spc="-35" dirty="0">
                <a:solidFill>
                  <a:srgbClr val="8E77F7"/>
                </a:solidFill>
                <a:latin typeface="Trebuchet MS" panose="020B0603020202020204" pitchFamily="34" charset="0"/>
              </a:rPr>
              <a:t> </a:t>
            </a:r>
            <a:r>
              <a:rPr lang="en-US" sz="1600" b="1" dirty="0">
                <a:solidFill>
                  <a:srgbClr val="8E77F7"/>
                </a:solidFill>
                <a:latin typeface="Trebuchet MS" panose="020B0603020202020204" pitchFamily="34" charset="0"/>
              </a:rPr>
              <a:t>Scope:</a:t>
            </a:r>
            <a:r>
              <a:rPr lang="en-US" sz="1600" b="1" spc="-35" dirty="0">
                <a:solidFill>
                  <a:srgbClr val="8E77F7"/>
                </a:solidFill>
                <a:latin typeface="Trebuchet MS" panose="020B0603020202020204" pitchFamily="34" charset="0"/>
              </a:rPr>
              <a:t> </a:t>
            </a:r>
            <a:r>
              <a:rPr lang="en-US" sz="1600" dirty="0">
                <a:latin typeface="Trebuchet MS" panose="020B0603020202020204" pitchFamily="34" charset="0"/>
              </a:rPr>
              <a:t>The</a:t>
            </a:r>
            <a:r>
              <a:rPr lang="en-US" sz="1600" spc="-30" dirty="0">
                <a:latin typeface="Trebuchet MS" panose="020B0603020202020204" pitchFamily="34" charset="0"/>
              </a:rPr>
              <a:t> </a:t>
            </a:r>
            <a:r>
              <a:rPr lang="en-US" sz="1600" spc="45" dirty="0">
                <a:latin typeface="Trebuchet MS" panose="020B0603020202020204" pitchFamily="34" charset="0"/>
              </a:rPr>
              <a:t>analysis</a:t>
            </a:r>
            <a:r>
              <a:rPr lang="en-US" sz="1600" spc="-35" dirty="0">
                <a:latin typeface="Trebuchet MS" panose="020B0603020202020204" pitchFamily="34" charset="0"/>
              </a:rPr>
              <a:t> </a:t>
            </a:r>
            <a:r>
              <a:rPr lang="en-US" sz="1600" spc="95" dirty="0">
                <a:latin typeface="Trebuchet MS" panose="020B0603020202020204" pitchFamily="34" charset="0"/>
              </a:rPr>
              <a:t>focuses</a:t>
            </a:r>
            <a:r>
              <a:rPr lang="en-US" sz="1600" spc="-30" dirty="0">
                <a:latin typeface="Trebuchet MS" panose="020B0603020202020204" pitchFamily="34" charset="0"/>
              </a:rPr>
              <a:t> </a:t>
            </a:r>
            <a:r>
              <a:rPr lang="en-US" sz="1600" dirty="0">
                <a:latin typeface="Trebuchet MS" panose="020B0603020202020204" pitchFamily="34" charset="0"/>
              </a:rPr>
              <a:t>primarily</a:t>
            </a:r>
            <a:r>
              <a:rPr lang="en-US" sz="1600" spc="-35" dirty="0">
                <a:latin typeface="Trebuchet MS" panose="020B0603020202020204" pitchFamily="34" charset="0"/>
              </a:rPr>
              <a:t> </a:t>
            </a:r>
            <a:r>
              <a:rPr lang="en-US" sz="1600" spc="80" dirty="0">
                <a:latin typeface="Trebuchet MS" panose="020B0603020202020204" pitchFamily="34" charset="0"/>
              </a:rPr>
              <a:t>on</a:t>
            </a:r>
            <a:r>
              <a:rPr lang="en-US" sz="1600" spc="-30" dirty="0">
                <a:latin typeface="Trebuchet MS" panose="020B0603020202020204" pitchFamily="34" charset="0"/>
              </a:rPr>
              <a:t> </a:t>
            </a:r>
            <a:r>
              <a:rPr lang="en-US" sz="1600" spc="-20" dirty="0">
                <a:latin typeface="Trebuchet MS" panose="020B0603020202020204" pitchFamily="34" charset="0"/>
              </a:rPr>
              <a:t>internal</a:t>
            </a:r>
            <a:r>
              <a:rPr lang="en-US" sz="1600" spc="-35" dirty="0">
                <a:latin typeface="Trebuchet MS" panose="020B0603020202020204" pitchFamily="34" charset="0"/>
              </a:rPr>
              <a:t> </a:t>
            </a:r>
            <a:r>
              <a:rPr lang="en-US" sz="1600" spc="105" dirty="0">
                <a:latin typeface="Trebuchet MS" panose="020B0603020202020204" pitchFamily="34" charset="0"/>
              </a:rPr>
              <a:t>company</a:t>
            </a:r>
            <a:r>
              <a:rPr lang="en-US" sz="1600" spc="-35" dirty="0">
                <a:latin typeface="Trebuchet MS" panose="020B0603020202020204" pitchFamily="34" charset="0"/>
              </a:rPr>
              <a:t> </a:t>
            </a:r>
            <a:r>
              <a:rPr lang="en-US" sz="1600" dirty="0">
                <a:latin typeface="Trebuchet MS" panose="020B0603020202020204" pitchFamily="34" charset="0"/>
              </a:rPr>
              <a:t>data</a:t>
            </a:r>
            <a:r>
              <a:rPr lang="en-US" sz="1600" spc="-30" dirty="0">
                <a:latin typeface="Trebuchet MS" panose="020B0603020202020204" pitchFamily="34" charset="0"/>
              </a:rPr>
              <a:t> </a:t>
            </a:r>
            <a:r>
              <a:rPr lang="en-US" sz="1600" spc="70" dirty="0">
                <a:latin typeface="Trebuchet MS" panose="020B0603020202020204" pitchFamily="34" charset="0"/>
              </a:rPr>
              <a:t>and</a:t>
            </a:r>
            <a:r>
              <a:rPr lang="en-US" sz="1600" spc="-35" dirty="0">
                <a:latin typeface="Trebuchet MS" panose="020B0603020202020204" pitchFamily="34" charset="0"/>
              </a:rPr>
              <a:t> </a:t>
            </a:r>
            <a:r>
              <a:rPr lang="en-US" sz="1600" spc="65" dirty="0">
                <a:latin typeface="Trebuchet MS" panose="020B0603020202020204" pitchFamily="34" charset="0"/>
              </a:rPr>
              <a:t>may </a:t>
            </a:r>
            <a:r>
              <a:rPr lang="en-US" sz="1600" dirty="0">
                <a:latin typeface="Trebuchet MS" panose="020B0603020202020204" pitchFamily="34" charset="0"/>
              </a:rPr>
              <a:t>not</a:t>
            </a:r>
            <a:r>
              <a:rPr lang="en-US" sz="1600" spc="-60" dirty="0">
                <a:latin typeface="Trebuchet MS" panose="020B0603020202020204" pitchFamily="34" charset="0"/>
              </a:rPr>
              <a:t> </a:t>
            </a:r>
            <a:r>
              <a:rPr lang="en-US" sz="1600" spc="70" dirty="0">
                <a:latin typeface="Trebuchet MS" panose="020B0603020202020204" pitchFamily="34" charset="0"/>
              </a:rPr>
              <a:t>account</a:t>
            </a:r>
            <a:r>
              <a:rPr lang="en-US" sz="1600" spc="-55" dirty="0">
                <a:latin typeface="Trebuchet MS" panose="020B0603020202020204" pitchFamily="34" charset="0"/>
              </a:rPr>
              <a:t> </a:t>
            </a:r>
            <a:r>
              <a:rPr lang="en-US" sz="1600" dirty="0">
                <a:latin typeface="Trebuchet MS" panose="020B0603020202020204" pitchFamily="34" charset="0"/>
              </a:rPr>
              <a:t>for</a:t>
            </a:r>
            <a:r>
              <a:rPr lang="en-US" sz="1600" spc="-55" dirty="0">
                <a:latin typeface="Trebuchet MS" panose="020B0603020202020204" pitchFamily="34" charset="0"/>
              </a:rPr>
              <a:t> </a:t>
            </a:r>
            <a:r>
              <a:rPr lang="en-US" sz="1600" spc="-10" dirty="0">
                <a:latin typeface="Trebuchet MS" panose="020B0603020202020204" pitchFamily="34" charset="0"/>
              </a:rPr>
              <a:t>external</a:t>
            </a:r>
            <a:r>
              <a:rPr lang="en-US" sz="1600" spc="-55" dirty="0">
                <a:latin typeface="Trebuchet MS" panose="020B0603020202020204" pitchFamily="34" charset="0"/>
              </a:rPr>
              <a:t> </a:t>
            </a:r>
            <a:r>
              <a:rPr lang="en-US" sz="1600" spc="45" dirty="0">
                <a:latin typeface="Trebuchet MS" panose="020B0603020202020204" pitchFamily="34" charset="0"/>
              </a:rPr>
              <a:t>factors</a:t>
            </a:r>
            <a:r>
              <a:rPr lang="en-US" sz="1600" spc="-55" dirty="0">
                <a:latin typeface="Trebuchet MS" panose="020B0603020202020204" pitchFamily="34" charset="0"/>
              </a:rPr>
              <a:t> </a:t>
            </a:r>
            <a:r>
              <a:rPr lang="en-US" sz="1600" spc="110" dirty="0">
                <a:latin typeface="Trebuchet MS" panose="020B0603020202020204" pitchFamily="34" charset="0"/>
              </a:rPr>
              <a:t>such</a:t>
            </a:r>
            <a:r>
              <a:rPr lang="en-US" sz="1600" spc="-55" dirty="0">
                <a:latin typeface="Trebuchet MS" panose="020B0603020202020204" pitchFamily="34" charset="0"/>
              </a:rPr>
              <a:t> </a:t>
            </a:r>
            <a:r>
              <a:rPr lang="en-US" sz="1600" spc="114" dirty="0">
                <a:latin typeface="Trebuchet MS" panose="020B0603020202020204" pitchFamily="34" charset="0"/>
              </a:rPr>
              <a:t>as</a:t>
            </a:r>
            <a:r>
              <a:rPr lang="en-US" sz="1600" spc="-55" dirty="0">
                <a:latin typeface="Trebuchet MS" panose="020B0603020202020204" pitchFamily="34" charset="0"/>
              </a:rPr>
              <a:t> </a:t>
            </a:r>
            <a:r>
              <a:rPr lang="en-US" sz="1600" spc="45" dirty="0">
                <a:latin typeface="Trebuchet MS" panose="020B0603020202020204" pitchFamily="34" charset="0"/>
              </a:rPr>
              <a:t>industry</a:t>
            </a:r>
            <a:r>
              <a:rPr lang="en-US" sz="1600" spc="-55" dirty="0">
                <a:latin typeface="Trebuchet MS" panose="020B0603020202020204" pitchFamily="34" charset="0"/>
              </a:rPr>
              <a:t> </a:t>
            </a:r>
            <a:r>
              <a:rPr lang="en-US" sz="1600" spc="-10" dirty="0">
                <a:latin typeface="Trebuchet MS" panose="020B0603020202020204" pitchFamily="34" charset="0"/>
              </a:rPr>
              <a:t>trends,</a:t>
            </a:r>
            <a:r>
              <a:rPr lang="en-US" sz="1600" spc="-55" dirty="0">
                <a:latin typeface="Trebuchet MS" panose="020B0603020202020204" pitchFamily="34" charset="0"/>
              </a:rPr>
              <a:t> </a:t>
            </a:r>
            <a:r>
              <a:rPr lang="en-US" sz="1600" spc="80" dirty="0">
                <a:latin typeface="Trebuchet MS" panose="020B0603020202020204" pitchFamily="34" charset="0"/>
              </a:rPr>
              <a:t>economic</a:t>
            </a:r>
            <a:r>
              <a:rPr lang="en-US" sz="1600" spc="-55" dirty="0">
                <a:latin typeface="Trebuchet MS" panose="020B0603020202020204" pitchFamily="34" charset="0"/>
              </a:rPr>
              <a:t> </a:t>
            </a:r>
            <a:r>
              <a:rPr lang="en-US" sz="1600" dirty="0">
                <a:latin typeface="Trebuchet MS" panose="020B0603020202020204" pitchFamily="34" charset="0"/>
              </a:rPr>
              <a:t>conditions,</a:t>
            </a:r>
            <a:r>
              <a:rPr lang="en-US" sz="1600" spc="-60" dirty="0">
                <a:latin typeface="Trebuchet MS" panose="020B0603020202020204" pitchFamily="34" charset="0"/>
              </a:rPr>
              <a:t> </a:t>
            </a:r>
            <a:r>
              <a:rPr lang="en-US" sz="1600" spc="-25" dirty="0">
                <a:latin typeface="Trebuchet MS" panose="020B0603020202020204" pitchFamily="34" charset="0"/>
              </a:rPr>
              <a:t>or </a:t>
            </a:r>
            <a:r>
              <a:rPr lang="en-US" sz="1600" dirty="0">
                <a:latin typeface="Trebuchet MS" panose="020B0603020202020204" pitchFamily="34" charset="0"/>
              </a:rPr>
              <a:t>regional</a:t>
            </a:r>
            <a:r>
              <a:rPr lang="en-US" sz="1600" spc="-90" dirty="0">
                <a:latin typeface="Trebuchet MS" panose="020B0603020202020204" pitchFamily="34" charset="0"/>
              </a:rPr>
              <a:t> </a:t>
            </a:r>
            <a:r>
              <a:rPr lang="en-US" sz="1600" dirty="0">
                <a:latin typeface="Trebuchet MS" panose="020B0603020202020204" pitchFamily="34" charset="0"/>
              </a:rPr>
              <a:t>job</a:t>
            </a:r>
            <a:r>
              <a:rPr lang="en-US" sz="1600" spc="-90" dirty="0">
                <a:latin typeface="Trebuchet MS" panose="020B0603020202020204" pitchFamily="34" charset="0"/>
              </a:rPr>
              <a:t> </a:t>
            </a:r>
            <a:r>
              <a:rPr lang="en-US" sz="1600" spc="-10" dirty="0">
                <a:latin typeface="Trebuchet MS" panose="020B0603020202020204" pitchFamily="34" charset="0"/>
              </a:rPr>
              <a:t>markets.</a:t>
            </a:r>
            <a:endParaRPr lang="en-US" sz="1600" dirty="0">
              <a:latin typeface="Trebuchet MS" panose="020B0603020202020204" pitchFamily="34" charset="0"/>
            </a:endParaRPr>
          </a:p>
          <a:p>
            <a:pPr algn="just">
              <a:lnSpc>
                <a:spcPct val="150000"/>
              </a:lnSpc>
              <a:spcBef>
                <a:spcPts val="80"/>
              </a:spcBef>
            </a:pPr>
            <a:endParaRPr lang="en-US" sz="1600" dirty="0">
              <a:latin typeface="Trebuchet MS" panose="020B0603020202020204" pitchFamily="34" charset="0"/>
            </a:endParaRPr>
          </a:p>
          <a:p>
            <a:pPr marL="12700" marR="5080" algn="just">
              <a:lnSpc>
                <a:spcPct val="150000"/>
              </a:lnSpc>
            </a:pPr>
            <a:r>
              <a:rPr lang="en-US" sz="1600" b="1" spc="50" dirty="0">
                <a:solidFill>
                  <a:srgbClr val="8E77F7"/>
                </a:solidFill>
                <a:latin typeface="Trebuchet MS" panose="020B0603020202020204" pitchFamily="34" charset="0"/>
              </a:rPr>
              <a:t>Lack</a:t>
            </a:r>
            <a:r>
              <a:rPr lang="en-US" sz="1600" b="1" spc="-35" dirty="0">
                <a:solidFill>
                  <a:srgbClr val="8E77F7"/>
                </a:solidFill>
                <a:latin typeface="Trebuchet MS" panose="020B0603020202020204" pitchFamily="34" charset="0"/>
              </a:rPr>
              <a:t> </a:t>
            </a:r>
            <a:r>
              <a:rPr lang="en-US" sz="1600" b="1" dirty="0">
                <a:solidFill>
                  <a:srgbClr val="8E77F7"/>
                </a:solidFill>
                <a:latin typeface="Trebuchet MS" panose="020B0603020202020204" pitchFamily="34" charset="0"/>
              </a:rPr>
              <a:t>of</a:t>
            </a:r>
            <a:r>
              <a:rPr lang="en-US" sz="1600" b="1" spc="-30" dirty="0">
                <a:solidFill>
                  <a:srgbClr val="8E77F7"/>
                </a:solidFill>
                <a:latin typeface="Trebuchet MS" panose="020B0603020202020204" pitchFamily="34" charset="0"/>
              </a:rPr>
              <a:t> </a:t>
            </a:r>
            <a:r>
              <a:rPr lang="en-US" sz="1600" b="1" dirty="0">
                <a:solidFill>
                  <a:srgbClr val="8E77F7"/>
                </a:solidFill>
                <a:latin typeface="Trebuchet MS" panose="020B0603020202020204" pitchFamily="34" charset="0"/>
              </a:rPr>
              <a:t>Real-Time</a:t>
            </a:r>
            <a:r>
              <a:rPr lang="en-US" sz="1600" b="1" spc="-30" dirty="0">
                <a:solidFill>
                  <a:srgbClr val="8E77F7"/>
                </a:solidFill>
                <a:latin typeface="Trebuchet MS" panose="020B0603020202020204" pitchFamily="34" charset="0"/>
              </a:rPr>
              <a:t> </a:t>
            </a:r>
            <a:r>
              <a:rPr lang="en-US" sz="1600" b="1" spc="-25" dirty="0">
                <a:solidFill>
                  <a:srgbClr val="8E77F7"/>
                </a:solidFill>
                <a:latin typeface="Trebuchet MS" panose="020B0603020202020204" pitchFamily="34" charset="0"/>
              </a:rPr>
              <a:t>Data</a:t>
            </a:r>
            <a:r>
              <a:rPr lang="en-US" sz="1600" spc="-25" dirty="0">
                <a:solidFill>
                  <a:srgbClr val="8E77F7"/>
                </a:solidFill>
                <a:latin typeface="Trebuchet MS" panose="020B0603020202020204" pitchFamily="34" charset="0"/>
              </a:rPr>
              <a:t>:</a:t>
            </a:r>
            <a:r>
              <a:rPr lang="en-US" sz="1600" spc="-30" dirty="0">
                <a:solidFill>
                  <a:srgbClr val="8E77F7"/>
                </a:solidFill>
                <a:latin typeface="Trebuchet MS" panose="020B0603020202020204" pitchFamily="34" charset="0"/>
              </a:rPr>
              <a:t> </a:t>
            </a:r>
            <a:r>
              <a:rPr lang="en-US" sz="1600" dirty="0">
                <a:latin typeface="Trebuchet MS" panose="020B0603020202020204" pitchFamily="34" charset="0"/>
              </a:rPr>
              <a:t>The</a:t>
            </a:r>
            <a:r>
              <a:rPr lang="en-US" sz="1600" spc="-30" dirty="0">
                <a:latin typeface="Trebuchet MS" panose="020B0603020202020204" pitchFamily="34" charset="0"/>
              </a:rPr>
              <a:t> </a:t>
            </a:r>
            <a:r>
              <a:rPr lang="en-US" sz="1600" spc="45" dirty="0">
                <a:latin typeface="Trebuchet MS" panose="020B0603020202020204" pitchFamily="34" charset="0"/>
              </a:rPr>
              <a:t>analysis</a:t>
            </a:r>
            <a:r>
              <a:rPr lang="en-US" sz="1600" spc="-30" dirty="0">
                <a:latin typeface="Trebuchet MS" panose="020B0603020202020204" pitchFamily="34" charset="0"/>
              </a:rPr>
              <a:t> </a:t>
            </a:r>
            <a:r>
              <a:rPr lang="en-US" sz="1600" spc="50" dirty="0">
                <a:latin typeface="Trebuchet MS" panose="020B0603020202020204" pitchFamily="34" charset="0"/>
              </a:rPr>
              <a:t>is</a:t>
            </a:r>
            <a:r>
              <a:rPr lang="en-US" sz="1600" spc="-30" dirty="0">
                <a:latin typeface="Trebuchet MS" panose="020B0603020202020204" pitchFamily="34" charset="0"/>
              </a:rPr>
              <a:t> </a:t>
            </a:r>
            <a:r>
              <a:rPr lang="en-US" sz="1600" spc="110" dirty="0">
                <a:latin typeface="Trebuchet MS" panose="020B0603020202020204" pitchFamily="34" charset="0"/>
              </a:rPr>
              <a:t>based</a:t>
            </a:r>
            <a:r>
              <a:rPr lang="en-US" sz="1600" spc="-30" dirty="0">
                <a:latin typeface="Trebuchet MS" panose="020B0603020202020204" pitchFamily="34" charset="0"/>
              </a:rPr>
              <a:t> </a:t>
            </a:r>
            <a:r>
              <a:rPr lang="en-US" sz="1600" spc="80" dirty="0">
                <a:latin typeface="Trebuchet MS" panose="020B0603020202020204" pitchFamily="34" charset="0"/>
              </a:rPr>
              <a:t>on</a:t>
            </a:r>
            <a:r>
              <a:rPr lang="en-US" sz="1600" spc="-30" dirty="0">
                <a:latin typeface="Trebuchet MS" panose="020B0603020202020204" pitchFamily="34" charset="0"/>
              </a:rPr>
              <a:t> </a:t>
            </a:r>
            <a:r>
              <a:rPr lang="en-US" sz="1600" dirty="0">
                <a:latin typeface="Trebuchet MS" panose="020B0603020202020204" pitchFamily="34" charset="0"/>
              </a:rPr>
              <a:t>historical</a:t>
            </a:r>
            <a:r>
              <a:rPr lang="en-US" sz="1600" spc="-30" dirty="0">
                <a:latin typeface="Trebuchet MS" panose="020B0603020202020204" pitchFamily="34" charset="0"/>
              </a:rPr>
              <a:t> </a:t>
            </a:r>
            <a:r>
              <a:rPr lang="en-US" sz="1600" dirty="0">
                <a:latin typeface="Trebuchet MS" panose="020B0603020202020204" pitchFamily="34" charset="0"/>
              </a:rPr>
              <a:t>data</a:t>
            </a:r>
            <a:r>
              <a:rPr lang="en-US" sz="1600" spc="-30" dirty="0">
                <a:latin typeface="Trebuchet MS" panose="020B0603020202020204" pitchFamily="34" charset="0"/>
              </a:rPr>
              <a:t> </a:t>
            </a:r>
            <a:r>
              <a:rPr lang="en-US" sz="1600" spc="70" dirty="0">
                <a:latin typeface="Trebuchet MS" panose="020B0603020202020204" pitchFamily="34" charset="0"/>
              </a:rPr>
              <a:t>and</a:t>
            </a:r>
            <a:r>
              <a:rPr lang="en-US" sz="1600" spc="-30" dirty="0">
                <a:latin typeface="Trebuchet MS" panose="020B0603020202020204" pitchFamily="34" charset="0"/>
              </a:rPr>
              <a:t> </a:t>
            </a:r>
            <a:r>
              <a:rPr lang="en-US" sz="1600" spc="90" dirty="0">
                <a:latin typeface="Trebuchet MS" panose="020B0603020202020204" pitchFamily="34" charset="0"/>
              </a:rPr>
              <a:t>may</a:t>
            </a:r>
            <a:r>
              <a:rPr lang="en-US" sz="1600" spc="-30" dirty="0">
                <a:latin typeface="Trebuchet MS" panose="020B0603020202020204" pitchFamily="34" charset="0"/>
              </a:rPr>
              <a:t> </a:t>
            </a:r>
            <a:r>
              <a:rPr lang="en-US" sz="1600" dirty="0">
                <a:latin typeface="Trebuchet MS" panose="020B0603020202020204" pitchFamily="34" charset="0"/>
              </a:rPr>
              <a:t>not</a:t>
            </a:r>
            <a:r>
              <a:rPr lang="en-US" sz="1600" spc="-30" dirty="0">
                <a:latin typeface="Trebuchet MS" panose="020B0603020202020204" pitchFamily="34" charset="0"/>
              </a:rPr>
              <a:t> </a:t>
            </a:r>
            <a:r>
              <a:rPr lang="en-US" sz="1600" spc="-10" dirty="0">
                <a:latin typeface="Trebuchet MS" panose="020B0603020202020204" pitchFamily="34" charset="0"/>
              </a:rPr>
              <a:t>reflect </a:t>
            </a:r>
            <a:r>
              <a:rPr lang="en-US" sz="1600" dirty="0">
                <a:latin typeface="Trebuchet MS" panose="020B0603020202020204" pitchFamily="34" charset="0"/>
              </a:rPr>
              <a:t>real-time</a:t>
            </a:r>
            <a:r>
              <a:rPr lang="en-US" sz="1600" spc="-15" dirty="0">
                <a:latin typeface="Trebuchet MS" panose="020B0603020202020204" pitchFamily="34" charset="0"/>
              </a:rPr>
              <a:t> </a:t>
            </a:r>
            <a:r>
              <a:rPr lang="en-US" sz="1600" spc="85" dirty="0">
                <a:latin typeface="Trebuchet MS" panose="020B0603020202020204" pitchFamily="34" charset="0"/>
              </a:rPr>
              <a:t>changes</a:t>
            </a:r>
            <a:r>
              <a:rPr lang="en-US" sz="1600" spc="-15" dirty="0">
                <a:latin typeface="Trebuchet MS" panose="020B0603020202020204" pitchFamily="34" charset="0"/>
              </a:rPr>
              <a:t> </a:t>
            </a:r>
            <a:r>
              <a:rPr lang="en-US" sz="1600" dirty="0">
                <a:latin typeface="Trebuchet MS" panose="020B0603020202020204" pitchFamily="34" charset="0"/>
              </a:rPr>
              <a:t>or</a:t>
            </a:r>
            <a:r>
              <a:rPr lang="en-US" sz="1600" spc="-15" dirty="0">
                <a:latin typeface="Trebuchet MS" panose="020B0603020202020204" pitchFamily="34" charset="0"/>
              </a:rPr>
              <a:t> </a:t>
            </a:r>
            <a:r>
              <a:rPr lang="en-US" sz="1600" spc="55" dirty="0">
                <a:latin typeface="Trebuchet MS" panose="020B0603020202020204" pitchFamily="34" charset="0"/>
              </a:rPr>
              <a:t>trends</a:t>
            </a:r>
            <a:r>
              <a:rPr lang="en-US" sz="1600" spc="-10" dirty="0">
                <a:latin typeface="Trebuchet MS" panose="020B0603020202020204" pitchFamily="34" charset="0"/>
              </a:rPr>
              <a:t> </a:t>
            </a:r>
            <a:r>
              <a:rPr lang="en-US" sz="1600" dirty="0">
                <a:latin typeface="Trebuchet MS" panose="020B0603020202020204" pitchFamily="34" charset="0"/>
              </a:rPr>
              <a:t>that</a:t>
            </a:r>
            <a:r>
              <a:rPr lang="en-US" sz="1600" spc="-15" dirty="0">
                <a:latin typeface="Trebuchet MS" panose="020B0603020202020204" pitchFamily="34" charset="0"/>
              </a:rPr>
              <a:t> </a:t>
            </a:r>
            <a:r>
              <a:rPr lang="en-US" sz="1600" spc="55" dirty="0">
                <a:latin typeface="Trebuchet MS" panose="020B0603020202020204" pitchFamily="34" charset="0"/>
              </a:rPr>
              <a:t>could</a:t>
            </a:r>
            <a:r>
              <a:rPr lang="en-US" sz="1600" spc="-15" dirty="0">
                <a:latin typeface="Trebuchet MS" panose="020B0603020202020204" pitchFamily="34" charset="0"/>
              </a:rPr>
              <a:t> </a:t>
            </a:r>
            <a:r>
              <a:rPr lang="en-US" sz="1600" dirty="0">
                <a:latin typeface="Trebuchet MS" panose="020B0603020202020204" pitchFamily="34" charset="0"/>
              </a:rPr>
              <a:t>influence</a:t>
            </a:r>
            <a:r>
              <a:rPr lang="en-US" sz="1600" spc="-10" dirty="0">
                <a:latin typeface="Trebuchet MS" panose="020B0603020202020204" pitchFamily="34" charset="0"/>
              </a:rPr>
              <a:t> </a:t>
            </a:r>
            <a:r>
              <a:rPr lang="en-US" sz="1600" spc="55" dirty="0">
                <a:latin typeface="Trebuchet MS" panose="020B0603020202020204" pitchFamily="34" charset="0"/>
              </a:rPr>
              <a:t>employee</a:t>
            </a:r>
            <a:r>
              <a:rPr lang="en-US" sz="1600" spc="-15" dirty="0">
                <a:latin typeface="Trebuchet MS" panose="020B0603020202020204" pitchFamily="34" charset="0"/>
              </a:rPr>
              <a:t> </a:t>
            </a:r>
            <a:r>
              <a:rPr lang="en-US" sz="1600" dirty="0">
                <a:latin typeface="Trebuchet MS" panose="020B0603020202020204" pitchFamily="34" charset="0"/>
              </a:rPr>
              <a:t>behavior</a:t>
            </a:r>
            <a:r>
              <a:rPr lang="en-US" sz="1600" spc="-15" dirty="0">
                <a:latin typeface="Trebuchet MS" panose="020B0603020202020204" pitchFamily="34" charset="0"/>
              </a:rPr>
              <a:t> </a:t>
            </a:r>
            <a:r>
              <a:rPr lang="en-US" sz="1600" spc="70" dirty="0">
                <a:latin typeface="Trebuchet MS" panose="020B0603020202020204" pitchFamily="34" charset="0"/>
              </a:rPr>
              <a:t>and</a:t>
            </a:r>
            <a:r>
              <a:rPr lang="en-US" sz="1600" spc="-10" dirty="0">
                <a:latin typeface="Trebuchet MS" panose="020B0603020202020204" pitchFamily="34" charset="0"/>
              </a:rPr>
              <a:t> attrition.</a:t>
            </a:r>
            <a:endParaRPr lang="en-US" sz="1600" dirty="0">
              <a:latin typeface="Trebuchet MS" panose="020B0603020202020204" pitchFamily="34" charset="0"/>
            </a:endParaRPr>
          </a:p>
          <a:p>
            <a:endParaRPr lang="en-CA" dirty="0"/>
          </a:p>
        </p:txBody>
      </p:sp>
      <p:sp>
        <p:nvSpPr>
          <p:cNvPr id="5" name="Slide Number Placeholder 4">
            <a:extLst>
              <a:ext uri="{FF2B5EF4-FFF2-40B4-BE49-F238E27FC236}">
                <a16:creationId xmlns:a16="http://schemas.microsoft.com/office/drawing/2014/main" id="{50D2C949-0D53-0660-08D0-CD8742FCE920}"/>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15</a:t>
            </a:fld>
            <a:endParaRPr lang="en-US"/>
          </a:p>
        </p:txBody>
      </p:sp>
      <p:grpSp>
        <p:nvGrpSpPr>
          <p:cNvPr id="6" name="object 10">
            <a:extLst>
              <a:ext uri="{FF2B5EF4-FFF2-40B4-BE49-F238E27FC236}">
                <a16:creationId xmlns:a16="http://schemas.microsoft.com/office/drawing/2014/main" id="{EC760920-C9E6-608D-C657-609C04BAF01A}"/>
              </a:ext>
            </a:extLst>
          </p:cNvPr>
          <p:cNvGrpSpPr/>
          <p:nvPr/>
        </p:nvGrpSpPr>
        <p:grpSpPr>
          <a:xfrm flipH="1">
            <a:off x="7650981" y="1144466"/>
            <a:ext cx="3775046" cy="5247065"/>
            <a:chOff x="12542763" y="2173629"/>
            <a:chExt cx="5741575" cy="7817405"/>
          </a:xfrm>
        </p:grpSpPr>
        <p:sp>
          <p:nvSpPr>
            <p:cNvPr id="7" name="object 11">
              <a:extLst>
                <a:ext uri="{FF2B5EF4-FFF2-40B4-BE49-F238E27FC236}">
                  <a16:creationId xmlns:a16="http://schemas.microsoft.com/office/drawing/2014/main" id="{79F12CF3-AC64-053B-BBEA-5796D5C95028}"/>
                </a:ext>
              </a:extLst>
            </p:cNvPr>
            <p:cNvSpPr/>
            <p:nvPr/>
          </p:nvSpPr>
          <p:spPr>
            <a:xfrm>
              <a:off x="12542763" y="2173629"/>
              <a:ext cx="5741035" cy="7810500"/>
            </a:xfrm>
            <a:custGeom>
              <a:avLst/>
              <a:gdLst/>
              <a:ahLst/>
              <a:cxnLst/>
              <a:rect l="l" t="t" r="r" b="b"/>
              <a:pathLst>
                <a:path w="5741034" h="7810500">
                  <a:moveTo>
                    <a:pt x="1969498" y="1181099"/>
                  </a:moveTo>
                  <a:lnTo>
                    <a:pt x="1132510" y="1181099"/>
                  </a:lnTo>
                  <a:lnTo>
                    <a:pt x="1133282" y="1168399"/>
                  </a:lnTo>
                  <a:lnTo>
                    <a:pt x="988322" y="1168399"/>
                  </a:lnTo>
                  <a:lnTo>
                    <a:pt x="964518" y="1155699"/>
                  </a:lnTo>
                  <a:lnTo>
                    <a:pt x="943425" y="1155699"/>
                  </a:lnTo>
                  <a:lnTo>
                    <a:pt x="927647" y="1130299"/>
                  </a:lnTo>
                  <a:lnTo>
                    <a:pt x="919358" y="1092199"/>
                  </a:lnTo>
                  <a:lnTo>
                    <a:pt x="918774" y="1054099"/>
                  </a:lnTo>
                  <a:lnTo>
                    <a:pt x="926112" y="1015999"/>
                  </a:lnTo>
                  <a:lnTo>
                    <a:pt x="935331" y="1003299"/>
                  </a:lnTo>
                  <a:lnTo>
                    <a:pt x="947000" y="977899"/>
                  </a:lnTo>
                  <a:lnTo>
                    <a:pt x="960213" y="952499"/>
                  </a:lnTo>
                  <a:lnTo>
                    <a:pt x="974063" y="939799"/>
                  </a:lnTo>
                  <a:lnTo>
                    <a:pt x="978401" y="927099"/>
                  </a:lnTo>
                  <a:lnTo>
                    <a:pt x="982922" y="927099"/>
                  </a:lnTo>
                  <a:lnTo>
                    <a:pt x="980275" y="914399"/>
                  </a:lnTo>
                  <a:lnTo>
                    <a:pt x="977813" y="914399"/>
                  </a:lnTo>
                  <a:lnTo>
                    <a:pt x="975258" y="901699"/>
                  </a:lnTo>
                  <a:lnTo>
                    <a:pt x="946837" y="876299"/>
                  </a:lnTo>
                  <a:lnTo>
                    <a:pt x="915215" y="863599"/>
                  </a:lnTo>
                  <a:lnTo>
                    <a:pt x="886176" y="838199"/>
                  </a:lnTo>
                  <a:lnTo>
                    <a:pt x="865498" y="800099"/>
                  </a:lnTo>
                  <a:lnTo>
                    <a:pt x="860045" y="787399"/>
                  </a:lnTo>
                  <a:lnTo>
                    <a:pt x="858615" y="761999"/>
                  </a:lnTo>
                  <a:lnTo>
                    <a:pt x="860230" y="749299"/>
                  </a:lnTo>
                  <a:lnTo>
                    <a:pt x="875196" y="685799"/>
                  </a:lnTo>
                  <a:lnTo>
                    <a:pt x="891856" y="647699"/>
                  </a:lnTo>
                  <a:lnTo>
                    <a:pt x="914970" y="609599"/>
                  </a:lnTo>
                  <a:lnTo>
                    <a:pt x="945612" y="571499"/>
                  </a:lnTo>
                  <a:lnTo>
                    <a:pt x="946648" y="520699"/>
                  </a:lnTo>
                  <a:lnTo>
                    <a:pt x="952674" y="469899"/>
                  </a:lnTo>
                  <a:lnTo>
                    <a:pt x="963473" y="419099"/>
                  </a:lnTo>
                  <a:lnTo>
                    <a:pt x="978828" y="368299"/>
                  </a:lnTo>
                  <a:lnTo>
                    <a:pt x="998522" y="317499"/>
                  </a:lnTo>
                  <a:lnTo>
                    <a:pt x="1022336" y="279399"/>
                  </a:lnTo>
                  <a:lnTo>
                    <a:pt x="1050055" y="228599"/>
                  </a:lnTo>
                  <a:lnTo>
                    <a:pt x="1081461" y="190499"/>
                  </a:lnTo>
                  <a:lnTo>
                    <a:pt x="1116336" y="152399"/>
                  </a:lnTo>
                  <a:lnTo>
                    <a:pt x="1154351" y="126999"/>
                  </a:lnTo>
                  <a:lnTo>
                    <a:pt x="1195096" y="101599"/>
                  </a:lnTo>
                  <a:lnTo>
                    <a:pt x="1238233" y="76199"/>
                  </a:lnTo>
                  <a:lnTo>
                    <a:pt x="1283424" y="50799"/>
                  </a:lnTo>
                  <a:lnTo>
                    <a:pt x="1330332" y="25399"/>
                  </a:lnTo>
                  <a:lnTo>
                    <a:pt x="1427947" y="0"/>
                  </a:lnTo>
                  <a:lnTo>
                    <a:pt x="1633088" y="0"/>
                  </a:lnTo>
                  <a:lnTo>
                    <a:pt x="1684234" y="12699"/>
                  </a:lnTo>
                  <a:lnTo>
                    <a:pt x="1733207" y="38099"/>
                  </a:lnTo>
                  <a:lnTo>
                    <a:pt x="1778981" y="50799"/>
                  </a:lnTo>
                  <a:lnTo>
                    <a:pt x="1820531" y="88899"/>
                  </a:lnTo>
                  <a:lnTo>
                    <a:pt x="1856831" y="126999"/>
                  </a:lnTo>
                  <a:lnTo>
                    <a:pt x="1877649" y="152399"/>
                  </a:lnTo>
                  <a:lnTo>
                    <a:pt x="1897564" y="177799"/>
                  </a:lnTo>
                  <a:lnTo>
                    <a:pt x="1918602" y="203199"/>
                  </a:lnTo>
                  <a:lnTo>
                    <a:pt x="1958949" y="241299"/>
                  </a:lnTo>
                  <a:lnTo>
                    <a:pt x="2010573" y="279399"/>
                  </a:lnTo>
                  <a:lnTo>
                    <a:pt x="2049390" y="304799"/>
                  </a:lnTo>
                  <a:lnTo>
                    <a:pt x="2082877" y="342899"/>
                  </a:lnTo>
                  <a:lnTo>
                    <a:pt x="2110528" y="380999"/>
                  </a:lnTo>
                  <a:lnTo>
                    <a:pt x="2131839" y="419099"/>
                  </a:lnTo>
                  <a:lnTo>
                    <a:pt x="2146305" y="469899"/>
                  </a:lnTo>
                  <a:lnTo>
                    <a:pt x="2153420" y="520699"/>
                  </a:lnTo>
                  <a:lnTo>
                    <a:pt x="2152680" y="571499"/>
                  </a:lnTo>
                  <a:lnTo>
                    <a:pt x="2131345" y="609599"/>
                  </a:lnTo>
                  <a:lnTo>
                    <a:pt x="2106388" y="660399"/>
                  </a:lnTo>
                  <a:lnTo>
                    <a:pt x="2079852" y="698499"/>
                  </a:lnTo>
                  <a:lnTo>
                    <a:pt x="2053782" y="736599"/>
                  </a:lnTo>
                  <a:lnTo>
                    <a:pt x="2030126" y="787399"/>
                  </a:lnTo>
                  <a:lnTo>
                    <a:pt x="2011145" y="825499"/>
                  </a:lnTo>
                  <a:lnTo>
                    <a:pt x="1999307" y="876299"/>
                  </a:lnTo>
                  <a:lnTo>
                    <a:pt x="1997083" y="927099"/>
                  </a:lnTo>
                  <a:lnTo>
                    <a:pt x="1999173" y="939799"/>
                  </a:lnTo>
                  <a:lnTo>
                    <a:pt x="2002295" y="965199"/>
                  </a:lnTo>
                  <a:lnTo>
                    <a:pt x="2005697" y="977899"/>
                  </a:lnTo>
                  <a:lnTo>
                    <a:pt x="2008625" y="1003299"/>
                  </a:lnTo>
                  <a:lnTo>
                    <a:pt x="2010638" y="1041399"/>
                  </a:lnTo>
                  <a:lnTo>
                    <a:pt x="2004480" y="1092199"/>
                  </a:lnTo>
                  <a:lnTo>
                    <a:pt x="1990613" y="1142999"/>
                  </a:lnTo>
                  <a:lnTo>
                    <a:pt x="1969498" y="1181099"/>
                  </a:lnTo>
                  <a:close/>
                </a:path>
                <a:path w="5741034" h="7810500">
                  <a:moveTo>
                    <a:pt x="1728619" y="4102099"/>
                  </a:moveTo>
                  <a:lnTo>
                    <a:pt x="232925" y="4102099"/>
                  </a:lnTo>
                  <a:lnTo>
                    <a:pt x="225807" y="4038599"/>
                  </a:lnTo>
                  <a:lnTo>
                    <a:pt x="220280" y="3987799"/>
                  </a:lnTo>
                  <a:lnTo>
                    <a:pt x="216239" y="3936999"/>
                  </a:lnTo>
                  <a:lnTo>
                    <a:pt x="213578" y="3898899"/>
                  </a:lnTo>
                  <a:lnTo>
                    <a:pt x="212191" y="3848099"/>
                  </a:lnTo>
                  <a:lnTo>
                    <a:pt x="211972" y="3797299"/>
                  </a:lnTo>
                  <a:lnTo>
                    <a:pt x="214961" y="3708399"/>
                  </a:lnTo>
                  <a:lnTo>
                    <a:pt x="222007" y="3632199"/>
                  </a:lnTo>
                  <a:lnTo>
                    <a:pt x="232366" y="3555999"/>
                  </a:lnTo>
                  <a:lnTo>
                    <a:pt x="245296" y="3492499"/>
                  </a:lnTo>
                  <a:lnTo>
                    <a:pt x="260053" y="3428999"/>
                  </a:lnTo>
                  <a:lnTo>
                    <a:pt x="275895" y="3365499"/>
                  </a:lnTo>
                  <a:lnTo>
                    <a:pt x="292079" y="3327399"/>
                  </a:lnTo>
                  <a:lnTo>
                    <a:pt x="307861" y="3276599"/>
                  </a:lnTo>
                  <a:lnTo>
                    <a:pt x="322499" y="3251199"/>
                  </a:lnTo>
                  <a:lnTo>
                    <a:pt x="335249" y="3225799"/>
                  </a:lnTo>
                  <a:lnTo>
                    <a:pt x="345368" y="3200399"/>
                  </a:lnTo>
                  <a:lnTo>
                    <a:pt x="352113" y="3187699"/>
                  </a:lnTo>
                  <a:lnTo>
                    <a:pt x="362295" y="3187699"/>
                  </a:lnTo>
                  <a:lnTo>
                    <a:pt x="369962" y="3136899"/>
                  </a:lnTo>
                  <a:lnTo>
                    <a:pt x="377453" y="3086099"/>
                  </a:lnTo>
                  <a:lnTo>
                    <a:pt x="384768" y="3047999"/>
                  </a:lnTo>
                  <a:lnTo>
                    <a:pt x="391908" y="2997199"/>
                  </a:lnTo>
                  <a:lnTo>
                    <a:pt x="398872" y="2946399"/>
                  </a:lnTo>
                  <a:lnTo>
                    <a:pt x="405660" y="2895599"/>
                  </a:lnTo>
                  <a:lnTo>
                    <a:pt x="412272" y="2844799"/>
                  </a:lnTo>
                  <a:lnTo>
                    <a:pt x="418708" y="2793999"/>
                  </a:lnTo>
                  <a:lnTo>
                    <a:pt x="424968" y="2743199"/>
                  </a:lnTo>
                  <a:lnTo>
                    <a:pt x="431051" y="2692399"/>
                  </a:lnTo>
                  <a:lnTo>
                    <a:pt x="436958" y="2654299"/>
                  </a:lnTo>
                  <a:lnTo>
                    <a:pt x="442689" y="2603499"/>
                  </a:lnTo>
                  <a:lnTo>
                    <a:pt x="448243" y="2552699"/>
                  </a:lnTo>
                  <a:lnTo>
                    <a:pt x="453620" y="2501899"/>
                  </a:lnTo>
                  <a:lnTo>
                    <a:pt x="458821" y="2451099"/>
                  </a:lnTo>
                  <a:lnTo>
                    <a:pt x="463845" y="2400299"/>
                  </a:lnTo>
                  <a:lnTo>
                    <a:pt x="468692" y="2349499"/>
                  </a:lnTo>
                  <a:lnTo>
                    <a:pt x="473362" y="2298699"/>
                  </a:lnTo>
                  <a:lnTo>
                    <a:pt x="477855" y="2247899"/>
                  </a:lnTo>
                  <a:lnTo>
                    <a:pt x="482170" y="2197099"/>
                  </a:lnTo>
                  <a:lnTo>
                    <a:pt x="486308" y="2158999"/>
                  </a:lnTo>
                  <a:lnTo>
                    <a:pt x="490269" y="2108199"/>
                  </a:lnTo>
                  <a:lnTo>
                    <a:pt x="479856" y="2057399"/>
                  </a:lnTo>
                  <a:lnTo>
                    <a:pt x="467693" y="2006599"/>
                  </a:lnTo>
                  <a:lnTo>
                    <a:pt x="454531" y="1968499"/>
                  </a:lnTo>
                  <a:lnTo>
                    <a:pt x="441121" y="1917699"/>
                  </a:lnTo>
                  <a:lnTo>
                    <a:pt x="428213" y="1866899"/>
                  </a:lnTo>
                  <a:lnTo>
                    <a:pt x="416559" y="1828799"/>
                  </a:lnTo>
                  <a:lnTo>
                    <a:pt x="406910" y="1777999"/>
                  </a:lnTo>
                  <a:lnTo>
                    <a:pt x="400016" y="1727199"/>
                  </a:lnTo>
                  <a:lnTo>
                    <a:pt x="396628" y="1676399"/>
                  </a:lnTo>
                  <a:lnTo>
                    <a:pt x="397590" y="1625599"/>
                  </a:lnTo>
                  <a:lnTo>
                    <a:pt x="403248" y="1574799"/>
                  </a:lnTo>
                  <a:lnTo>
                    <a:pt x="413370" y="1523999"/>
                  </a:lnTo>
                  <a:lnTo>
                    <a:pt x="427727" y="1485899"/>
                  </a:lnTo>
                  <a:lnTo>
                    <a:pt x="446090" y="1435099"/>
                  </a:lnTo>
                  <a:lnTo>
                    <a:pt x="468228" y="1384299"/>
                  </a:lnTo>
                  <a:lnTo>
                    <a:pt x="493911" y="1346199"/>
                  </a:lnTo>
                  <a:lnTo>
                    <a:pt x="522911" y="1295399"/>
                  </a:lnTo>
                  <a:lnTo>
                    <a:pt x="555236" y="1257299"/>
                  </a:lnTo>
                  <a:lnTo>
                    <a:pt x="591715" y="1231899"/>
                  </a:lnTo>
                  <a:lnTo>
                    <a:pt x="632214" y="1193799"/>
                  </a:lnTo>
                  <a:lnTo>
                    <a:pt x="676597" y="1168399"/>
                  </a:lnTo>
                  <a:lnTo>
                    <a:pt x="724732" y="1155699"/>
                  </a:lnTo>
                  <a:lnTo>
                    <a:pt x="774582" y="1155699"/>
                  </a:lnTo>
                  <a:lnTo>
                    <a:pt x="827147" y="1168399"/>
                  </a:lnTo>
                  <a:lnTo>
                    <a:pt x="1129293" y="1168399"/>
                  </a:lnTo>
                  <a:lnTo>
                    <a:pt x="1132510" y="1181099"/>
                  </a:lnTo>
                  <a:lnTo>
                    <a:pt x="1969498" y="1181099"/>
                  </a:lnTo>
                  <a:lnTo>
                    <a:pt x="1941596" y="1219199"/>
                  </a:lnTo>
                  <a:lnTo>
                    <a:pt x="1999961" y="1244599"/>
                  </a:lnTo>
                  <a:lnTo>
                    <a:pt x="2048801" y="1295399"/>
                  </a:lnTo>
                  <a:lnTo>
                    <a:pt x="2078889" y="1333499"/>
                  </a:lnTo>
                  <a:lnTo>
                    <a:pt x="2105270" y="1371599"/>
                  </a:lnTo>
                  <a:lnTo>
                    <a:pt x="2128100" y="1409699"/>
                  </a:lnTo>
                  <a:lnTo>
                    <a:pt x="2147534" y="1447799"/>
                  </a:lnTo>
                  <a:lnTo>
                    <a:pt x="2163729" y="1498599"/>
                  </a:lnTo>
                  <a:lnTo>
                    <a:pt x="2176841" y="1549399"/>
                  </a:lnTo>
                  <a:lnTo>
                    <a:pt x="2187025" y="1587499"/>
                  </a:lnTo>
                  <a:lnTo>
                    <a:pt x="2194438" y="1638299"/>
                  </a:lnTo>
                  <a:lnTo>
                    <a:pt x="2199881" y="1689099"/>
                  </a:lnTo>
                  <a:lnTo>
                    <a:pt x="2202618" y="1739899"/>
                  </a:lnTo>
                  <a:lnTo>
                    <a:pt x="2203099" y="1790699"/>
                  </a:lnTo>
                  <a:lnTo>
                    <a:pt x="2201775" y="1854199"/>
                  </a:lnTo>
                  <a:lnTo>
                    <a:pt x="2199096" y="1904999"/>
                  </a:lnTo>
                  <a:lnTo>
                    <a:pt x="2195514" y="1955799"/>
                  </a:lnTo>
                  <a:lnTo>
                    <a:pt x="2191479" y="2006599"/>
                  </a:lnTo>
                  <a:lnTo>
                    <a:pt x="2151173" y="2539999"/>
                  </a:lnTo>
                  <a:lnTo>
                    <a:pt x="3408251" y="2539999"/>
                  </a:lnTo>
                  <a:lnTo>
                    <a:pt x="3404722" y="2552699"/>
                  </a:lnTo>
                  <a:lnTo>
                    <a:pt x="3400109" y="2552699"/>
                  </a:lnTo>
                  <a:lnTo>
                    <a:pt x="3403013" y="2565399"/>
                  </a:lnTo>
                  <a:lnTo>
                    <a:pt x="3405696" y="2565399"/>
                  </a:lnTo>
                  <a:lnTo>
                    <a:pt x="3405847" y="2578099"/>
                  </a:lnTo>
                  <a:lnTo>
                    <a:pt x="3404432" y="2590799"/>
                  </a:lnTo>
                  <a:lnTo>
                    <a:pt x="3401550" y="2590799"/>
                  </a:lnTo>
                  <a:lnTo>
                    <a:pt x="3397297" y="2603499"/>
                  </a:lnTo>
                  <a:lnTo>
                    <a:pt x="3387758" y="2603499"/>
                  </a:lnTo>
                  <a:lnTo>
                    <a:pt x="3391900" y="2616199"/>
                  </a:lnTo>
                  <a:lnTo>
                    <a:pt x="3391990" y="2628899"/>
                  </a:lnTo>
                  <a:lnTo>
                    <a:pt x="3388750" y="2641599"/>
                  </a:lnTo>
                  <a:lnTo>
                    <a:pt x="3382906" y="2654299"/>
                  </a:lnTo>
                  <a:lnTo>
                    <a:pt x="3375148" y="2654299"/>
                  </a:lnTo>
                  <a:lnTo>
                    <a:pt x="3366275" y="2666999"/>
                  </a:lnTo>
                  <a:lnTo>
                    <a:pt x="3356717" y="2666999"/>
                  </a:lnTo>
                  <a:lnTo>
                    <a:pt x="3346901" y="2679699"/>
                  </a:lnTo>
                  <a:lnTo>
                    <a:pt x="3327584" y="2679699"/>
                  </a:lnTo>
                  <a:lnTo>
                    <a:pt x="3321115" y="2692399"/>
                  </a:lnTo>
                  <a:lnTo>
                    <a:pt x="3322868" y="2692399"/>
                  </a:lnTo>
                  <a:lnTo>
                    <a:pt x="3322248" y="2705099"/>
                  </a:lnTo>
                  <a:lnTo>
                    <a:pt x="3319495" y="2717799"/>
                  </a:lnTo>
                  <a:lnTo>
                    <a:pt x="3314848" y="2717799"/>
                  </a:lnTo>
                  <a:lnTo>
                    <a:pt x="3307744" y="2730499"/>
                  </a:lnTo>
                  <a:lnTo>
                    <a:pt x="3290620" y="2730499"/>
                  </a:lnTo>
                  <a:lnTo>
                    <a:pt x="3281159" y="2743199"/>
                  </a:lnTo>
                  <a:lnTo>
                    <a:pt x="3054818" y="2806699"/>
                  </a:lnTo>
                  <a:lnTo>
                    <a:pt x="2711020" y="2806699"/>
                  </a:lnTo>
                  <a:lnTo>
                    <a:pt x="2724712" y="2857499"/>
                  </a:lnTo>
                  <a:lnTo>
                    <a:pt x="2533071" y="2933699"/>
                  </a:lnTo>
                  <a:lnTo>
                    <a:pt x="2497399" y="2933699"/>
                  </a:lnTo>
                  <a:lnTo>
                    <a:pt x="2121730" y="3047999"/>
                  </a:lnTo>
                  <a:lnTo>
                    <a:pt x="2115723" y="3428999"/>
                  </a:lnTo>
                  <a:lnTo>
                    <a:pt x="1667600" y="3428999"/>
                  </a:lnTo>
                  <a:lnTo>
                    <a:pt x="1701914" y="3809999"/>
                  </a:lnTo>
                  <a:lnTo>
                    <a:pt x="2120848" y="3809999"/>
                  </a:lnTo>
                  <a:lnTo>
                    <a:pt x="2120848" y="3848099"/>
                  </a:lnTo>
                  <a:lnTo>
                    <a:pt x="1705240" y="3848099"/>
                  </a:lnTo>
                  <a:lnTo>
                    <a:pt x="1728619" y="4102099"/>
                  </a:lnTo>
                  <a:close/>
                </a:path>
                <a:path w="5741034" h="7810500">
                  <a:moveTo>
                    <a:pt x="2874870" y="2489199"/>
                  </a:moveTo>
                  <a:lnTo>
                    <a:pt x="2624785" y="2489199"/>
                  </a:lnTo>
                  <a:lnTo>
                    <a:pt x="2661259" y="2463799"/>
                  </a:lnTo>
                  <a:lnTo>
                    <a:pt x="2700147" y="2425699"/>
                  </a:lnTo>
                  <a:lnTo>
                    <a:pt x="2741204" y="2400299"/>
                  </a:lnTo>
                  <a:lnTo>
                    <a:pt x="2784183" y="2374899"/>
                  </a:lnTo>
                  <a:lnTo>
                    <a:pt x="2828838" y="2362199"/>
                  </a:lnTo>
                  <a:lnTo>
                    <a:pt x="2970405" y="2324099"/>
                  </a:lnTo>
                  <a:lnTo>
                    <a:pt x="3006272" y="2324099"/>
                  </a:lnTo>
                  <a:lnTo>
                    <a:pt x="3012955" y="2336799"/>
                  </a:lnTo>
                  <a:lnTo>
                    <a:pt x="3018662" y="2336799"/>
                  </a:lnTo>
                  <a:lnTo>
                    <a:pt x="3023245" y="2349499"/>
                  </a:lnTo>
                  <a:lnTo>
                    <a:pt x="3026935" y="2349499"/>
                  </a:lnTo>
                  <a:lnTo>
                    <a:pt x="3028531" y="2362199"/>
                  </a:lnTo>
                  <a:lnTo>
                    <a:pt x="3016154" y="2400299"/>
                  </a:lnTo>
                  <a:lnTo>
                    <a:pt x="2989464" y="2425699"/>
                  </a:lnTo>
                  <a:lnTo>
                    <a:pt x="2975532" y="2425699"/>
                  </a:lnTo>
                  <a:lnTo>
                    <a:pt x="2968240" y="2438399"/>
                  </a:lnTo>
                  <a:lnTo>
                    <a:pt x="2938779" y="2438399"/>
                  </a:lnTo>
                  <a:lnTo>
                    <a:pt x="2931445" y="2451099"/>
                  </a:lnTo>
                  <a:lnTo>
                    <a:pt x="2905251" y="2451099"/>
                  </a:lnTo>
                  <a:lnTo>
                    <a:pt x="2894258" y="2463799"/>
                  </a:lnTo>
                  <a:lnTo>
                    <a:pt x="2884170" y="2476499"/>
                  </a:lnTo>
                  <a:lnTo>
                    <a:pt x="2874870" y="2489199"/>
                  </a:lnTo>
                  <a:close/>
                </a:path>
                <a:path w="5741034" h="7810500">
                  <a:moveTo>
                    <a:pt x="3408251" y="2539999"/>
                  </a:moveTo>
                  <a:lnTo>
                    <a:pt x="2226283" y="2539999"/>
                  </a:lnTo>
                  <a:lnTo>
                    <a:pt x="2278991" y="2527299"/>
                  </a:lnTo>
                  <a:lnTo>
                    <a:pt x="2338814" y="2514599"/>
                  </a:lnTo>
                  <a:lnTo>
                    <a:pt x="2401718" y="2514599"/>
                  </a:lnTo>
                  <a:lnTo>
                    <a:pt x="2399494" y="2501899"/>
                  </a:lnTo>
                  <a:lnTo>
                    <a:pt x="2619290" y="2476499"/>
                  </a:lnTo>
                  <a:lnTo>
                    <a:pt x="2624785" y="2489199"/>
                  </a:lnTo>
                  <a:lnTo>
                    <a:pt x="2874870" y="2489199"/>
                  </a:lnTo>
                  <a:lnTo>
                    <a:pt x="2924577" y="2501899"/>
                  </a:lnTo>
                  <a:lnTo>
                    <a:pt x="3363112" y="2501899"/>
                  </a:lnTo>
                  <a:lnTo>
                    <a:pt x="3387566" y="2514599"/>
                  </a:lnTo>
                  <a:lnTo>
                    <a:pt x="3407626" y="2527299"/>
                  </a:lnTo>
                  <a:lnTo>
                    <a:pt x="3410125" y="2527299"/>
                  </a:lnTo>
                  <a:lnTo>
                    <a:pt x="3408251" y="2539999"/>
                  </a:lnTo>
                  <a:close/>
                </a:path>
                <a:path w="5741034" h="7810500">
                  <a:moveTo>
                    <a:pt x="3363112" y="2501899"/>
                  </a:moveTo>
                  <a:lnTo>
                    <a:pt x="3133850" y="2501899"/>
                  </a:lnTo>
                  <a:lnTo>
                    <a:pt x="3178379" y="2489199"/>
                  </a:lnTo>
                  <a:lnTo>
                    <a:pt x="3337279" y="2489199"/>
                  </a:lnTo>
                  <a:lnTo>
                    <a:pt x="3363112" y="2501899"/>
                  </a:lnTo>
                  <a:close/>
                </a:path>
                <a:path w="5741034" h="7810500">
                  <a:moveTo>
                    <a:pt x="3009644" y="2819399"/>
                  </a:moveTo>
                  <a:lnTo>
                    <a:pt x="2745233" y="2819399"/>
                  </a:lnTo>
                  <a:lnTo>
                    <a:pt x="2728045" y="2806699"/>
                  </a:lnTo>
                  <a:lnTo>
                    <a:pt x="3054818" y="2806699"/>
                  </a:lnTo>
                  <a:lnTo>
                    <a:pt x="3009644" y="2819399"/>
                  </a:lnTo>
                  <a:close/>
                </a:path>
                <a:path w="5741034" h="7810500">
                  <a:moveTo>
                    <a:pt x="2940768" y="2832099"/>
                  </a:moveTo>
                  <a:lnTo>
                    <a:pt x="2787948" y="2832099"/>
                  </a:lnTo>
                  <a:lnTo>
                    <a:pt x="2780548" y="2819399"/>
                  </a:lnTo>
                  <a:lnTo>
                    <a:pt x="2975809" y="2819399"/>
                  </a:lnTo>
                  <a:lnTo>
                    <a:pt x="2940768" y="2832099"/>
                  </a:lnTo>
                  <a:close/>
                </a:path>
                <a:path w="5741034" h="7810500">
                  <a:moveTo>
                    <a:pt x="5176470" y="4102099"/>
                  </a:moveTo>
                  <a:lnTo>
                    <a:pt x="3208176" y="4102099"/>
                  </a:lnTo>
                  <a:lnTo>
                    <a:pt x="3773003" y="2819399"/>
                  </a:lnTo>
                  <a:lnTo>
                    <a:pt x="5740876" y="2819399"/>
                  </a:lnTo>
                  <a:lnTo>
                    <a:pt x="5176470" y="4102099"/>
                  </a:lnTo>
                  <a:close/>
                </a:path>
                <a:path w="5741034" h="7810500">
                  <a:moveTo>
                    <a:pt x="2501130" y="2946399"/>
                  </a:moveTo>
                  <a:lnTo>
                    <a:pt x="2498171" y="2933699"/>
                  </a:lnTo>
                  <a:lnTo>
                    <a:pt x="2533071" y="2933699"/>
                  </a:lnTo>
                  <a:lnTo>
                    <a:pt x="2501130" y="2946399"/>
                  </a:lnTo>
                  <a:close/>
                </a:path>
                <a:path w="5741034" h="7810500">
                  <a:moveTo>
                    <a:pt x="2112320" y="3644899"/>
                  </a:moveTo>
                  <a:lnTo>
                    <a:pt x="1717334" y="3644899"/>
                  </a:lnTo>
                  <a:lnTo>
                    <a:pt x="1667600" y="3428999"/>
                  </a:lnTo>
                  <a:lnTo>
                    <a:pt x="2115723" y="3428999"/>
                  </a:lnTo>
                  <a:lnTo>
                    <a:pt x="2112320" y="3644899"/>
                  </a:lnTo>
                  <a:close/>
                </a:path>
                <a:path w="5741034" h="7810500">
                  <a:moveTo>
                    <a:pt x="2120848" y="3809999"/>
                  </a:moveTo>
                  <a:lnTo>
                    <a:pt x="1701914" y="3809999"/>
                  </a:lnTo>
                  <a:lnTo>
                    <a:pt x="1701914" y="3644899"/>
                  </a:lnTo>
                  <a:lnTo>
                    <a:pt x="2120848" y="3644899"/>
                  </a:lnTo>
                  <a:lnTo>
                    <a:pt x="2120848" y="3809999"/>
                  </a:lnTo>
                  <a:close/>
                </a:path>
                <a:path w="5741034" h="7810500">
                  <a:moveTo>
                    <a:pt x="2289274" y="4102099"/>
                  </a:moveTo>
                  <a:lnTo>
                    <a:pt x="1841301" y="4102099"/>
                  </a:lnTo>
                  <a:lnTo>
                    <a:pt x="1783149" y="4063999"/>
                  </a:lnTo>
                  <a:lnTo>
                    <a:pt x="1765995" y="4063999"/>
                  </a:lnTo>
                  <a:lnTo>
                    <a:pt x="1757679" y="4051299"/>
                  </a:lnTo>
                  <a:lnTo>
                    <a:pt x="1750122" y="4038599"/>
                  </a:lnTo>
                  <a:lnTo>
                    <a:pt x="1740675" y="4025899"/>
                  </a:lnTo>
                  <a:lnTo>
                    <a:pt x="1734686" y="4013199"/>
                  </a:lnTo>
                  <a:lnTo>
                    <a:pt x="1731154" y="4000499"/>
                  </a:lnTo>
                  <a:lnTo>
                    <a:pt x="1729078" y="3975099"/>
                  </a:lnTo>
                  <a:lnTo>
                    <a:pt x="1726032" y="3949699"/>
                  </a:lnTo>
                  <a:lnTo>
                    <a:pt x="1723578" y="3911599"/>
                  </a:lnTo>
                  <a:lnTo>
                    <a:pt x="1721696" y="3873499"/>
                  </a:lnTo>
                  <a:lnTo>
                    <a:pt x="1720366" y="3848099"/>
                  </a:lnTo>
                  <a:lnTo>
                    <a:pt x="2112816" y="3848099"/>
                  </a:lnTo>
                  <a:lnTo>
                    <a:pt x="2119512" y="3860799"/>
                  </a:lnTo>
                  <a:lnTo>
                    <a:pt x="2129029" y="3873499"/>
                  </a:lnTo>
                  <a:lnTo>
                    <a:pt x="2141016" y="3886199"/>
                  </a:lnTo>
                  <a:lnTo>
                    <a:pt x="2155125" y="3898899"/>
                  </a:lnTo>
                  <a:lnTo>
                    <a:pt x="2169568" y="3898899"/>
                  </a:lnTo>
                  <a:lnTo>
                    <a:pt x="2177210" y="3911599"/>
                  </a:lnTo>
                  <a:lnTo>
                    <a:pt x="2202966" y="3911599"/>
                  </a:lnTo>
                  <a:lnTo>
                    <a:pt x="2211800" y="3924299"/>
                  </a:lnTo>
                  <a:lnTo>
                    <a:pt x="2220389" y="3924299"/>
                  </a:lnTo>
                  <a:lnTo>
                    <a:pt x="2241142" y="3949699"/>
                  </a:lnTo>
                  <a:lnTo>
                    <a:pt x="2256688" y="3962399"/>
                  </a:lnTo>
                  <a:lnTo>
                    <a:pt x="2267754" y="3987799"/>
                  </a:lnTo>
                  <a:lnTo>
                    <a:pt x="2275067" y="4000499"/>
                  </a:lnTo>
                  <a:lnTo>
                    <a:pt x="2280873" y="4025899"/>
                  </a:lnTo>
                  <a:lnTo>
                    <a:pt x="2284672" y="4051299"/>
                  </a:lnTo>
                  <a:lnTo>
                    <a:pt x="2287124" y="4076699"/>
                  </a:lnTo>
                  <a:lnTo>
                    <a:pt x="2288888" y="4089399"/>
                  </a:lnTo>
                  <a:lnTo>
                    <a:pt x="2289274" y="4102099"/>
                  </a:lnTo>
                  <a:close/>
                </a:path>
                <a:path w="5741034" h="7810500">
                  <a:moveTo>
                    <a:pt x="5635636" y="4190999"/>
                  </a:moveTo>
                  <a:lnTo>
                    <a:pt x="0" y="4190999"/>
                  </a:lnTo>
                  <a:lnTo>
                    <a:pt x="0" y="4102099"/>
                  </a:lnTo>
                  <a:lnTo>
                    <a:pt x="5635636" y="4102099"/>
                  </a:lnTo>
                  <a:lnTo>
                    <a:pt x="5635636" y="4190999"/>
                  </a:lnTo>
                  <a:close/>
                </a:path>
                <a:path w="5741034" h="7810500">
                  <a:moveTo>
                    <a:pt x="294752" y="7658099"/>
                  </a:moveTo>
                  <a:lnTo>
                    <a:pt x="262221" y="7632699"/>
                  </a:lnTo>
                  <a:lnTo>
                    <a:pt x="232405" y="7607299"/>
                  </a:lnTo>
                  <a:lnTo>
                    <a:pt x="199413" y="7569199"/>
                  </a:lnTo>
                  <a:lnTo>
                    <a:pt x="157350" y="7531099"/>
                  </a:lnTo>
                  <a:lnTo>
                    <a:pt x="189217" y="7492999"/>
                  </a:lnTo>
                  <a:lnTo>
                    <a:pt x="252662" y="7391399"/>
                  </a:lnTo>
                  <a:lnTo>
                    <a:pt x="281147" y="7353299"/>
                  </a:lnTo>
                  <a:lnTo>
                    <a:pt x="305415" y="7327899"/>
                  </a:lnTo>
                  <a:lnTo>
                    <a:pt x="323920" y="7302499"/>
                  </a:lnTo>
                  <a:lnTo>
                    <a:pt x="333718" y="7289799"/>
                  </a:lnTo>
                  <a:lnTo>
                    <a:pt x="343877" y="7277099"/>
                  </a:lnTo>
                  <a:lnTo>
                    <a:pt x="354115" y="7277099"/>
                  </a:lnTo>
                  <a:lnTo>
                    <a:pt x="364152" y="7264399"/>
                  </a:lnTo>
                  <a:lnTo>
                    <a:pt x="393114" y="7226299"/>
                  </a:lnTo>
                  <a:lnTo>
                    <a:pt x="419119" y="7188199"/>
                  </a:lnTo>
                  <a:lnTo>
                    <a:pt x="444594" y="7150099"/>
                  </a:lnTo>
                  <a:lnTo>
                    <a:pt x="471964" y="7086599"/>
                  </a:lnTo>
                  <a:lnTo>
                    <a:pt x="778142" y="6438899"/>
                  </a:lnTo>
                  <a:lnTo>
                    <a:pt x="728408" y="6400799"/>
                  </a:lnTo>
                  <a:lnTo>
                    <a:pt x="981470" y="5905499"/>
                  </a:lnTo>
                  <a:lnTo>
                    <a:pt x="982132" y="5905499"/>
                  </a:lnTo>
                  <a:lnTo>
                    <a:pt x="881616" y="5613399"/>
                  </a:lnTo>
                  <a:lnTo>
                    <a:pt x="865622" y="5587999"/>
                  </a:lnTo>
                  <a:lnTo>
                    <a:pt x="849921" y="5575299"/>
                  </a:lnTo>
                  <a:lnTo>
                    <a:pt x="834468" y="5549899"/>
                  </a:lnTo>
                  <a:lnTo>
                    <a:pt x="819219" y="5524499"/>
                  </a:lnTo>
                  <a:lnTo>
                    <a:pt x="800909" y="5499099"/>
                  </a:lnTo>
                  <a:lnTo>
                    <a:pt x="783109" y="5473699"/>
                  </a:lnTo>
                  <a:lnTo>
                    <a:pt x="765853" y="5435599"/>
                  </a:lnTo>
                  <a:lnTo>
                    <a:pt x="749176" y="5410199"/>
                  </a:lnTo>
                  <a:lnTo>
                    <a:pt x="719361" y="5359399"/>
                  </a:lnTo>
                  <a:lnTo>
                    <a:pt x="690606" y="5308599"/>
                  </a:lnTo>
                  <a:lnTo>
                    <a:pt x="662895" y="5270499"/>
                  </a:lnTo>
                  <a:lnTo>
                    <a:pt x="636213" y="5219699"/>
                  </a:lnTo>
                  <a:lnTo>
                    <a:pt x="610542" y="5168899"/>
                  </a:lnTo>
                  <a:lnTo>
                    <a:pt x="585867" y="5130799"/>
                  </a:lnTo>
                  <a:lnTo>
                    <a:pt x="562173" y="5079999"/>
                  </a:lnTo>
                  <a:lnTo>
                    <a:pt x="539442" y="5029199"/>
                  </a:lnTo>
                  <a:lnTo>
                    <a:pt x="517658" y="4991099"/>
                  </a:lnTo>
                  <a:lnTo>
                    <a:pt x="496807" y="4940299"/>
                  </a:lnTo>
                  <a:lnTo>
                    <a:pt x="476871" y="4902199"/>
                  </a:lnTo>
                  <a:lnTo>
                    <a:pt x="454536" y="4851399"/>
                  </a:lnTo>
                  <a:lnTo>
                    <a:pt x="433225" y="4800599"/>
                  </a:lnTo>
                  <a:lnTo>
                    <a:pt x="412996" y="4749799"/>
                  </a:lnTo>
                  <a:lnTo>
                    <a:pt x="393907" y="4698999"/>
                  </a:lnTo>
                  <a:lnTo>
                    <a:pt x="372925" y="4648199"/>
                  </a:lnTo>
                  <a:lnTo>
                    <a:pt x="353494" y="4584699"/>
                  </a:lnTo>
                  <a:lnTo>
                    <a:pt x="335563" y="4533899"/>
                  </a:lnTo>
                  <a:lnTo>
                    <a:pt x="319084" y="4483099"/>
                  </a:lnTo>
                  <a:lnTo>
                    <a:pt x="304006" y="4432299"/>
                  </a:lnTo>
                  <a:lnTo>
                    <a:pt x="290280" y="4381499"/>
                  </a:lnTo>
                  <a:lnTo>
                    <a:pt x="277856" y="4330699"/>
                  </a:lnTo>
                  <a:lnTo>
                    <a:pt x="266686" y="4279899"/>
                  </a:lnTo>
                  <a:lnTo>
                    <a:pt x="256718" y="4241799"/>
                  </a:lnTo>
                  <a:lnTo>
                    <a:pt x="247904" y="4190999"/>
                  </a:lnTo>
                  <a:lnTo>
                    <a:pt x="1736999" y="4190999"/>
                  </a:lnTo>
                  <a:lnTo>
                    <a:pt x="1810277" y="4991099"/>
                  </a:lnTo>
                  <a:lnTo>
                    <a:pt x="1810770" y="5003799"/>
                  </a:lnTo>
                  <a:lnTo>
                    <a:pt x="1811884" y="5016499"/>
                  </a:lnTo>
                  <a:lnTo>
                    <a:pt x="1813344" y="5029199"/>
                  </a:lnTo>
                  <a:lnTo>
                    <a:pt x="1814873" y="5067299"/>
                  </a:lnTo>
                  <a:lnTo>
                    <a:pt x="1816193" y="5092699"/>
                  </a:lnTo>
                  <a:lnTo>
                    <a:pt x="1817030" y="5130799"/>
                  </a:lnTo>
                  <a:lnTo>
                    <a:pt x="1817106" y="5181599"/>
                  </a:lnTo>
                  <a:lnTo>
                    <a:pt x="1816145" y="5232399"/>
                  </a:lnTo>
                  <a:lnTo>
                    <a:pt x="1813870" y="5283199"/>
                  </a:lnTo>
                  <a:lnTo>
                    <a:pt x="1810006" y="5333999"/>
                  </a:lnTo>
                  <a:lnTo>
                    <a:pt x="1804275" y="5397499"/>
                  </a:lnTo>
                  <a:lnTo>
                    <a:pt x="1796401" y="5460999"/>
                  </a:lnTo>
                  <a:lnTo>
                    <a:pt x="1786107" y="5524499"/>
                  </a:lnTo>
                  <a:lnTo>
                    <a:pt x="1773118" y="5587999"/>
                  </a:lnTo>
                  <a:lnTo>
                    <a:pt x="1757157" y="5664199"/>
                  </a:lnTo>
                  <a:lnTo>
                    <a:pt x="1737947" y="5727699"/>
                  </a:lnTo>
                  <a:lnTo>
                    <a:pt x="1715212" y="5803899"/>
                  </a:lnTo>
                  <a:lnTo>
                    <a:pt x="1688676" y="5867399"/>
                  </a:lnTo>
                  <a:lnTo>
                    <a:pt x="1658061" y="5930899"/>
                  </a:lnTo>
                  <a:lnTo>
                    <a:pt x="1779919" y="6400799"/>
                  </a:lnTo>
                  <a:lnTo>
                    <a:pt x="752025" y="6400799"/>
                  </a:lnTo>
                  <a:lnTo>
                    <a:pt x="771231" y="6413499"/>
                  </a:lnTo>
                  <a:lnTo>
                    <a:pt x="1783213" y="6413499"/>
                  </a:lnTo>
                  <a:lnTo>
                    <a:pt x="1809561" y="6515099"/>
                  </a:lnTo>
                  <a:lnTo>
                    <a:pt x="1199410" y="6515099"/>
                  </a:lnTo>
                  <a:lnTo>
                    <a:pt x="1102854" y="6629399"/>
                  </a:lnTo>
                  <a:lnTo>
                    <a:pt x="1055832" y="6629399"/>
                  </a:lnTo>
                  <a:lnTo>
                    <a:pt x="703798" y="7264399"/>
                  </a:lnTo>
                  <a:lnTo>
                    <a:pt x="702806" y="7264399"/>
                  </a:lnTo>
                  <a:lnTo>
                    <a:pt x="688841" y="7302499"/>
                  </a:lnTo>
                  <a:lnTo>
                    <a:pt x="678478" y="7327899"/>
                  </a:lnTo>
                  <a:lnTo>
                    <a:pt x="673654" y="7365999"/>
                  </a:lnTo>
                  <a:lnTo>
                    <a:pt x="676303" y="7391399"/>
                  </a:lnTo>
                  <a:lnTo>
                    <a:pt x="688501" y="7429499"/>
                  </a:lnTo>
                  <a:lnTo>
                    <a:pt x="708671" y="7454899"/>
                  </a:lnTo>
                  <a:lnTo>
                    <a:pt x="734634" y="7480299"/>
                  </a:lnTo>
                  <a:lnTo>
                    <a:pt x="764210" y="7492999"/>
                  </a:lnTo>
                  <a:lnTo>
                    <a:pt x="795628" y="7518399"/>
                  </a:lnTo>
                  <a:lnTo>
                    <a:pt x="828128" y="7518399"/>
                  </a:lnTo>
                  <a:lnTo>
                    <a:pt x="893728" y="7543799"/>
                  </a:lnTo>
                  <a:lnTo>
                    <a:pt x="925688" y="7569199"/>
                  </a:lnTo>
                  <a:lnTo>
                    <a:pt x="955794" y="7581899"/>
                  </a:lnTo>
                  <a:lnTo>
                    <a:pt x="382678" y="7581899"/>
                  </a:lnTo>
                  <a:lnTo>
                    <a:pt x="359056" y="7594599"/>
                  </a:lnTo>
                  <a:lnTo>
                    <a:pt x="336496" y="7619999"/>
                  </a:lnTo>
                  <a:lnTo>
                    <a:pt x="315045" y="7632699"/>
                  </a:lnTo>
                  <a:lnTo>
                    <a:pt x="294752" y="7658099"/>
                  </a:lnTo>
                  <a:close/>
                </a:path>
                <a:path w="5741034" h="7810500">
                  <a:moveTo>
                    <a:pt x="2030381" y="4305299"/>
                  </a:moveTo>
                  <a:lnTo>
                    <a:pt x="1967763" y="4305299"/>
                  </a:lnTo>
                  <a:lnTo>
                    <a:pt x="1959920" y="4292599"/>
                  </a:lnTo>
                  <a:lnTo>
                    <a:pt x="1944891" y="4254499"/>
                  </a:lnTo>
                  <a:lnTo>
                    <a:pt x="1933509" y="4190999"/>
                  </a:lnTo>
                  <a:lnTo>
                    <a:pt x="2296001" y="4190999"/>
                  </a:lnTo>
                  <a:lnTo>
                    <a:pt x="2296534" y="4203699"/>
                  </a:lnTo>
                  <a:lnTo>
                    <a:pt x="2297362" y="4216399"/>
                  </a:lnTo>
                  <a:lnTo>
                    <a:pt x="2297299" y="4229099"/>
                  </a:lnTo>
                  <a:lnTo>
                    <a:pt x="2295337" y="4241799"/>
                  </a:lnTo>
                  <a:lnTo>
                    <a:pt x="2290469" y="4254499"/>
                  </a:lnTo>
                  <a:lnTo>
                    <a:pt x="2283174" y="4267199"/>
                  </a:lnTo>
                  <a:lnTo>
                    <a:pt x="2217081" y="4267199"/>
                  </a:lnTo>
                  <a:lnTo>
                    <a:pt x="2209482" y="4279899"/>
                  </a:lnTo>
                  <a:lnTo>
                    <a:pt x="2041174" y="4279899"/>
                  </a:lnTo>
                  <a:lnTo>
                    <a:pt x="2036613" y="4292599"/>
                  </a:lnTo>
                  <a:lnTo>
                    <a:pt x="2030381" y="4305299"/>
                  </a:lnTo>
                  <a:close/>
                </a:path>
                <a:path w="5741034" h="7810500">
                  <a:moveTo>
                    <a:pt x="2273110" y="4279899"/>
                  </a:moveTo>
                  <a:lnTo>
                    <a:pt x="2221198" y="4279899"/>
                  </a:lnTo>
                  <a:lnTo>
                    <a:pt x="2217081" y="4267199"/>
                  </a:lnTo>
                  <a:lnTo>
                    <a:pt x="2283174" y="4267199"/>
                  </a:lnTo>
                  <a:lnTo>
                    <a:pt x="2273110" y="4279899"/>
                  </a:lnTo>
                  <a:close/>
                </a:path>
                <a:path w="5741034" h="7810500">
                  <a:moveTo>
                    <a:pt x="2116623" y="4305299"/>
                  </a:moveTo>
                  <a:lnTo>
                    <a:pt x="2064642" y="4305299"/>
                  </a:lnTo>
                  <a:lnTo>
                    <a:pt x="2053686" y="4292599"/>
                  </a:lnTo>
                  <a:lnTo>
                    <a:pt x="2044813" y="4279899"/>
                  </a:lnTo>
                  <a:lnTo>
                    <a:pt x="2129431" y="4279899"/>
                  </a:lnTo>
                  <a:lnTo>
                    <a:pt x="2127170" y="4292599"/>
                  </a:lnTo>
                  <a:lnTo>
                    <a:pt x="2122998" y="4292599"/>
                  </a:lnTo>
                  <a:lnTo>
                    <a:pt x="2116623" y="4305299"/>
                  </a:lnTo>
                  <a:close/>
                </a:path>
                <a:path w="5741034" h="7810500">
                  <a:moveTo>
                    <a:pt x="2199088" y="4292599"/>
                  </a:moveTo>
                  <a:lnTo>
                    <a:pt x="2139470" y="4292599"/>
                  </a:lnTo>
                  <a:lnTo>
                    <a:pt x="2131011" y="4279899"/>
                  </a:lnTo>
                  <a:lnTo>
                    <a:pt x="2209482" y="4279899"/>
                  </a:lnTo>
                  <a:lnTo>
                    <a:pt x="2199088" y="4292599"/>
                  </a:lnTo>
                  <a:close/>
                </a:path>
                <a:path w="5741034" h="7810500">
                  <a:moveTo>
                    <a:pt x="2171353" y="4305299"/>
                  </a:moveTo>
                  <a:lnTo>
                    <a:pt x="2160062" y="4292599"/>
                  </a:lnTo>
                  <a:lnTo>
                    <a:pt x="2186268" y="4292599"/>
                  </a:lnTo>
                  <a:lnTo>
                    <a:pt x="2171353" y="4305299"/>
                  </a:lnTo>
                  <a:close/>
                </a:path>
                <a:path w="5741034" h="7810500">
                  <a:moveTo>
                    <a:pt x="2009617" y="4317999"/>
                  </a:moveTo>
                  <a:lnTo>
                    <a:pt x="2000887" y="4317999"/>
                  </a:lnTo>
                  <a:lnTo>
                    <a:pt x="1988826" y="4305299"/>
                  </a:lnTo>
                  <a:lnTo>
                    <a:pt x="2013936" y="4305299"/>
                  </a:lnTo>
                  <a:lnTo>
                    <a:pt x="2009617" y="4317999"/>
                  </a:lnTo>
                  <a:close/>
                </a:path>
                <a:path w="5741034" h="7810500">
                  <a:moveTo>
                    <a:pt x="1783213" y="6413499"/>
                  </a:moveTo>
                  <a:lnTo>
                    <a:pt x="771231" y="6413499"/>
                  </a:lnTo>
                  <a:lnTo>
                    <a:pt x="752245" y="6400799"/>
                  </a:lnTo>
                  <a:lnTo>
                    <a:pt x="1779919" y="6400799"/>
                  </a:lnTo>
                  <a:lnTo>
                    <a:pt x="1783213" y="6413499"/>
                  </a:lnTo>
                  <a:close/>
                </a:path>
                <a:path w="5741034" h="7810500">
                  <a:moveTo>
                    <a:pt x="1826028" y="6578599"/>
                  </a:moveTo>
                  <a:lnTo>
                    <a:pt x="1221354" y="6578599"/>
                  </a:lnTo>
                  <a:lnTo>
                    <a:pt x="1199410" y="6515099"/>
                  </a:lnTo>
                  <a:lnTo>
                    <a:pt x="1809561" y="6515099"/>
                  </a:lnTo>
                  <a:lnTo>
                    <a:pt x="1826028" y="6578599"/>
                  </a:lnTo>
                  <a:close/>
                </a:path>
                <a:path w="5741034" h="7810500">
                  <a:moveTo>
                    <a:pt x="1755195" y="7810499"/>
                  </a:moveTo>
                  <a:lnTo>
                    <a:pt x="1619814" y="7810499"/>
                  </a:lnTo>
                  <a:lnTo>
                    <a:pt x="1615757" y="7772399"/>
                  </a:lnTo>
                  <a:lnTo>
                    <a:pt x="1613685" y="7721599"/>
                  </a:lnTo>
                  <a:lnTo>
                    <a:pt x="1615555" y="7670799"/>
                  </a:lnTo>
                  <a:lnTo>
                    <a:pt x="1623324" y="7619999"/>
                  </a:lnTo>
                  <a:lnTo>
                    <a:pt x="1629111" y="7594599"/>
                  </a:lnTo>
                  <a:lnTo>
                    <a:pt x="1635595" y="7569199"/>
                  </a:lnTo>
                  <a:lnTo>
                    <a:pt x="1641889" y="7556499"/>
                  </a:lnTo>
                  <a:lnTo>
                    <a:pt x="1647107" y="7531099"/>
                  </a:lnTo>
                  <a:lnTo>
                    <a:pt x="1651628" y="7492999"/>
                  </a:lnTo>
                  <a:lnTo>
                    <a:pt x="1649972" y="7454899"/>
                  </a:lnTo>
                  <a:lnTo>
                    <a:pt x="1641930" y="7404099"/>
                  </a:lnTo>
                  <a:lnTo>
                    <a:pt x="1627294" y="7340599"/>
                  </a:lnTo>
                  <a:lnTo>
                    <a:pt x="1653540" y="7340599"/>
                  </a:lnTo>
                  <a:lnTo>
                    <a:pt x="1622373" y="7289799"/>
                  </a:lnTo>
                  <a:lnTo>
                    <a:pt x="1592463" y="7251699"/>
                  </a:lnTo>
                  <a:lnTo>
                    <a:pt x="1563816" y="7200899"/>
                  </a:lnTo>
                  <a:lnTo>
                    <a:pt x="1536434" y="7150099"/>
                  </a:lnTo>
                  <a:lnTo>
                    <a:pt x="1510320" y="7111999"/>
                  </a:lnTo>
                  <a:lnTo>
                    <a:pt x="1485480" y="7061199"/>
                  </a:lnTo>
                  <a:lnTo>
                    <a:pt x="1461915" y="7010399"/>
                  </a:lnTo>
                  <a:lnTo>
                    <a:pt x="1439631" y="6972299"/>
                  </a:lnTo>
                  <a:lnTo>
                    <a:pt x="1418630" y="6921499"/>
                  </a:lnTo>
                  <a:lnTo>
                    <a:pt x="1398917" y="6883399"/>
                  </a:lnTo>
                  <a:lnTo>
                    <a:pt x="1380494" y="6832599"/>
                  </a:lnTo>
                  <a:lnTo>
                    <a:pt x="1363367" y="6794499"/>
                  </a:lnTo>
                  <a:lnTo>
                    <a:pt x="1347538" y="6743699"/>
                  </a:lnTo>
                  <a:lnTo>
                    <a:pt x="1333011" y="6705599"/>
                  </a:lnTo>
                  <a:lnTo>
                    <a:pt x="1319789" y="6667499"/>
                  </a:lnTo>
                  <a:lnTo>
                    <a:pt x="1307877" y="6616699"/>
                  </a:lnTo>
                  <a:lnTo>
                    <a:pt x="1297279" y="6578599"/>
                  </a:lnTo>
                  <a:lnTo>
                    <a:pt x="1770615" y="6578599"/>
                  </a:lnTo>
                  <a:lnTo>
                    <a:pt x="1776387" y="6616699"/>
                  </a:lnTo>
                  <a:lnTo>
                    <a:pt x="1782568" y="6642099"/>
                  </a:lnTo>
                  <a:lnTo>
                    <a:pt x="1789118" y="6680199"/>
                  </a:lnTo>
                  <a:lnTo>
                    <a:pt x="1795996" y="6705599"/>
                  </a:lnTo>
                  <a:lnTo>
                    <a:pt x="1816874" y="6794499"/>
                  </a:lnTo>
                  <a:lnTo>
                    <a:pt x="1840149" y="6896099"/>
                  </a:lnTo>
                  <a:lnTo>
                    <a:pt x="1876332" y="7048499"/>
                  </a:lnTo>
                  <a:lnTo>
                    <a:pt x="1889447" y="7099299"/>
                  </a:lnTo>
                  <a:lnTo>
                    <a:pt x="1902562" y="7137399"/>
                  </a:lnTo>
                  <a:lnTo>
                    <a:pt x="1915587" y="7188199"/>
                  </a:lnTo>
                  <a:lnTo>
                    <a:pt x="1928433" y="7238999"/>
                  </a:lnTo>
                  <a:lnTo>
                    <a:pt x="1941010" y="7277099"/>
                  </a:lnTo>
                  <a:lnTo>
                    <a:pt x="1953230" y="7327899"/>
                  </a:lnTo>
                  <a:lnTo>
                    <a:pt x="1965438" y="7327899"/>
                  </a:lnTo>
                  <a:lnTo>
                    <a:pt x="1969199" y="7365999"/>
                  </a:lnTo>
                  <a:lnTo>
                    <a:pt x="1982694" y="7404099"/>
                  </a:lnTo>
                  <a:lnTo>
                    <a:pt x="2003994" y="7442199"/>
                  </a:lnTo>
                  <a:lnTo>
                    <a:pt x="2032426" y="7480299"/>
                  </a:lnTo>
                  <a:lnTo>
                    <a:pt x="2068855" y="7505699"/>
                  </a:lnTo>
                  <a:lnTo>
                    <a:pt x="2109586" y="7531099"/>
                  </a:lnTo>
                  <a:lnTo>
                    <a:pt x="2153011" y="7543799"/>
                  </a:lnTo>
                  <a:lnTo>
                    <a:pt x="2197525" y="7569199"/>
                  </a:lnTo>
                  <a:lnTo>
                    <a:pt x="2286308" y="7594599"/>
                  </a:lnTo>
                  <a:lnTo>
                    <a:pt x="2328560" y="7619999"/>
                  </a:lnTo>
                  <a:lnTo>
                    <a:pt x="2367661" y="7645399"/>
                  </a:lnTo>
                  <a:lnTo>
                    <a:pt x="2401646" y="7670799"/>
                  </a:lnTo>
                  <a:lnTo>
                    <a:pt x="2418678" y="7696199"/>
                  </a:lnTo>
                  <a:lnTo>
                    <a:pt x="1806178" y="7696199"/>
                  </a:lnTo>
                  <a:lnTo>
                    <a:pt x="1755195" y="7810499"/>
                  </a:lnTo>
                  <a:close/>
                </a:path>
                <a:path w="5741034" h="7810500">
                  <a:moveTo>
                    <a:pt x="1081397" y="6654799"/>
                  </a:moveTo>
                  <a:lnTo>
                    <a:pt x="1055832" y="6629399"/>
                  </a:lnTo>
                  <a:lnTo>
                    <a:pt x="1102854" y="6629399"/>
                  </a:lnTo>
                  <a:lnTo>
                    <a:pt x="1081397" y="6654799"/>
                  </a:lnTo>
                  <a:close/>
                </a:path>
                <a:path w="5741034" h="7810500">
                  <a:moveTo>
                    <a:pt x="1965438" y="7327899"/>
                  </a:moveTo>
                  <a:lnTo>
                    <a:pt x="1953230" y="7327899"/>
                  </a:lnTo>
                  <a:lnTo>
                    <a:pt x="1956869" y="7315199"/>
                  </a:lnTo>
                  <a:lnTo>
                    <a:pt x="1964184" y="7315199"/>
                  </a:lnTo>
                  <a:lnTo>
                    <a:pt x="1965438" y="7327899"/>
                  </a:lnTo>
                  <a:close/>
                </a:path>
                <a:path w="5741034" h="7810500">
                  <a:moveTo>
                    <a:pt x="1026186" y="7785099"/>
                  </a:moveTo>
                  <a:lnTo>
                    <a:pt x="864877" y="7785099"/>
                  </a:lnTo>
                  <a:lnTo>
                    <a:pt x="769141" y="7772399"/>
                  </a:lnTo>
                  <a:lnTo>
                    <a:pt x="611516" y="7772399"/>
                  </a:lnTo>
                  <a:lnTo>
                    <a:pt x="526943" y="7734299"/>
                  </a:lnTo>
                  <a:lnTo>
                    <a:pt x="458404" y="7708899"/>
                  </a:lnTo>
                  <a:lnTo>
                    <a:pt x="405413" y="7696199"/>
                  </a:lnTo>
                  <a:lnTo>
                    <a:pt x="401855" y="7658099"/>
                  </a:lnTo>
                  <a:lnTo>
                    <a:pt x="396871" y="7632699"/>
                  </a:lnTo>
                  <a:lnTo>
                    <a:pt x="390474" y="7607299"/>
                  </a:lnTo>
                  <a:lnTo>
                    <a:pt x="382678" y="7581899"/>
                  </a:lnTo>
                  <a:lnTo>
                    <a:pt x="955794" y="7581899"/>
                  </a:lnTo>
                  <a:lnTo>
                    <a:pt x="1003856" y="7632699"/>
                  </a:lnTo>
                  <a:lnTo>
                    <a:pt x="1019355" y="7670799"/>
                  </a:lnTo>
                  <a:lnTo>
                    <a:pt x="1028727" y="7746999"/>
                  </a:lnTo>
                  <a:lnTo>
                    <a:pt x="1026186" y="7785099"/>
                  </a:lnTo>
                  <a:close/>
                </a:path>
                <a:path w="5741034" h="7810500">
                  <a:moveTo>
                    <a:pt x="2439817" y="7810499"/>
                  </a:moveTo>
                  <a:lnTo>
                    <a:pt x="1871241" y="7810499"/>
                  </a:lnTo>
                  <a:lnTo>
                    <a:pt x="1806178" y="7696199"/>
                  </a:lnTo>
                  <a:lnTo>
                    <a:pt x="2418678" y="7696199"/>
                  </a:lnTo>
                  <a:lnTo>
                    <a:pt x="2427193" y="7708899"/>
                  </a:lnTo>
                  <a:lnTo>
                    <a:pt x="2441014" y="7759699"/>
                  </a:lnTo>
                  <a:lnTo>
                    <a:pt x="2439817" y="7810499"/>
                  </a:lnTo>
                  <a:close/>
                </a:path>
              </a:pathLst>
            </a:custGeom>
            <a:solidFill>
              <a:srgbClr val="D6D9FF"/>
            </a:solidFill>
          </p:spPr>
          <p:txBody>
            <a:bodyPr wrap="square" lIns="0" tIns="0" rIns="0" bIns="0" rtlCol="0"/>
            <a:lstStyle/>
            <a:p>
              <a:endParaRPr/>
            </a:p>
          </p:txBody>
        </p:sp>
        <p:sp>
          <p:nvSpPr>
            <p:cNvPr id="8" name="object 12">
              <a:extLst>
                <a:ext uri="{FF2B5EF4-FFF2-40B4-BE49-F238E27FC236}">
                  <a16:creationId xmlns:a16="http://schemas.microsoft.com/office/drawing/2014/main" id="{E6C774CB-6D13-2711-D3C6-1F49F9DE9918}"/>
                </a:ext>
              </a:extLst>
            </p:cNvPr>
            <p:cNvSpPr/>
            <p:nvPr/>
          </p:nvSpPr>
          <p:spPr>
            <a:xfrm>
              <a:off x="12542763" y="6279049"/>
              <a:ext cx="5636260" cy="92075"/>
            </a:xfrm>
            <a:custGeom>
              <a:avLst/>
              <a:gdLst/>
              <a:ahLst/>
              <a:cxnLst/>
              <a:rect l="l" t="t" r="r" b="b"/>
              <a:pathLst>
                <a:path w="5636259" h="92075">
                  <a:moveTo>
                    <a:pt x="5635637" y="91895"/>
                  </a:moveTo>
                  <a:lnTo>
                    <a:pt x="0" y="91895"/>
                  </a:lnTo>
                  <a:lnTo>
                    <a:pt x="0" y="0"/>
                  </a:lnTo>
                  <a:lnTo>
                    <a:pt x="5635637" y="0"/>
                  </a:lnTo>
                  <a:lnTo>
                    <a:pt x="5635637" y="91895"/>
                  </a:lnTo>
                  <a:close/>
                </a:path>
              </a:pathLst>
            </a:custGeom>
            <a:solidFill>
              <a:srgbClr val="000000"/>
            </a:solidFill>
          </p:spPr>
          <p:txBody>
            <a:bodyPr wrap="square" lIns="0" tIns="0" rIns="0" bIns="0" rtlCol="0"/>
            <a:lstStyle/>
            <a:p>
              <a:endParaRPr/>
            </a:p>
          </p:txBody>
        </p:sp>
        <p:pic>
          <p:nvPicPr>
            <p:cNvPr id="9" name="object 13">
              <a:extLst>
                <a:ext uri="{FF2B5EF4-FFF2-40B4-BE49-F238E27FC236}">
                  <a16:creationId xmlns:a16="http://schemas.microsoft.com/office/drawing/2014/main" id="{873ADA38-6E8C-0A0E-FFCC-64C1938B9B09}"/>
                </a:ext>
              </a:extLst>
            </p:cNvPr>
            <p:cNvPicPr/>
            <p:nvPr/>
          </p:nvPicPr>
          <p:blipFill>
            <a:blip r:embed="rId2" cstate="print"/>
            <a:stretch>
              <a:fillRect/>
            </a:stretch>
          </p:blipFill>
          <p:spPr>
            <a:xfrm>
              <a:off x="12700114" y="2173647"/>
              <a:ext cx="5574501" cy="7817387"/>
            </a:xfrm>
            <a:prstGeom prst="rect">
              <a:avLst/>
            </a:prstGeom>
          </p:spPr>
        </p:pic>
        <p:sp>
          <p:nvSpPr>
            <p:cNvPr id="10" name="object 14">
              <a:extLst>
                <a:ext uri="{FF2B5EF4-FFF2-40B4-BE49-F238E27FC236}">
                  <a16:creationId xmlns:a16="http://schemas.microsoft.com/office/drawing/2014/main" id="{0A41CE67-6983-E990-149D-2AC517F19BD9}"/>
                </a:ext>
              </a:extLst>
            </p:cNvPr>
            <p:cNvSpPr/>
            <p:nvPr/>
          </p:nvSpPr>
          <p:spPr>
            <a:xfrm>
              <a:off x="15746878" y="4999991"/>
              <a:ext cx="2537460" cy="1288415"/>
            </a:xfrm>
            <a:custGeom>
              <a:avLst/>
              <a:gdLst/>
              <a:ahLst/>
              <a:cxnLst/>
              <a:rect l="l" t="t" r="r" b="b"/>
              <a:pathLst>
                <a:path w="2537459" h="1288414">
                  <a:moveTo>
                    <a:pt x="1968294" y="1288248"/>
                  </a:moveTo>
                  <a:lnTo>
                    <a:pt x="0" y="1288248"/>
                  </a:lnTo>
                  <a:lnTo>
                    <a:pt x="568889" y="0"/>
                  </a:lnTo>
                  <a:lnTo>
                    <a:pt x="2537184" y="0"/>
                  </a:lnTo>
                  <a:lnTo>
                    <a:pt x="2529076" y="18360"/>
                  </a:lnTo>
                  <a:lnTo>
                    <a:pt x="580872" y="18360"/>
                  </a:lnTo>
                  <a:lnTo>
                    <a:pt x="28211" y="1269851"/>
                  </a:lnTo>
                  <a:lnTo>
                    <a:pt x="1976419" y="1269851"/>
                  </a:lnTo>
                  <a:lnTo>
                    <a:pt x="1968294" y="1288248"/>
                  </a:lnTo>
                  <a:close/>
                </a:path>
                <a:path w="2537459" h="1288414">
                  <a:moveTo>
                    <a:pt x="1976419" y="1269851"/>
                  </a:moveTo>
                  <a:lnTo>
                    <a:pt x="1956311" y="1269851"/>
                  </a:lnTo>
                  <a:lnTo>
                    <a:pt x="2508953" y="18360"/>
                  </a:lnTo>
                  <a:lnTo>
                    <a:pt x="2529076" y="18360"/>
                  </a:lnTo>
                  <a:lnTo>
                    <a:pt x="1976419" y="1269851"/>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297456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52E8-8BFC-F6F6-B4B0-0DD7E4670699}"/>
              </a:ext>
            </a:extLst>
          </p:cNvPr>
          <p:cNvSpPr>
            <a:spLocks noGrp="1"/>
          </p:cNvSpPr>
          <p:nvPr>
            <p:ph type="title"/>
          </p:nvPr>
        </p:nvSpPr>
        <p:spPr>
          <a:xfrm>
            <a:off x="1550564" y="909575"/>
            <a:ext cx="9875463" cy="999746"/>
          </a:xfrm>
        </p:spPr>
        <p:txBody>
          <a:bodyPr anchor="b">
            <a:normAutofit/>
          </a:bodyPr>
          <a:lstStyle/>
          <a:p>
            <a:r>
              <a:rPr lang="en-CA" dirty="0"/>
              <a:t>RECOMMENDATIONS</a:t>
            </a:r>
          </a:p>
        </p:txBody>
      </p:sp>
      <p:sp>
        <p:nvSpPr>
          <p:cNvPr id="6" name="Slide Number Placeholder 5">
            <a:extLst>
              <a:ext uri="{FF2B5EF4-FFF2-40B4-BE49-F238E27FC236}">
                <a16:creationId xmlns:a16="http://schemas.microsoft.com/office/drawing/2014/main" id="{8ACC839C-D0EF-A40C-14AF-E919DE64C88F}"/>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16</a:t>
            </a:fld>
            <a:endParaRPr lang="en-US"/>
          </a:p>
        </p:txBody>
      </p:sp>
      <p:grpSp>
        <p:nvGrpSpPr>
          <p:cNvPr id="7" name="object 3">
            <a:extLst>
              <a:ext uri="{FF2B5EF4-FFF2-40B4-BE49-F238E27FC236}">
                <a16:creationId xmlns:a16="http://schemas.microsoft.com/office/drawing/2014/main" id="{0F3F4082-6660-14FA-30FE-2EC2AA13BCFB}"/>
              </a:ext>
            </a:extLst>
          </p:cNvPr>
          <p:cNvGrpSpPr/>
          <p:nvPr/>
        </p:nvGrpSpPr>
        <p:grpSpPr>
          <a:xfrm>
            <a:off x="8795023" y="967553"/>
            <a:ext cx="3396977" cy="5423426"/>
            <a:chOff x="113865" y="1885040"/>
            <a:chExt cx="5666746" cy="7494815"/>
          </a:xfrm>
        </p:grpSpPr>
        <p:sp>
          <p:nvSpPr>
            <p:cNvPr id="8" name="object 4">
              <a:extLst>
                <a:ext uri="{FF2B5EF4-FFF2-40B4-BE49-F238E27FC236}">
                  <a16:creationId xmlns:a16="http://schemas.microsoft.com/office/drawing/2014/main" id="{0FA76BCB-15D4-7667-BBC5-07F37559F88B}"/>
                </a:ext>
              </a:extLst>
            </p:cNvPr>
            <p:cNvSpPr/>
            <p:nvPr/>
          </p:nvSpPr>
          <p:spPr>
            <a:xfrm>
              <a:off x="1685293" y="8718810"/>
              <a:ext cx="1041400" cy="661035"/>
            </a:xfrm>
            <a:custGeom>
              <a:avLst/>
              <a:gdLst/>
              <a:ahLst/>
              <a:cxnLst/>
              <a:rect l="l" t="t" r="r" b="b"/>
              <a:pathLst>
                <a:path w="1041400" h="661034">
                  <a:moveTo>
                    <a:pt x="40584" y="660639"/>
                  </a:moveTo>
                  <a:lnTo>
                    <a:pt x="16148" y="657465"/>
                  </a:lnTo>
                  <a:lnTo>
                    <a:pt x="2411" y="639553"/>
                  </a:lnTo>
                  <a:lnTo>
                    <a:pt x="0" y="606496"/>
                  </a:lnTo>
                  <a:lnTo>
                    <a:pt x="9540" y="557889"/>
                  </a:lnTo>
                  <a:lnTo>
                    <a:pt x="31659" y="493325"/>
                  </a:lnTo>
                  <a:lnTo>
                    <a:pt x="95568" y="344701"/>
                  </a:lnTo>
                  <a:lnTo>
                    <a:pt x="171049" y="183069"/>
                  </a:lnTo>
                  <a:lnTo>
                    <a:pt x="234008" y="53234"/>
                  </a:lnTo>
                  <a:lnTo>
                    <a:pt x="260349" y="0"/>
                  </a:lnTo>
                  <a:lnTo>
                    <a:pt x="407440" y="157193"/>
                  </a:lnTo>
                  <a:lnTo>
                    <a:pt x="406785" y="105354"/>
                  </a:lnTo>
                  <a:lnTo>
                    <a:pt x="679161" y="102794"/>
                  </a:lnTo>
                  <a:lnTo>
                    <a:pt x="926560" y="230714"/>
                  </a:lnTo>
                  <a:lnTo>
                    <a:pt x="988901" y="264756"/>
                  </a:lnTo>
                  <a:lnTo>
                    <a:pt x="1033736" y="298287"/>
                  </a:lnTo>
                  <a:lnTo>
                    <a:pt x="1040863" y="312535"/>
                  </a:lnTo>
                  <a:lnTo>
                    <a:pt x="1033144" y="323864"/>
                  </a:lnTo>
                  <a:lnTo>
                    <a:pt x="1007087" y="331344"/>
                  </a:lnTo>
                  <a:lnTo>
                    <a:pt x="959203" y="334044"/>
                  </a:lnTo>
                  <a:lnTo>
                    <a:pt x="825936" y="320792"/>
                  </a:lnTo>
                  <a:lnTo>
                    <a:pt x="708060" y="291637"/>
                  </a:lnTo>
                  <a:lnTo>
                    <a:pt x="623898" y="262482"/>
                  </a:lnTo>
                  <a:lnTo>
                    <a:pt x="591772" y="249230"/>
                  </a:lnTo>
                  <a:lnTo>
                    <a:pt x="591772" y="321183"/>
                  </a:lnTo>
                  <a:lnTo>
                    <a:pt x="409344" y="321183"/>
                  </a:lnTo>
                  <a:lnTo>
                    <a:pt x="314275" y="459939"/>
                  </a:lnTo>
                  <a:lnTo>
                    <a:pt x="306596" y="418797"/>
                  </a:lnTo>
                  <a:lnTo>
                    <a:pt x="261751" y="495740"/>
                  </a:lnTo>
                  <a:lnTo>
                    <a:pt x="227267" y="542805"/>
                  </a:lnTo>
                  <a:lnTo>
                    <a:pt x="185560" y="579267"/>
                  </a:lnTo>
                  <a:lnTo>
                    <a:pt x="119048" y="624402"/>
                  </a:lnTo>
                  <a:lnTo>
                    <a:pt x="75093" y="649483"/>
                  </a:lnTo>
                  <a:lnTo>
                    <a:pt x="40584" y="660639"/>
                  </a:lnTo>
                  <a:close/>
                </a:path>
              </a:pathLst>
            </a:custGeom>
            <a:solidFill>
              <a:srgbClr val="0F0E0D"/>
            </a:solidFill>
          </p:spPr>
          <p:txBody>
            <a:bodyPr wrap="square" lIns="0" tIns="0" rIns="0" bIns="0" rtlCol="0"/>
            <a:lstStyle/>
            <a:p>
              <a:endParaRPr/>
            </a:p>
          </p:txBody>
        </p:sp>
        <p:sp>
          <p:nvSpPr>
            <p:cNvPr id="9" name="object 5">
              <a:extLst>
                <a:ext uri="{FF2B5EF4-FFF2-40B4-BE49-F238E27FC236}">
                  <a16:creationId xmlns:a16="http://schemas.microsoft.com/office/drawing/2014/main" id="{8D09ED99-067B-19C8-045C-6EFD3718C4B4}"/>
                </a:ext>
              </a:extLst>
            </p:cNvPr>
            <p:cNvSpPr/>
            <p:nvPr/>
          </p:nvSpPr>
          <p:spPr>
            <a:xfrm>
              <a:off x="1685293" y="8718820"/>
              <a:ext cx="1041400" cy="661035"/>
            </a:xfrm>
            <a:custGeom>
              <a:avLst/>
              <a:gdLst/>
              <a:ahLst/>
              <a:cxnLst/>
              <a:rect l="l" t="t" r="r" b="b"/>
              <a:pathLst>
                <a:path w="1041400" h="661034">
                  <a:moveTo>
                    <a:pt x="959203" y="334042"/>
                  </a:moveTo>
                  <a:lnTo>
                    <a:pt x="825936" y="320789"/>
                  </a:lnTo>
                  <a:lnTo>
                    <a:pt x="708060" y="291632"/>
                  </a:lnTo>
                  <a:lnTo>
                    <a:pt x="623898" y="262476"/>
                  </a:lnTo>
                  <a:lnTo>
                    <a:pt x="591772" y="249222"/>
                  </a:lnTo>
                  <a:lnTo>
                    <a:pt x="591772" y="321186"/>
                  </a:lnTo>
                  <a:lnTo>
                    <a:pt x="409344" y="321186"/>
                  </a:lnTo>
                  <a:lnTo>
                    <a:pt x="314275" y="459933"/>
                  </a:lnTo>
                  <a:lnTo>
                    <a:pt x="306596" y="418803"/>
                  </a:lnTo>
                  <a:lnTo>
                    <a:pt x="261751" y="495742"/>
                  </a:lnTo>
                  <a:lnTo>
                    <a:pt x="227267" y="542804"/>
                  </a:lnTo>
                  <a:lnTo>
                    <a:pt x="185560" y="579264"/>
                  </a:lnTo>
                  <a:lnTo>
                    <a:pt x="119048" y="624395"/>
                  </a:lnTo>
                  <a:lnTo>
                    <a:pt x="75093" y="649480"/>
                  </a:lnTo>
                  <a:lnTo>
                    <a:pt x="40584" y="660639"/>
                  </a:lnTo>
                  <a:lnTo>
                    <a:pt x="16148" y="657465"/>
                  </a:lnTo>
                  <a:lnTo>
                    <a:pt x="2411" y="639553"/>
                  </a:lnTo>
                  <a:lnTo>
                    <a:pt x="0" y="606497"/>
                  </a:lnTo>
                  <a:lnTo>
                    <a:pt x="9540" y="557889"/>
                  </a:lnTo>
                  <a:lnTo>
                    <a:pt x="31659" y="493325"/>
                  </a:lnTo>
                  <a:lnTo>
                    <a:pt x="95568" y="344701"/>
                  </a:lnTo>
                  <a:lnTo>
                    <a:pt x="171049" y="183070"/>
                  </a:lnTo>
                  <a:lnTo>
                    <a:pt x="234008" y="53234"/>
                  </a:lnTo>
                  <a:lnTo>
                    <a:pt x="260349" y="0"/>
                  </a:lnTo>
                  <a:lnTo>
                    <a:pt x="407440" y="157199"/>
                  </a:lnTo>
                  <a:lnTo>
                    <a:pt x="406785" y="105356"/>
                  </a:lnTo>
                  <a:lnTo>
                    <a:pt x="679161" y="102796"/>
                  </a:lnTo>
                  <a:lnTo>
                    <a:pt x="760615" y="145042"/>
                  </a:lnTo>
                  <a:lnTo>
                    <a:pt x="810516" y="170898"/>
                  </a:lnTo>
                  <a:lnTo>
                    <a:pt x="849336" y="190962"/>
                  </a:lnTo>
                  <a:lnTo>
                    <a:pt x="897551" y="215830"/>
                  </a:lnTo>
                  <a:lnTo>
                    <a:pt x="926560" y="230717"/>
                  </a:lnTo>
                  <a:lnTo>
                    <a:pt x="958174" y="247336"/>
                  </a:lnTo>
                  <a:lnTo>
                    <a:pt x="988901" y="264758"/>
                  </a:lnTo>
                  <a:lnTo>
                    <a:pt x="1015252" y="282052"/>
                  </a:lnTo>
                  <a:lnTo>
                    <a:pt x="1033736" y="298288"/>
                  </a:lnTo>
                  <a:lnTo>
                    <a:pt x="1040863" y="312535"/>
                  </a:lnTo>
                  <a:lnTo>
                    <a:pt x="1033144" y="323863"/>
                  </a:lnTo>
                  <a:lnTo>
                    <a:pt x="1007087" y="331343"/>
                  </a:lnTo>
                  <a:lnTo>
                    <a:pt x="959203" y="334042"/>
                  </a:lnTo>
                  <a:close/>
                </a:path>
              </a:pathLst>
            </a:custGeom>
            <a:ln w="15237">
              <a:solidFill>
                <a:srgbClr val="0F0E0D"/>
              </a:solidFill>
            </a:ln>
          </p:spPr>
          <p:txBody>
            <a:bodyPr wrap="square" lIns="0" tIns="0" rIns="0" bIns="0" rtlCol="0"/>
            <a:lstStyle/>
            <a:p>
              <a:endParaRPr/>
            </a:p>
          </p:txBody>
        </p:sp>
        <p:sp>
          <p:nvSpPr>
            <p:cNvPr id="10" name="object 6">
              <a:extLst>
                <a:ext uri="{FF2B5EF4-FFF2-40B4-BE49-F238E27FC236}">
                  <a16:creationId xmlns:a16="http://schemas.microsoft.com/office/drawing/2014/main" id="{7948CFD4-9C52-1B68-ED2D-1E202D9E11CF}"/>
                </a:ext>
              </a:extLst>
            </p:cNvPr>
            <p:cNvSpPr/>
            <p:nvPr/>
          </p:nvSpPr>
          <p:spPr>
            <a:xfrm>
              <a:off x="588998" y="3067884"/>
              <a:ext cx="2256790" cy="1603375"/>
            </a:xfrm>
            <a:custGeom>
              <a:avLst/>
              <a:gdLst/>
              <a:ahLst/>
              <a:cxnLst/>
              <a:rect l="l" t="t" r="r" b="b"/>
              <a:pathLst>
                <a:path w="2256790" h="1603375">
                  <a:moveTo>
                    <a:pt x="1954440" y="1603306"/>
                  </a:moveTo>
                  <a:lnTo>
                    <a:pt x="825642" y="1603306"/>
                  </a:lnTo>
                  <a:lnTo>
                    <a:pt x="857140" y="1429189"/>
                  </a:lnTo>
                  <a:lnTo>
                    <a:pt x="878521" y="1321720"/>
                  </a:lnTo>
                  <a:lnTo>
                    <a:pt x="899578" y="1236414"/>
                  </a:lnTo>
                  <a:lnTo>
                    <a:pt x="930105" y="1128784"/>
                  </a:lnTo>
                  <a:lnTo>
                    <a:pt x="950437" y="989670"/>
                  </a:lnTo>
                  <a:lnTo>
                    <a:pt x="945083" y="857312"/>
                  </a:lnTo>
                  <a:lnTo>
                    <a:pt x="930097" y="758356"/>
                  </a:lnTo>
                  <a:lnTo>
                    <a:pt x="921534" y="719449"/>
                  </a:lnTo>
                  <a:lnTo>
                    <a:pt x="891301" y="896117"/>
                  </a:lnTo>
                  <a:lnTo>
                    <a:pt x="872301" y="1002464"/>
                  </a:lnTo>
                  <a:lnTo>
                    <a:pt x="856504" y="1081203"/>
                  </a:lnTo>
                  <a:lnTo>
                    <a:pt x="835880" y="1175046"/>
                  </a:lnTo>
                  <a:lnTo>
                    <a:pt x="823923" y="1213320"/>
                  </a:lnTo>
                  <a:lnTo>
                    <a:pt x="805552" y="1250484"/>
                  </a:lnTo>
                  <a:lnTo>
                    <a:pt x="781351" y="1285717"/>
                  </a:lnTo>
                  <a:lnTo>
                    <a:pt x="751902" y="1318200"/>
                  </a:lnTo>
                  <a:lnTo>
                    <a:pt x="717790" y="1347112"/>
                  </a:lnTo>
                  <a:lnTo>
                    <a:pt x="679596" y="1371634"/>
                  </a:lnTo>
                  <a:lnTo>
                    <a:pt x="637903" y="1390945"/>
                  </a:lnTo>
                  <a:lnTo>
                    <a:pt x="593296" y="1404225"/>
                  </a:lnTo>
                  <a:lnTo>
                    <a:pt x="546357" y="1410654"/>
                  </a:lnTo>
                  <a:lnTo>
                    <a:pt x="497668" y="1409412"/>
                  </a:lnTo>
                  <a:lnTo>
                    <a:pt x="447813" y="1399680"/>
                  </a:lnTo>
                  <a:lnTo>
                    <a:pt x="397376" y="1380635"/>
                  </a:lnTo>
                  <a:lnTo>
                    <a:pt x="250032" y="1303213"/>
                  </a:lnTo>
                  <a:lnTo>
                    <a:pt x="122907" y="1226438"/>
                  </a:lnTo>
                  <a:lnTo>
                    <a:pt x="33672" y="1167654"/>
                  </a:lnTo>
                  <a:lnTo>
                    <a:pt x="0" y="1144205"/>
                  </a:lnTo>
                  <a:lnTo>
                    <a:pt x="222675" y="907850"/>
                  </a:lnTo>
                  <a:lnTo>
                    <a:pt x="486481" y="1051772"/>
                  </a:lnTo>
                  <a:lnTo>
                    <a:pt x="510706" y="891498"/>
                  </a:lnTo>
                  <a:lnTo>
                    <a:pt x="526272" y="784540"/>
                  </a:lnTo>
                  <a:lnTo>
                    <a:pt x="539917" y="682715"/>
                  </a:lnTo>
                  <a:lnTo>
                    <a:pt x="558385" y="537844"/>
                  </a:lnTo>
                  <a:lnTo>
                    <a:pt x="565015" y="493276"/>
                  </a:lnTo>
                  <a:lnTo>
                    <a:pt x="573522" y="450735"/>
                  </a:lnTo>
                  <a:lnTo>
                    <a:pt x="584179" y="410161"/>
                  </a:lnTo>
                  <a:lnTo>
                    <a:pt x="597255" y="371492"/>
                  </a:lnTo>
                  <a:lnTo>
                    <a:pt x="613022" y="334669"/>
                  </a:lnTo>
                  <a:lnTo>
                    <a:pt x="631749" y="299633"/>
                  </a:lnTo>
                  <a:lnTo>
                    <a:pt x="653709" y="266321"/>
                  </a:lnTo>
                  <a:lnTo>
                    <a:pt x="679172" y="234675"/>
                  </a:lnTo>
                  <a:lnTo>
                    <a:pt x="708408" y="204634"/>
                  </a:lnTo>
                  <a:lnTo>
                    <a:pt x="741690" y="176137"/>
                  </a:lnTo>
                  <a:lnTo>
                    <a:pt x="779286" y="149126"/>
                  </a:lnTo>
                  <a:lnTo>
                    <a:pt x="821469" y="123538"/>
                  </a:lnTo>
                  <a:lnTo>
                    <a:pt x="868509" y="99314"/>
                  </a:lnTo>
                  <a:lnTo>
                    <a:pt x="920676" y="76395"/>
                  </a:lnTo>
                  <a:lnTo>
                    <a:pt x="978243" y="54718"/>
                  </a:lnTo>
                  <a:lnTo>
                    <a:pt x="1140814" y="1726"/>
                  </a:lnTo>
                  <a:lnTo>
                    <a:pt x="1282953" y="0"/>
                  </a:lnTo>
                  <a:lnTo>
                    <a:pt x="1397725" y="41130"/>
                  </a:lnTo>
                  <a:lnTo>
                    <a:pt x="1476615" y="60453"/>
                  </a:lnTo>
                  <a:lnTo>
                    <a:pt x="1540740" y="80094"/>
                  </a:lnTo>
                  <a:lnTo>
                    <a:pt x="1624144" y="111934"/>
                  </a:lnTo>
                  <a:lnTo>
                    <a:pt x="1760874" y="167854"/>
                  </a:lnTo>
                  <a:lnTo>
                    <a:pt x="1805083" y="187934"/>
                  </a:lnTo>
                  <a:lnTo>
                    <a:pt x="1844853" y="209883"/>
                  </a:lnTo>
                  <a:lnTo>
                    <a:pt x="1880676" y="233835"/>
                  </a:lnTo>
                  <a:lnTo>
                    <a:pt x="1913046" y="259924"/>
                  </a:lnTo>
                  <a:lnTo>
                    <a:pt x="1942456" y="288284"/>
                  </a:lnTo>
                  <a:lnTo>
                    <a:pt x="1969399" y="319049"/>
                  </a:lnTo>
                  <a:lnTo>
                    <a:pt x="1994369" y="352354"/>
                  </a:lnTo>
                  <a:lnTo>
                    <a:pt x="2017859" y="388332"/>
                  </a:lnTo>
                  <a:lnTo>
                    <a:pt x="2040362" y="427117"/>
                  </a:lnTo>
                  <a:lnTo>
                    <a:pt x="2062372" y="468844"/>
                  </a:lnTo>
                  <a:lnTo>
                    <a:pt x="2084383" y="513646"/>
                  </a:lnTo>
                  <a:lnTo>
                    <a:pt x="2106886" y="561658"/>
                  </a:lnTo>
                  <a:lnTo>
                    <a:pt x="2155348" y="667846"/>
                  </a:lnTo>
                  <a:lnTo>
                    <a:pt x="2182292" y="726291"/>
                  </a:lnTo>
                  <a:lnTo>
                    <a:pt x="2212819" y="798150"/>
                  </a:lnTo>
                  <a:lnTo>
                    <a:pt x="2234724" y="863191"/>
                  </a:lnTo>
                  <a:lnTo>
                    <a:pt x="2248803" y="921736"/>
                  </a:lnTo>
                  <a:lnTo>
                    <a:pt x="2255853" y="974107"/>
                  </a:lnTo>
                  <a:lnTo>
                    <a:pt x="2256671" y="1020625"/>
                  </a:lnTo>
                  <a:lnTo>
                    <a:pt x="2252055" y="1061610"/>
                  </a:lnTo>
                  <a:lnTo>
                    <a:pt x="2229704" y="1128268"/>
                  </a:lnTo>
                  <a:lnTo>
                    <a:pt x="2195177" y="1176652"/>
                  </a:lnTo>
                  <a:lnTo>
                    <a:pt x="2154849" y="1209331"/>
                  </a:lnTo>
                  <a:lnTo>
                    <a:pt x="2081789" y="1235604"/>
                  </a:lnTo>
                  <a:lnTo>
                    <a:pt x="2039055" y="1238045"/>
                  </a:lnTo>
                  <a:lnTo>
                    <a:pt x="1994274" y="1232017"/>
                  </a:lnTo>
                  <a:lnTo>
                    <a:pt x="1949010" y="1216516"/>
                  </a:lnTo>
                  <a:lnTo>
                    <a:pt x="1904830" y="1190539"/>
                  </a:lnTo>
                  <a:lnTo>
                    <a:pt x="1863300" y="1153081"/>
                  </a:lnTo>
                  <a:lnTo>
                    <a:pt x="1825985" y="1103139"/>
                  </a:lnTo>
                  <a:lnTo>
                    <a:pt x="1954440" y="1603306"/>
                  </a:lnTo>
                  <a:close/>
                </a:path>
              </a:pathLst>
            </a:custGeom>
            <a:solidFill>
              <a:srgbClr val="D6D9FF"/>
            </a:solidFill>
          </p:spPr>
          <p:txBody>
            <a:bodyPr wrap="square" lIns="0" tIns="0" rIns="0" bIns="0" rtlCol="0"/>
            <a:lstStyle/>
            <a:p>
              <a:endParaRPr/>
            </a:p>
          </p:txBody>
        </p:sp>
        <p:sp>
          <p:nvSpPr>
            <p:cNvPr id="11" name="object 7">
              <a:extLst>
                <a:ext uri="{FF2B5EF4-FFF2-40B4-BE49-F238E27FC236}">
                  <a16:creationId xmlns:a16="http://schemas.microsoft.com/office/drawing/2014/main" id="{C5C96D98-B2A3-24C0-C792-E2A571509614}"/>
                </a:ext>
              </a:extLst>
            </p:cNvPr>
            <p:cNvSpPr/>
            <p:nvPr/>
          </p:nvSpPr>
          <p:spPr>
            <a:xfrm>
              <a:off x="113865" y="2125395"/>
              <a:ext cx="2614295" cy="7021195"/>
            </a:xfrm>
            <a:custGeom>
              <a:avLst/>
              <a:gdLst/>
              <a:ahLst/>
              <a:cxnLst/>
              <a:rect l="l" t="t" r="r" b="b"/>
              <a:pathLst>
                <a:path w="2614295" h="7021195">
                  <a:moveTo>
                    <a:pt x="2222307" y="5930567"/>
                  </a:moveTo>
                  <a:lnTo>
                    <a:pt x="1482320" y="5930567"/>
                  </a:lnTo>
                  <a:lnTo>
                    <a:pt x="1465831" y="5869646"/>
                  </a:lnTo>
                  <a:lnTo>
                    <a:pt x="1432641" y="5695020"/>
                  </a:lnTo>
                  <a:lnTo>
                    <a:pt x="1407162" y="5418899"/>
                  </a:lnTo>
                  <a:lnTo>
                    <a:pt x="1413809" y="5053491"/>
                  </a:lnTo>
                  <a:lnTo>
                    <a:pt x="1415532" y="5023202"/>
                  </a:lnTo>
                  <a:lnTo>
                    <a:pt x="1416168" y="4992467"/>
                  </a:lnTo>
                  <a:lnTo>
                    <a:pt x="1414397" y="4929618"/>
                  </a:lnTo>
                  <a:lnTo>
                    <a:pt x="1408936" y="4864871"/>
                  </a:lnTo>
                  <a:lnTo>
                    <a:pt x="1400222" y="4798149"/>
                  </a:lnTo>
                  <a:lnTo>
                    <a:pt x="1388694" y="4729377"/>
                  </a:lnTo>
                  <a:lnTo>
                    <a:pt x="1374791" y="4658481"/>
                  </a:lnTo>
                  <a:lnTo>
                    <a:pt x="1358951" y="4585385"/>
                  </a:lnTo>
                  <a:lnTo>
                    <a:pt x="1350442" y="4547989"/>
                  </a:lnTo>
                  <a:lnTo>
                    <a:pt x="1341600" y="4509957"/>
                  </a:lnTo>
                  <a:lnTo>
                    <a:pt x="1332521" y="4471452"/>
                  </a:lnTo>
                  <a:lnTo>
                    <a:pt x="1313759" y="4392527"/>
                  </a:lnTo>
                  <a:lnTo>
                    <a:pt x="1304201" y="4352146"/>
                  </a:lnTo>
                  <a:lnTo>
                    <a:pt x="1294596" y="4311140"/>
                  </a:lnTo>
                  <a:lnTo>
                    <a:pt x="1285002" y="4269500"/>
                  </a:lnTo>
                  <a:lnTo>
                    <a:pt x="1275471" y="4227215"/>
                  </a:lnTo>
                  <a:lnTo>
                    <a:pt x="1266059" y="4184277"/>
                  </a:lnTo>
                  <a:lnTo>
                    <a:pt x="1256822" y="4140677"/>
                  </a:lnTo>
                  <a:lnTo>
                    <a:pt x="1247813" y="4096405"/>
                  </a:lnTo>
                  <a:lnTo>
                    <a:pt x="1239087" y="4051451"/>
                  </a:lnTo>
                  <a:lnTo>
                    <a:pt x="1230700" y="4005806"/>
                  </a:lnTo>
                  <a:lnTo>
                    <a:pt x="1222706" y="3959461"/>
                  </a:lnTo>
                  <a:lnTo>
                    <a:pt x="1215160" y="3912407"/>
                  </a:lnTo>
                  <a:lnTo>
                    <a:pt x="1208117" y="3864633"/>
                  </a:lnTo>
                  <a:lnTo>
                    <a:pt x="1201631" y="3816131"/>
                  </a:lnTo>
                  <a:lnTo>
                    <a:pt x="1195758" y="3766891"/>
                  </a:lnTo>
                  <a:lnTo>
                    <a:pt x="1190552" y="3716904"/>
                  </a:lnTo>
                  <a:lnTo>
                    <a:pt x="1186069" y="3666161"/>
                  </a:lnTo>
                  <a:lnTo>
                    <a:pt x="1182362" y="3614652"/>
                  </a:lnTo>
                  <a:lnTo>
                    <a:pt x="1179487" y="3562367"/>
                  </a:lnTo>
                  <a:lnTo>
                    <a:pt x="1177499" y="3509297"/>
                  </a:lnTo>
                  <a:lnTo>
                    <a:pt x="1176453" y="3455433"/>
                  </a:lnTo>
                  <a:lnTo>
                    <a:pt x="1176402" y="3400766"/>
                  </a:lnTo>
                  <a:lnTo>
                    <a:pt x="1177403" y="3345286"/>
                  </a:lnTo>
                  <a:lnTo>
                    <a:pt x="1179510" y="3288984"/>
                  </a:lnTo>
                  <a:lnTo>
                    <a:pt x="1182777" y="3231850"/>
                  </a:lnTo>
                  <a:lnTo>
                    <a:pt x="1187260" y="3173874"/>
                  </a:lnTo>
                  <a:lnTo>
                    <a:pt x="1193014" y="3115049"/>
                  </a:lnTo>
                  <a:lnTo>
                    <a:pt x="1200093" y="3055363"/>
                  </a:lnTo>
                  <a:lnTo>
                    <a:pt x="1208552" y="2994808"/>
                  </a:lnTo>
                  <a:lnTo>
                    <a:pt x="1218445" y="2933374"/>
                  </a:lnTo>
                  <a:lnTo>
                    <a:pt x="1229829" y="2871053"/>
                  </a:lnTo>
                  <a:lnTo>
                    <a:pt x="1242757" y="2807834"/>
                  </a:lnTo>
                  <a:lnTo>
                    <a:pt x="1257285" y="2743708"/>
                  </a:lnTo>
                  <a:lnTo>
                    <a:pt x="1273467" y="2678666"/>
                  </a:lnTo>
                  <a:lnTo>
                    <a:pt x="1291358" y="2612698"/>
                  </a:lnTo>
                  <a:lnTo>
                    <a:pt x="1311013" y="2545795"/>
                  </a:lnTo>
                  <a:lnTo>
                    <a:pt x="2420994" y="2545795"/>
                  </a:lnTo>
                  <a:lnTo>
                    <a:pt x="2447119" y="2627694"/>
                  </a:lnTo>
                  <a:lnTo>
                    <a:pt x="2506648" y="2866970"/>
                  </a:lnTo>
                  <a:lnTo>
                    <a:pt x="2571311" y="3253988"/>
                  </a:lnTo>
                  <a:lnTo>
                    <a:pt x="2612839" y="3779118"/>
                  </a:lnTo>
                  <a:lnTo>
                    <a:pt x="2614040" y="3833147"/>
                  </a:lnTo>
                  <a:lnTo>
                    <a:pt x="2613942" y="3887756"/>
                  </a:lnTo>
                  <a:lnTo>
                    <a:pt x="2612603" y="3942885"/>
                  </a:lnTo>
                  <a:lnTo>
                    <a:pt x="2610083" y="3998476"/>
                  </a:lnTo>
                  <a:lnTo>
                    <a:pt x="2606441" y="4054472"/>
                  </a:lnTo>
                  <a:lnTo>
                    <a:pt x="2601737" y="4110812"/>
                  </a:lnTo>
                  <a:lnTo>
                    <a:pt x="2596030" y="4167439"/>
                  </a:lnTo>
                  <a:lnTo>
                    <a:pt x="2589379" y="4224295"/>
                  </a:lnTo>
                  <a:lnTo>
                    <a:pt x="2581844" y="4281321"/>
                  </a:lnTo>
                  <a:lnTo>
                    <a:pt x="2573484" y="4338458"/>
                  </a:lnTo>
                  <a:lnTo>
                    <a:pt x="2564358" y="4395649"/>
                  </a:lnTo>
                  <a:lnTo>
                    <a:pt x="2554526" y="4452835"/>
                  </a:lnTo>
                  <a:lnTo>
                    <a:pt x="2544037" y="4510014"/>
                  </a:lnTo>
                  <a:lnTo>
                    <a:pt x="2532982" y="4566957"/>
                  </a:lnTo>
                  <a:lnTo>
                    <a:pt x="2521388" y="4623777"/>
                  </a:lnTo>
                  <a:lnTo>
                    <a:pt x="2509325" y="4680358"/>
                  </a:lnTo>
                  <a:lnTo>
                    <a:pt x="2496853" y="4736642"/>
                  </a:lnTo>
                  <a:lnTo>
                    <a:pt x="2484031" y="4792570"/>
                  </a:lnTo>
                  <a:lnTo>
                    <a:pt x="2470918" y="4848085"/>
                  </a:lnTo>
                  <a:lnTo>
                    <a:pt x="2457574" y="4903127"/>
                  </a:lnTo>
                  <a:lnTo>
                    <a:pt x="2444058" y="4957638"/>
                  </a:lnTo>
                  <a:lnTo>
                    <a:pt x="2430430" y="5011560"/>
                  </a:lnTo>
                  <a:lnTo>
                    <a:pt x="2416749" y="5064835"/>
                  </a:lnTo>
                  <a:lnTo>
                    <a:pt x="2403073" y="5117403"/>
                  </a:lnTo>
                  <a:lnTo>
                    <a:pt x="2389464" y="5169207"/>
                  </a:lnTo>
                  <a:lnTo>
                    <a:pt x="2375979" y="5220188"/>
                  </a:lnTo>
                  <a:lnTo>
                    <a:pt x="2349623" y="5319449"/>
                  </a:lnTo>
                  <a:lnTo>
                    <a:pt x="2336869" y="5367611"/>
                  </a:lnTo>
                  <a:lnTo>
                    <a:pt x="2324478" y="5414717"/>
                  </a:lnTo>
                  <a:lnTo>
                    <a:pt x="2312509" y="5460708"/>
                  </a:lnTo>
                  <a:lnTo>
                    <a:pt x="2301021" y="5505526"/>
                  </a:lnTo>
                  <a:lnTo>
                    <a:pt x="2290074" y="5549112"/>
                  </a:lnTo>
                  <a:lnTo>
                    <a:pt x="2279726" y="5591409"/>
                  </a:lnTo>
                  <a:lnTo>
                    <a:pt x="2270038" y="5632356"/>
                  </a:lnTo>
                  <a:lnTo>
                    <a:pt x="2261068" y="5671897"/>
                  </a:lnTo>
                  <a:lnTo>
                    <a:pt x="2252877" y="5709973"/>
                  </a:lnTo>
                  <a:lnTo>
                    <a:pt x="2239065" y="5781494"/>
                  </a:lnTo>
                  <a:lnTo>
                    <a:pt x="2229078" y="5846454"/>
                  </a:lnTo>
                  <a:lnTo>
                    <a:pt x="2223391" y="5904384"/>
                  </a:lnTo>
                  <a:lnTo>
                    <a:pt x="2222307" y="5930567"/>
                  </a:lnTo>
                  <a:close/>
                </a:path>
                <a:path w="2614295" h="7021195">
                  <a:moveTo>
                    <a:pt x="1724531" y="7020664"/>
                  </a:moveTo>
                  <a:lnTo>
                    <a:pt x="1705584" y="7018619"/>
                  </a:lnTo>
                  <a:lnTo>
                    <a:pt x="1694438" y="7004074"/>
                  </a:lnTo>
                  <a:lnTo>
                    <a:pt x="1689889" y="6979780"/>
                  </a:lnTo>
                  <a:lnTo>
                    <a:pt x="1690732" y="6948485"/>
                  </a:lnTo>
                  <a:lnTo>
                    <a:pt x="1695761" y="6912939"/>
                  </a:lnTo>
                  <a:lnTo>
                    <a:pt x="1703772" y="6875889"/>
                  </a:lnTo>
                  <a:lnTo>
                    <a:pt x="1713561" y="6840085"/>
                  </a:lnTo>
                  <a:lnTo>
                    <a:pt x="1726322" y="6795853"/>
                  </a:lnTo>
                  <a:lnTo>
                    <a:pt x="1737600" y="6751077"/>
                  </a:lnTo>
                  <a:lnTo>
                    <a:pt x="1746540" y="6705535"/>
                  </a:lnTo>
                  <a:lnTo>
                    <a:pt x="1752289" y="6659000"/>
                  </a:lnTo>
                  <a:lnTo>
                    <a:pt x="1753992" y="6611250"/>
                  </a:lnTo>
                  <a:lnTo>
                    <a:pt x="1750794" y="6562060"/>
                  </a:lnTo>
                  <a:lnTo>
                    <a:pt x="1741842" y="6511206"/>
                  </a:lnTo>
                  <a:lnTo>
                    <a:pt x="1723886" y="6434245"/>
                  </a:lnTo>
                  <a:lnTo>
                    <a:pt x="1704247" y="6348369"/>
                  </a:lnTo>
                  <a:lnTo>
                    <a:pt x="1670636" y="6199376"/>
                  </a:lnTo>
                  <a:lnTo>
                    <a:pt x="1610766" y="5933066"/>
                  </a:lnTo>
                  <a:lnTo>
                    <a:pt x="1965412" y="5930567"/>
                  </a:lnTo>
                  <a:lnTo>
                    <a:pt x="2160640" y="5930567"/>
                  </a:lnTo>
                  <a:lnTo>
                    <a:pt x="2150004" y="5985082"/>
                  </a:lnTo>
                  <a:lnTo>
                    <a:pt x="2125640" y="6118117"/>
                  </a:lnTo>
                  <a:lnTo>
                    <a:pt x="2098869" y="6283908"/>
                  </a:lnTo>
                  <a:lnTo>
                    <a:pt x="2081007" y="6436693"/>
                  </a:lnTo>
                  <a:lnTo>
                    <a:pt x="2082642" y="6482468"/>
                  </a:lnTo>
                  <a:lnTo>
                    <a:pt x="2093728" y="6524654"/>
                  </a:lnTo>
                  <a:lnTo>
                    <a:pt x="2113016" y="6563483"/>
                  </a:lnTo>
                  <a:lnTo>
                    <a:pt x="2139252" y="6599186"/>
                  </a:lnTo>
                  <a:lnTo>
                    <a:pt x="2171188" y="6631993"/>
                  </a:lnTo>
                  <a:lnTo>
                    <a:pt x="2207572" y="6662136"/>
                  </a:lnTo>
                  <a:lnTo>
                    <a:pt x="2247153" y="6689846"/>
                  </a:lnTo>
                  <a:lnTo>
                    <a:pt x="2288680" y="6715354"/>
                  </a:lnTo>
                  <a:lnTo>
                    <a:pt x="2301215" y="6722342"/>
                  </a:lnTo>
                  <a:lnTo>
                    <a:pt x="1980223" y="6722342"/>
                  </a:lnTo>
                  <a:lnTo>
                    <a:pt x="1969498" y="6770336"/>
                  </a:lnTo>
                  <a:lnTo>
                    <a:pt x="1934864" y="6818260"/>
                  </a:lnTo>
                  <a:lnTo>
                    <a:pt x="1875654" y="6889310"/>
                  </a:lnTo>
                  <a:lnTo>
                    <a:pt x="1790649" y="6976266"/>
                  </a:lnTo>
                  <a:lnTo>
                    <a:pt x="1752485" y="7007463"/>
                  </a:lnTo>
                  <a:lnTo>
                    <a:pt x="1724531" y="7020664"/>
                  </a:lnTo>
                  <a:close/>
                </a:path>
                <a:path w="2614295" h="7021195">
                  <a:moveTo>
                    <a:pt x="2419498" y="6802549"/>
                  </a:moveTo>
                  <a:lnTo>
                    <a:pt x="2355741" y="6796695"/>
                  </a:lnTo>
                  <a:lnTo>
                    <a:pt x="2310975" y="6789676"/>
                  </a:lnTo>
                  <a:lnTo>
                    <a:pt x="2261017" y="6780808"/>
                  </a:lnTo>
                  <a:lnTo>
                    <a:pt x="2208419" y="6770750"/>
                  </a:lnTo>
                  <a:lnTo>
                    <a:pt x="2105505" y="6749702"/>
                  </a:lnTo>
                  <a:lnTo>
                    <a:pt x="1980223" y="6722342"/>
                  </a:lnTo>
                  <a:lnTo>
                    <a:pt x="2301215" y="6722342"/>
                  </a:lnTo>
                  <a:lnTo>
                    <a:pt x="2330902" y="6738891"/>
                  </a:lnTo>
                  <a:lnTo>
                    <a:pt x="2372569" y="6760689"/>
                  </a:lnTo>
                  <a:lnTo>
                    <a:pt x="2412430" y="6780977"/>
                  </a:lnTo>
                  <a:lnTo>
                    <a:pt x="2431881" y="6793094"/>
                  </a:lnTo>
                  <a:lnTo>
                    <a:pt x="2433386" y="6800064"/>
                  </a:lnTo>
                  <a:lnTo>
                    <a:pt x="2419498" y="6802549"/>
                  </a:lnTo>
                  <a:close/>
                </a:path>
                <a:path w="2614295" h="7021195">
                  <a:moveTo>
                    <a:pt x="1908865" y="1613969"/>
                  </a:moveTo>
                  <a:lnTo>
                    <a:pt x="1856599" y="1309863"/>
                  </a:lnTo>
                  <a:lnTo>
                    <a:pt x="1853444" y="1308910"/>
                  </a:lnTo>
                  <a:lnTo>
                    <a:pt x="1847197" y="1306887"/>
                  </a:lnTo>
                  <a:lnTo>
                    <a:pt x="1826832" y="1294466"/>
                  </a:lnTo>
                  <a:lnTo>
                    <a:pt x="1822129" y="1279618"/>
                  </a:lnTo>
                  <a:lnTo>
                    <a:pt x="1825137" y="1267170"/>
                  </a:lnTo>
                  <a:lnTo>
                    <a:pt x="1827906" y="1261947"/>
                  </a:lnTo>
                  <a:lnTo>
                    <a:pt x="1816261" y="1248822"/>
                  </a:lnTo>
                  <a:lnTo>
                    <a:pt x="1815706" y="1234976"/>
                  </a:lnTo>
                  <a:lnTo>
                    <a:pt x="1819971" y="1224022"/>
                  </a:lnTo>
                  <a:lnTo>
                    <a:pt x="1822786" y="1219568"/>
                  </a:lnTo>
                  <a:lnTo>
                    <a:pt x="1810390" y="1212528"/>
                  </a:lnTo>
                  <a:lnTo>
                    <a:pt x="1805598" y="1198028"/>
                  </a:lnTo>
                  <a:lnTo>
                    <a:pt x="1810679" y="1183047"/>
                  </a:lnTo>
                  <a:lnTo>
                    <a:pt x="1827906" y="1174567"/>
                  </a:lnTo>
                  <a:lnTo>
                    <a:pt x="1829750" y="1174389"/>
                  </a:lnTo>
                  <a:lnTo>
                    <a:pt x="1831548" y="1174151"/>
                  </a:lnTo>
                  <a:lnTo>
                    <a:pt x="1833269" y="1173973"/>
                  </a:lnTo>
                  <a:lnTo>
                    <a:pt x="1823213" y="1115521"/>
                  </a:lnTo>
                  <a:lnTo>
                    <a:pt x="1970532" y="1101771"/>
                  </a:lnTo>
                  <a:lnTo>
                    <a:pt x="1972010" y="1164865"/>
                  </a:lnTo>
                  <a:lnTo>
                    <a:pt x="2001733" y="1167466"/>
                  </a:lnTo>
                  <a:lnTo>
                    <a:pt x="2020250" y="1175535"/>
                  </a:lnTo>
                  <a:lnTo>
                    <a:pt x="2038615" y="1211830"/>
                  </a:lnTo>
                  <a:lnTo>
                    <a:pt x="2058874" y="1306887"/>
                  </a:lnTo>
                  <a:lnTo>
                    <a:pt x="2071897" y="1372136"/>
                  </a:lnTo>
                  <a:lnTo>
                    <a:pt x="2083506" y="1431283"/>
                  </a:lnTo>
                  <a:lnTo>
                    <a:pt x="2143367" y="1431283"/>
                  </a:lnTo>
                  <a:lnTo>
                    <a:pt x="2230048" y="1503495"/>
                  </a:lnTo>
                  <a:lnTo>
                    <a:pt x="2199909" y="1543494"/>
                  </a:lnTo>
                  <a:lnTo>
                    <a:pt x="1980940" y="1543494"/>
                  </a:lnTo>
                  <a:lnTo>
                    <a:pt x="1981473" y="1565985"/>
                  </a:lnTo>
                  <a:lnTo>
                    <a:pt x="2182962" y="1565985"/>
                  </a:lnTo>
                  <a:lnTo>
                    <a:pt x="2176854" y="1574092"/>
                  </a:lnTo>
                  <a:lnTo>
                    <a:pt x="1981656" y="1574092"/>
                  </a:lnTo>
                  <a:lnTo>
                    <a:pt x="1982494" y="1608850"/>
                  </a:lnTo>
                  <a:lnTo>
                    <a:pt x="1908865" y="1613969"/>
                  </a:lnTo>
                  <a:close/>
                </a:path>
                <a:path w="2614295" h="7021195">
                  <a:moveTo>
                    <a:pt x="2143367" y="1431283"/>
                  </a:moveTo>
                  <a:lnTo>
                    <a:pt x="2083506" y="1431283"/>
                  </a:lnTo>
                  <a:lnTo>
                    <a:pt x="2106652" y="1400696"/>
                  </a:lnTo>
                  <a:lnTo>
                    <a:pt x="2143367" y="1431283"/>
                  </a:lnTo>
                  <a:close/>
                </a:path>
                <a:path w="2614295" h="7021195">
                  <a:moveTo>
                    <a:pt x="2182962" y="1565985"/>
                  </a:moveTo>
                  <a:lnTo>
                    <a:pt x="1981473" y="1565985"/>
                  </a:lnTo>
                  <a:lnTo>
                    <a:pt x="1992139" y="1551936"/>
                  </a:lnTo>
                  <a:lnTo>
                    <a:pt x="1990463" y="1550748"/>
                  </a:lnTo>
                  <a:lnTo>
                    <a:pt x="1988924" y="1549742"/>
                  </a:lnTo>
                  <a:lnTo>
                    <a:pt x="1987187" y="1548431"/>
                  </a:lnTo>
                  <a:lnTo>
                    <a:pt x="1985054" y="1546770"/>
                  </a:lnTo>
                  <a:lnTo>
                    <a:pt x="1983027" y="1545094"/>
                  </a:lnTo>
                  <a:lnTo>
                    <a:pt x="1980940" y="1543494"/>
                  </a:lnTo>
                  <a:lnTo>
                    <a:pt x="2199909" y="1543494"/>
                  </a:lnTo>
                  <a:lnTo>
                    <a:pt x="2182962" y="1565985"/>
                  </a:lnTo>
                  <a:close/>
                </a:path>
                <a:path w="2614295" h="7021195">
                  <a:moveTo>
                    <a:pt x="2088732" y="1691043"/>
                  </a:moveTo>
                  <a:lnTo>
                    <a:pt x="1981656" y="1574092"/>
                  </a:lnTo>
                  <a:lnTo>
                    <a:pt x="2176854" y="1574092"/>
                  </a:lnTo>
                  <a:lnTo>
                    <a:pt x="2088732" y="1691043"/>
                  </a:lnTo>
                  <a:close/>
                </a:path>
                <a:path w="2614295" h="7021195">
                  <a:moveTo>
                    <a:pt x="152116" y="1963459"/>
                  </a:moveTo>
                  <a:lnTo>
                    <a:pt x="94841" y="1958254"/>
                  </a:lnTo>
                  <a:lnTo>
                    <a:pt x="48137" y="1942980"/>
                  </a:lnTo>
                  <a:lnTo>
                    <a:pt x="15047" y="1916825"/>
                  </a:lnTo>
                  <a:lnTo>
                    <a:pt x="0" y="1886656"/>
                  </a:lnTo>
                  <a:lnTo>
                    <a:pt x="7423" y="1859345"/>
                  </a:lnTo>
                  <a:lnTo>
                    <a:pt x="41746" y="1841760"/>
                  </a:lnTo>
                  <a:lnTo>
                    <a:pt x="87178" y="1832366"/>
                  </a:lnTo>
                  <a:lnTo>
                    <a:pt x="172417" y="1819670"/>
                  </a:lnTo>
                  <a:lnTo>
                    <a:pt x="251565" y="1810507"/>
                  </a:lnTo>
                  <a:lnTo>
                    <a:pt x="216922" y="1799183"/>
                  </a:lnTo>
                  <a:lnTo>
                    <a:pt x="199780" y="1778618"/>
                  </a:lnTo>
                  <a:lnTo>
                    <a:pt x="199334" y="1757408"/>
                  </a:lnTo>
                  <a:lnTo>
                    <a:pt x="214780" y="1744147"/>
                  </a:lnTo>
                  <a:lnTo>
                    <a:pt x="241861" y="1738038"/>
                  </a:lnTo>
                  <a:lnTo>
                    <a:pt x="278573" y="1732579"/>
                  </a:lnTo>
                  <a:lnTo>
                    <a:pt x="327496" y="1727769"/>
                  </a:lnTo>
                  <a:lnTo>
                    <a:pt x="391205" y="1723606"/>
                  </a:lnTo>
                  <a:lnTo>
                    <a:pt x="439237" y="1729503"/>
                  </a:lnTo>
                  <a:lnTo>
                    <a:pt x="479976" y="1748188"/>
                  </a:lnTo>
                  <a:lnTo>
                    <a:pt x="512401" y="1772857"/>
                  </a:lnTo>
                  <a:lnTo>
                    <a:pt x="535489" y="1796702"/>
                  </a:lnTo>
                  <a:lnTo>
                    <a:pt x="587831" y="1796702"/>
                  </a:lnTo>
                  <a:lnTo>
                    <a:pt x="697808" y="1870865"/>
                  </a:lnTo>
                  <a:lnTo>
                    <a:pt x="637965" y="1934620"/>
                  </a:lnTo>
                  <a:lnTo>
                    <a:pt x="407514" y="1934620"/>
                  </a:lnTo>
                  <a:lnTo>
                    <a:pt x="366137" y="1943770"/>
                  </a:lnTo>
                  <a:lnTo>
                    <a:pt x="318237" y="1952409"/>
                  </a:lnTo>
                  <a:lnTo>
                    <a:pt x="265485" y="1959357"/>
                  </a:lnTo>
                  <a:lnTo>
                    <a:pt x="209555" y="1963433"/>
                  </a:lnTo>
                  <a:lnTo>
                    <a:pt x="152116" y="1963459"/>
                  </a:lnTo>
                  <a:close/>
                </a:path>
                <a:path w="2614295" h="7021195">
                  <a:moveTo>
                    <a:pt x="587831" y="1796702"/>
                  </a:moveTo>
                  <a:lnTo>
                    <a:pt x="535489" y="1796702"/>
                  </a:lnTo>
                  <a:lnTo>
                    <a:pt x="555608" y="1774973"/>
                  </a:lnTo>
                  <a:lnTo>
                    <a:pt x="587831" y="1796702"/>
                  </a:lnTo>
                  <a:close/>
                </a:path>
                <a:path w="2614295" h="7021195">
                  <a:moveTo>
                    <a:pt x="540192" y="2038786"/>
                  </a:moveTo>
                  <a:lnTo>
                    <a:pt x="401503" y="1941111"/>
                  </a:lnTo>
                  <a:lnTo>
                    <a:pt x="407514" y="1934620"/>
                  </a:lnTo>
                  <a:lnTo>
                    <a:pt x="637965" y="1934620"/>
                  </a:lnTo>
                  <a:lnTo>
                    <a:pt x="540192" y="2038786"/>
                  </a:lnTo>
                  <a:close/>
                </a:path>
                <a:path w="2614295" h="7021195">
                  <a:moveTo>
                    <a:pt x="1860055" y="888918"/>
                  </a:moveTo>
                  <a:lnTo>
                    <a:pt x="1582317" y="888918"/>
                  </a:lnTo>
                  <a:lnTo>
                    <a:pt x="1551719" y="613148"/>
                  </a:lnTo>
                  <a:lnTo>
                    <a:pt x="1496175" y="492868"/>
                  </a:lnTo>
                  <a:lnTo>
                    <a:pt x="1478324" y="407146"/>
                  </a:lnTo>
                  <a:lnTo>
                    <a:pt x="1498763" y="314918"/>
                  </a:lnTo>
                  <a:lnTo>
                    <a:pt x="1558089" y="175119"/>
                  </a:lnTo>
                  <a:lnTo>
                    <a:pt x="1587712" y="117540"/>
                  </a:lnTo>
                  <a:lnTo>
                    <a:pt x="1618981" y="72948"/>
                  </a:lnTo>
                  <a:lnTo>
                    <a:pt x="1651692" y="40120"/>
                  </a:lnTo>
                  <a:lnTo>
                    <a:pt x="1685642" y="17834"/>
                  </a:lnTo>
                  <a:lnTo>
                    <a:pt x="1756447" y="0"/>
                  </a:lnTo>
                  <a:lnTo>
                    <a:pt x="1792897" y="2007"/>
                  </a:lnTo>
                  <a:lnTo>
                    <a:pt x="1866876" y="21759"/>
                  </a:lnTo>
                  <a:lnTo>
                    <a:pt x="1903999" y="37059"/>
                  </a:lnTo>
                  <a:lnTo>
                    <a:pt x="1940940" y="54346"/>
                  </a:lnTo>
                  <a:lnTo>
                    <a:pt x="1992522" y="83928"/>
                  </a:lnTo>
                  <a:lnTo>
                    <a:pt x="2032410" y="116515"/>
                  </a:lnTo>
                  <a:lnTo>
                    <a:pt x="2061818" y="152132"/>
                  </a:lnTo>
                  <a:lnTo>
                    <a:pt x="2081963" y="190806"/>
                  </a:lnTo>
                  <a:lnTo>
                    <a:pt x="2094060" y="232561"/>
                  </a:lnTo>
                  <a:lnTo>
                    <a:pt x="2099325" y="277422"/>
                  </a:lnTo>
                  <a:lnTo>
                    <a:pt x="2098972" y="325414"/>
                  </a:lnTo>
                  <a:lnTo>
                    <a:pt x="2095474" y="375575"/>
                  </a:lnTo>
                  <a:lnTo>
                    <a:pt x="2090655" y="426616"/>
                  </a:lnTo>
                  <a:lnTo>
                    <a:pt x="2084759" y="477998"/>
                  </a:lnTo>
                  <a:lnTo>
                    <a:pt x="2078029" y="529180"/>
                  </a:lnTo>
                  <a:lnTo>
                    <a:pt x="2070711" y="579622"/>
                  </a:lnTo>
                  <a:lnTo>
                    <a:pt x="2063048" y="628783"/>
                  </a:lnTo>
                  <a:lnTo>
                    <a:pt x="2055285" y="676123"/>
                  </a:lnTo>
                  <a:lnTo>
                    <a:pt x="2044501" y="720342"/>
                  </a:lnTo>
                  <a:lnTo>
                    <a:pt x="2027514" y="759301"/>
                  </a:lnTo>
                  <a:lnTo>
                    <a:pt x="2004258" y="791204"/>
                  </a:lnTo>
                  <a:lnTo>
                    <a:pt x="1977159" y="812311"/>
                  </a:lnTo>
                  <a:lnTo>
                    <a:pt x="1847197" y="812311"/>
                  </a:lnTo>
                  <a:lnTo>
                    <a:pt x="1860055" y="888918"/>
                  </a:lnTo>
                  <a:close/>
                </a:path>
                <a:path w="2614295" h="7021195">
                  <a:moveTo>
                    <a:pt x="1938669" y="826653"/>
                  </a:moveTo>
                  <a:lnTo>
                    <a:pt x="1896202" y="826605"/>
                  </a:lnTo>
                  <a:lnTo>
                    <a:pt x="1847197" y="812311"/>
                  </a:lnTo>
                  <a:lnTo>
                    <a:pt x="1977159" y="812311"/>
                  </a:lnTo>
                  <a:lnTo>
                    <a:pt x="1974665" y="814254"/>
                  </a:lnTo>
                  <a:lnTo>
                    <a:pt x="1938669" y="826653"/>
                  </a:lnTo>
                  <a:close/>
                </a:path>
                <a:path w="2614295" h="7021195">
                  <a:moveTo>
                    <a:pt x="1662640" y="1050894"/>
                  </a:moveTo>
                  <a:lnTo>
                    <a:pt x="1586759" y="1015181"/>
                  </a:lnTo>
                  <a:lnTo>
                    <a:pt x="1552558" y="992190"/>
                  </a:lnTo>
                  <a:lnTo>
                    <a:pt x="1576542" y="887667"/>
                  </a:lnTo>
                  <a:lnTo>
                    <a:pt x="1582317" y="888918"/>
                  </a:lnTo>
                  <a:lnTo>
                    <a:pt x="1860055" y="888918"/>
                  </a:lnTo>
                  <a:lnTo>
                    <a:pt x="1872144" y="960940"/>
                  </a:lnTo>
                  <a:lnTo>
                    <a:pt x="1779099" y="960940"/>
                  </a:lnTo>
                  <a:lnTo>
                    <a:pt x="1740115" y="1049443"/>
                  </a:lnTo>
                  <a:lnTo>
                    <a:pt x="1662640" y="1050894"/>
                  </a:lnTo>
                  <a:close/>
                </a:path>
                <a:path w="2614295" h="7021195">
                  <a:moveTo>
                    <a:pt x="1874153" y="972905"/>
                  </a:moveTo>
                  <a:lnTo>
                    <a:pt x="1779099" y="960940"/>
                  </a:lnTo>
                  <a:lnTo>
                    <a:pt x="1872144" y="960940"/>
                  </a:lnTo>
                  <a:lnTo>
                    <a:pt x="1874153" y="972905"/>
                  </a:lnTo>
                  <a:close/>
                </a:path>
              </a:pathLst>
            </a:custGeom>
            <a:solidFill>
              <a:srgbClr val="FFFFFF"/>
            </a:solidFill>
          </p:spPr>
          <p:txBody>
            <a:bodyPr wrap="square" lIns="0" tIns="0" rIns="0" bIns="0" rtlCol="0"/>
            <a:lstStyle/>
            <a:p>
              <a:endParaRPr/>
            </a:p>
          </p:txBody>
        </p:sp>
        <p:sp>
          <p:nvSpPr>
            <p:cNvPr id="12" name="object 8">
              <a:extLst>
                <a:ext uri="{FF2B5EF4-FFF2-40B4-BE49-F238E27FC236}">
                  <a16:creationId xmlns:a16="http://schemas.microsoft.com/office/drawing/2014/main" id="{D6BE2BC6-DBBB-EE29-4E86-AF409A06FD24}"/>
                </a:ext>
              </a:extLst>
            </p:cNvPr>
            <p:cNvSpPr/>
            <p:nvPr/>
          </p:nvSpPr>
          <p:spPr>
            <a:xfrm>
              <a:off x="1290268" y="2125400"/>
              <a:ext cx="1437640" cy="7021195"/>
            </a:xfrm>
            <a:custGeom>
              <a:avLst/>
              <a:gdLst/>
              <a:ahLst/>
              <a:cxnLst/>
              <a:rect l="l" t="t" r="r" b="b"/>
              <a:pathLst>
                <a:path w="1437639" h="7021195">
                  <a:moveTo>
                    <a:pt x="789010" y="5930573"/>
                  </a:moveTo>
                  <a:lnTo>
                    <a:pt x="801809" y="6721930"/>
                  </a:lnTo>
                  <a:lnTo>
                    <a:pt x="1132324" y="6796546"/>
                  </a:lnTo>
                  <a:lnTo>
                    <a:pt x="1287726" y="6827569"/>
                  </a:lnTo>
                  <a:lnTo>
                    <a:pt x="1308725" y="6820534"/>
                  </a:lnTo>
                  <a:lnTo>
                    <a:pt x="1236028" y="6780977"/>
                  </a:lnTo>
                  <a:lnTo>
                    <a:pt x="1196167" y="6760689"/>
                  </a:lnTo>
                  <a:lnTo>
                    <a:pt x="1154500" y="6738893"/>
                  </a:lnTo>
                  <a:lnTo>
                    <a:pt x="1112277" y="6715356"/>
                  </a:lnTo>
                  <a:lnTo>
                    <a:pt x="1070750" y="6689848"/>
                  </a:lnTo>
                  <a:lnTo>
                    <a:pt x="1031169" y="6662139"/>
                  </a:lnTo>
                  <a:lnTo>
                    <a:pt x="994786" y="6631995"/>
                  </a:lnTo>
                  <a:lnTo>
                    <a:pt x="962850" y="6599188"/>
                  </a:lnTo>
                  <a:lnTo>
                    <a:pt x="936613" y="6563486"/>
                  </a:lnTo>
                  <a:lnTo>
                    <a:pt x="917326" y="6524657"/>
                  </a:lnTo>
                  <a:lnTo>
                    <a:pt x="906239" y="6482471"/>
                  </a:lnTo>
                  <a:lnTo>
                    <a:pt x="904604" y="6436697"/>
                  </a:lnTo>
                  <a:lnTo>
                    <a:pt x="922466" y="6283913"/>
                  </a:lnTo>
                  <a:lnTo>
                    <a:pt x="949238" y="6118122"/>
                  </a:lnTo>
                  <a:lnTo>
                    <a:pt x="973601" y="5985087"/>
                  </a:lnTo>
                  <a:lnTo>
                    <a:pt x="984237" y="5930573"/>
                  </a:lnTo>
                  <a:lnTo>
                    <a:pt x="789010" y="5930573"/>
                  </a:lnTo>
                  <a:close/>
                </a:path>
                <a:path w="1437639" h="7021195">
                  <a:moveTo>
                    <a:pt x="237406" y="5053496"/>
                  </a:moveTo>
                  <a:lnTo>
                    <a:pt x="230760" y="5418905"/>
                  </a:lnTo>
                  <a:lnTo>
                    <a:pt x="256238" y="5695026"/>
                  </a:lnTo>
                  <a:lnTo>
                    <a:pt x="289429" y="5869651"/>
                  </a:lnTo>
                  <a:lnTo>
                    <a:pt x="305917" y="5930573"/>
                  </a:lnTo>
                  <a:lnTo>
                    <a:pt x="1045905" y="5930573"/>
                  </a:lnTo>
                  <a:lnTo>
                    <a:pt x="1046988" y="5904390"/>
                  </a:lnTo>
                  <a:lnTo>
                    <a:pt x="1049265" y="5876332"/>
                  </a:lnTo>
                  <a:lnTo>
                    <a:pt x="1057161" y="5814829"/>
                  </a:lnTo>
                  <a:lnTo>
                    <a:pt x="1069120" y="5746530"/>
                  </a:lnTo>
                  <a:lnTo>
                    <a:pt x="1084666" y="5671903"/>
                  </a:lnTo>
                  <a:lnTo>
                    <a:pt x="1093635" y="5632362"/>
                  </a:lnTo>
                  <a:lnTo>
                    <a:pt x="1103323" y="5591414"/>
                  </a:lnTo>
                  <a:lnTo>
                    <a:pt x="1113671" y="5549118"/>
                  </a:lnTo>
                  <a:lnTo>
                    <a:pt x="1124618" y="5505532"/>
                  </a:lnTo>
                  <a:lnTo>
                    <a:pt x="1136106" y="5460714"/>
                  </a:lnTo>
                  <a:lnTo>
                    <a:pt x="1148076" y="5414723"/>
                  </a:lnTo>
                  <a:lnTo>
                    <a:pt x="1160467" y="5367617"/>
                  </a:lnTo>
                  <a:lnTo>
                    <a:pt x="1173220" y="5319455"/>
                  </a:lnTo>
                  <a:lnTo>
                    <a:pt x="1186277" y="5270294"/>
                  </a:lnTo>
                  <a:lnTo>
                    <a:pt x="1199577" y="5220194"/>
                  </a:lnTo>
                  <a:lnTo>
                    <a:pt x="1213061" y="5169213"/>
                  </a:lnTo>
                  <a:lnTo>
                    <a:pt x="1226671" y="5117409"/>
                  </a:lnTo>
                  <a:lnTo>
                    <a:pt x="1240346" y="5064840"/>
                  </a:lnTo>
                  <a:lnTo>
                    <a:pt x="1254027" y="5011566"/>
                  </a:lnTo>
                  <a:lnTo>
                    <a:pt x="1267656" y="4957644"/>
                  </a:lnTo>
                  <a:lnTo>
                    <a:pt x="1281171" y="4903132"/>
                  </a:lnTo>
                  <a:lnTo>
                    <a:pt x="1294515" y="4848090"/>
                  </a:lnTo>
                  <a:lnTo>
                    <a:pt x="1307628" y="4792576"/>
                  </a:lnTo>
                  <a:lnTo>
                    <a:pt x="1320450" y="4736647"/>
                  </a:lnTo>
                  <a:lnTo>
                    <a:pt x="1332922" y="4680363"/>
                  </a:lnTo>
                  <a:lnTo>
                    <a:pt x="1344985" y="4623782"/>
                  </a:lnTo>
                  <a:lnTo>
                    <a:pt x="1356579" y="4566962"/>
                  </a:lnTo>
                  <a:lnTo>
                    <a:pt x="1367645" y="4509962"/>
                  </a:lnTo>
                  <a:lnTo>
                    <a:pt x="1378124" y="4452840"/>
                  </a:lnTo>
                  <a:lnTo>
                    <a:pt x="1387955" y="4395654"/>
                  </a:lnTo>
                  <a:lnTo>
                    <a:pt x="1397081" y="4338464"/>
                  </a:lnTo>
                  <a:lnTo>
                    <a:pt x="1405441" y="4281326"/>
                  </a:lnTo>
                  <a:lnTo>
                    <a:pt x="1412976" y="4224300"/>
                  </a:lnTo>
                  <a:lnTo>
                    <a:pt x="1419627" y="4167445"/>
                  </a:lnTo>
                  <a:lnTo>
                    <a:pt x="1425334" y="4110817"/>
                  </a:lnTo>
                  <a:lnTo>
                    <a:pt x="1430038" y="4054477"/>
                  </a:lnTo>
                  <a:lnTo>
                    <a:pt x="1433680" y="3998482"/>
                  </a:lnTo>
                  <a:lnTo>
                    <a:pt x="1436200" y="3942891"/>
                  </a:lnTo>
                  <a:lnTo>
                    <a:pt x="1437539" y="3887762"/>
                  </a:lnTo>
                  <a:lnTo>
                    <a:pt x="1437638" y="3833153"/>
                  </a:lnTo>
                  <a:lnTo>
                    <a:pt x="1436436" y="3779123"/>
                  </a:lnTo>
                  <a:lnTo>
                    <a:pt x="1394908" y="3253994"/>
                  </a:lnTo>
                  <a:lnTo>
                    <a:pt x="1330245" y="2866975"/>
                  </a:lnTo>
                  <a:lnTo>
                    <a:pt x="1270716" y="2627700"/>
                  </a:lnTo>
                  <a:lnTo>
                    <a:pt x="1244591" y="2545801"/>
                  </a:lnTo>
                  <a:lnTo>
                    <a:pt x="134610" y="2545801"/>
                  </a:lnTo>
                  <a:lnTo>
                    <a:pt x="114955" y="2612703"/>
                  </a:lnTo>
                  <a:lnTo>
                    <a:pt x="97064" y="2678671"/>
                  </a:lnTo>
                  <a:lnTo>
                    <a:pt x="80882" y="2743713"/>
                  </a:lnTo>
                  <a:lnTo>
                    <a:pt x="66355" y="2807839"/>
                  </a:lnTo>
                  <a:lnTo>
                    <a:pt x="53426" y="2871058"/>
                  </a:lnTo>
                  <a:lnTo>
                    <a:pt x="42043" y="2933380"/>
                  </a:lnTo>
                  <a:lnTo>
                    <a:pt x="32149" y="2994813"/>
                  </a:lnTo>
                  <a:lnTo>
                    <a:pt x="23690" y="3055368"/>
                  </a:lnTo>
                  <a:lnTo>
                    <a:pt x="16611" y="3115054"/>
                  </a:lnTo>
                  <a:lnTo>
                    <a:pt x="10858" y="3173880"/>
                  </a:lnTo>
                  <a:lnTo>
                    <a:pt x="6374" y="3231855"/>
                  </a:lnTo>
                  <a:lnTo>
                    <a:pt x="3107" y="3288989"/>
                  </a:lnTo>
                  <a:lnTo>
                    <a:pt x="1000" y="3345292"/>
                  </a:lnTo>
                  <a:lnTo>
                    <a:pt x="0" y="3400772"/>
                  </a:lnTo>
                  <a:lnTo>
                    <a:pt x="50" y="3455439"/>
                  </a:lnTo>
                  <a:lnTo>
                    <a:pt x="1097" y="3509303"/>
                  </a:lnTo>
                  <a:lnTo>
                    <a:pt x="3085" y="3562372"/>
                  </a:lnTo>
                  <a:lnTo>
                    <a:pt x="5960" y="3614657"/>
                  </a:lnTo>
                  <a:lnTo>
                    <a:pt x="9666" y="3666166"/>
                  </a:lnTo>
                  <a:lnTo>
                    <a:pt x="14150" y="3716910"/>
                  </a:lnTo>
                  <a:lnTo>
                    <a:pt x="19355" y="3766897"/>
                  </a:lnTo>
                  <a:lnTo>
                    <a:pt x="25229" y="3816137"/>
                  </a:lnTo>
                  <a:lnTo>
                    <a:pt x="31714" y="3864639"/>
                  </a:lnTo>
                  <a:lnTo>
                    <a:pt x="38757" y="3912412"/>
                  </a:lnTo>
                  <a:lnTo>
                    <a:pt x="46303" y="3959467"/>
                  </a:lnTo>
                  <a:lnTo>
                    <a:pt x="54297" y="4005812"/>
                  </a:lnTo>
                  <a:lnTo>
                    <a:pt x="62685" y="4051456"/>
                  </a:lnTo>
                  <a:lnTo>
                    <a:pt x="71410" y="4096410"/>
                  </a:lnTo>
                  <a:lnTo>
                    <a:pt x="80419" y="4140683"/>
                  </a:lnTo>
                  <a:lnTo>
                    <a:pt x="89657" y="4184283"/>
                  </a:lnTo>
                  <a:lnTo>
                    <a:pt x="99068" y="4227221"/>
                  </a:lnTo>
                  <a:lnTo>
                    <a:pt x="108599" y="4269505"/>
                  </a:lnTo>
                  <a:lnTo>
                    <a:pt x="118194" y="4311146"/>
                  </a:lnTo>
                  <a:lnTo>
                    <a:pt x="127798" y="4352152"/>
                  </a:lnTo>
                  <a:lnTo>
                    <a:pt x="137356" y="4392533"/>
                  </a:lnTo>
                  <a:lnTo>
                    <a:pt x="146815" y="4432298"/>
                  </a:lnTo>
                  <a:lnTo>
                    <a:pt x="156118" y="4471457"/>
                  </a:lnTo>
                  <a:lnTo>
                    <a:pt x="165211" y="4510019"/>
                  </a:lnTo>
                  <a:lnTo>
                    <a:pt x="174040" y="4547994"/>
                  </a:lnTo>
                  <a:lnTo>
                    <a:pt x="182549" y="4585391"/>
                  </a:lnTo>
                  <a:lnTo>
                    <a:pt x="198388" y="4658487"/>
                  </a:lnTo>
                  <a:lnTo>
                    <a:pt x="212291" y="4729383"/>
                  </a:lnTo>
                  <a:lnTo>
                    <a:pt x="223819" y="4798154"/>
                  </a:lnTo>
                  <a:lnTo>
                    <a:pt x="232533" y="4864876"/>
                  </a:lnTo>
                  <a:lnTo>
                    <a:pt x="237995" y="4929624"/>
                  </a:lnTo>
                  <a:lnTo>
                    <a:pt x="239765" y="4992472"/>
                  </a:lnTo>
                  <a:lnTo>
                    <a:pt x="239130" y="5023208"/>
                  </a:lnTo>
                  <a:lnTo>
                    <a:pt x="237406" y="5053496"/>
                  </a:lnTo>
                  <a:close/>
                </a:path>
                <a:path w="1437639" h="7021195">
                  <a:moveTo>
                    <a:pt x="434364" y="5933073"/>
                  </a:moveTo>
                  <a:lnTo>
                    <a:pt x="494234" y="6199380"/>
                  </a:lnTo>
                  <a:lnTo>
                    <a:pt x="527844" y="6348372"/>
                  </a:lnTo>
                  <a:lnTo>
                    <a:pt x="547483" y="6434251"/>
                  </a:lnTo>
                  <a:lnTo>
                    <a:pt x="565440" y="6511219"/>
                  </a:lnTo>
                  <a:lnTo>
                    <a:pt x="574392" y="6562072"/>
                  </a:lnTo>
                  <a:lnTo>
                    <a:pt x="577589" y="6611261"/>
                  </a:lnTo>
                  <a:lnTo>
                    <a:pt x="575886" y="6659010"/>
                  </a:lnTo>
                  <a:lnTo>
                    <a:pt x="570138" y="6705543"/>
                  </a:lnTo>
                  <a:lnTo>
                    <a:pt x="561197" y="6751083"/>
                  </a:lnTo>
                  <a:lnTo>
                    <a:pt x="549919" y="6795855"/>
                  </a:lnTo>
                  <a:lnTo>
                    <a:pt x="537158" y="6840083"/>
                  </a:lnTo>
                  <a:lnTo>
                    <a:pt x="527370" y="6875888"/>
                  </a:lnTo>
                  <a:lnTo>
                    <a:pt x="519358" y="6912938"/>
                  </a:lnTo>
                  <a:lnTo>
                    <a:pt x="514329" y="6948486"/>
                  </a:lnTo>
                  <a:lnTo>
                    <a:pt x="513487" y="6979781"/>
                  </a:lnTo>
                  <a:lnTo>
                    <a:pt x="518036" y="7004076"/>
                  </a:lnTo>
                  <a:lnTo>
                    <a:pt x="529181" y="7018621"/>
                  </a:lnTo>
                  <a:lnTo>
                    <a:pt x="548129" y="7020668"/>
                  </a:lnTo>
                  <a:lnTo>
                    <a:pt x="576082" y="7007468"/>
                  </a:lnTo>
                  <a:lnTo>
                    <a:pt x="614247" y="6976271"/>
                  </a:lnTo>
                  <a:lnTo>
                    <a:pt x="699251" y="6889318"/>
                  </a:lnTo>
                  <a:lnTo>
                    <a:pt x="758462" y="6818269"/>
                  </a:lnTo>
                  <a:lnTo>
                    <a:pt x="793095" y="6770344"/>
                  </a:lnTo>
                  <a:lnTo>
                    <a:pt x="804369" y="6752764"/>
                  </a:lnTo>
                  <a:lnTo>
                    <a:pt x="789010" y="5930573"/>
                  </a:lnTo>
                  <a:lnTo>
                    <a:pt x="434364" y="5933073"/>
                  </a:lnTo>
                  <a:close/>
                </a:path>
                <a:path w="1437639" h="7021195">
                  <a:moveTo>
                    <a:pt x="812933" y="5937358"/>
                  </a:moveTo>
                  <a:lnTo>
                    <a:pt x="812933" y="3292639"/>
                  </a:lnTo>
                </a:path>
                <a:path w="1437639" h="7021195">
                  <a:moveTo>
                    <a:pt x="912330" y="1691048"/>
                  </a:moveTo>
                  <a:lnTo>
                    <a:pt x="1053646" y="1503500"/>
                  </a:lnTo>
                  <a:lnTo>
                    <a:pt x="930249" y="1400706"/>
                  </a:lnTo>
                  <a:lnTo>
                    <a:pt x="801809" y="1570288"/>
                  </a:lnTo>
                  <a:lnTo>
                    <a:pt x="912330" y="1691048"/>
                  </a:lnTo>
                  <a:close/>
                </a:path>
                <a:path w="1437639" h="7021195">
                  <a:moveTo>
                    <a:pt x="697750" y="972902"/>
                  </a:moveTo>
                  <a:lnTo>
                    <a:pt x="670794" y="812311"/>
                  </a:lnTo>
                  <a:lnTo>
                    <a:pt x="719799" y="826604"/>
                  </a:lnTo>
                  <a:lnTo>
                    <a:pt x="762266" y="826653"/>
                  </a:lnTo>
                  <a:lnTo>
                    <a:pt x="827855" y="791208"/>
                  </a:lnTo>
                  <a:lnTo>
                    <a:pt x="851111" y="759306"/>
                  </a:lnTo>
                  <a:lnTo>
                    <a:pt x="868098" y="720348"/>
                  </a:lnTo>
                  <a:lnTo>
                    <a:pt x="878883" y="676130"/>
                  </a:lnTo>
                  <a:lnTo>
                    <a:pt x="886646" y="628790"/>
                  </a:lnTo>
                  <a:lnTo>
                    <a:pt x="894309" y="579628"/>
                  </a:lnTo>
                  <a:lnTo>
                    <a:pt x="901627" y="529185"/>
                  </a:lnTo>
                  <a:lnTo>
                    <a:pt x="908356" y="478002"/>
                  </a:lnTo>
                  <a:lnTo>
                    <a:pt x="914252" y="426619"/>
                  </a:lnTo>
                  <a:lnTo>
                    <a:pt x="919072" y="375576"/>
                  </a:lnTo>
                  <a:lnTo>
                    <a:pt x="922570" y="325415"/>
                  </a:lnTo>
                  <a:lnTo>
                    <a:pt x="922922" y="277423"/>
                  </a:lnTo>
                  <a:lnTo>
                    <a:pt x="917658" y="232562"/>
                  </a:lnTo>
                  <a:lnTo>
                    <a:pt x="905561" y="190808"/>
                  </a:lnTo>
                  <a:lnTo>
                    <a:pt x="885415" y="152135"/>
                  </a:lnTo>
                  <a:lnTo>
                    <a:pt x="856007" y="116517"/>
                  </a:lnTo>
                  <a:lnTo>
                    <a:pt x="816120" y="83930"/>
                  </a:lnTo>
                  <a:lnTo>
                    <a:pt x="764538" y="54349"/>
                  </a:lnTo>
                  <a:lnTo>
                    <a:pt x="727596" y="37061"/>
                  </a:lnTo>
                  <a:lnTo>
                    <a:pt x="690473" y="21759"/>
                  </a:lnTo>
                  <a:lnTo>
                    <a:pt x="653372" y="9667"/>
                  </a:lnTo>
                  <a:lnTo>
                    <a:pt x="580045" y="0"/>
                  </a:lnTo>
                  <a:lnTo>
                    <a:pt x="544225" y="4868"/>
                  </a:lnTo>
                  <a:lnTo>
                    <a:pt x="475289" y="40121"/>
                  </a:lnTo>
                  <a:lnTo>
                    <a:pt x="442578" y="72950"/>
                  </a:lnTo>
                  <a:lnTo>
                    <a:pt x="411310" y="117544"/>
                  </a:lnTo>
                  <a:lnTo>
                    <a:pt x="381686" y="175124"/>
                  </a:lnTo>
                  <a:lnTo>
                    <a:pt x="336271" y="343284"/>
                  </a:lnTo>
                  <a:lnTo>
                    <a:pt x="339017" y="482776"/>
                  </a:lnTo>
                  <a:lnTo>
                    <a:pt x="361505" y="577949"/>
                  </a:lnTo>
                  <a:lnTo>
                    <a:pt x="375317" y="613152"/>
                  </a:lnTo>
                  <a:lnTo>
                    <a:pt x="400139" y="884279"/>
                  </a:lnTo>
                </a:path>
                <a:path w="1437639" h="7021195">
                  <a:moveTo>
                    <a:pt x="903705" y="1427250"/>
                  </a:moveTo>
                  <a:lnTo>
                    <a:pt x="885477" y="1325108"/>
                  </a:lnTo>
                  <a:lnTo>
                    <a:pt x="875079" y="1268622"/>
                  </a:lnTo>
                  <a:lnTo>
                    <a:pt x="862212" y="1211832"/>
                  </a:lnTo>
                  <a:lnTo>
                    <a:pt x="839074" y="1172326"/>
                  </a:lnTo>
                  <a:lnTo>
                    <a:pt x="813060" y="1165579"/>
                  </a:lnTo>
                  <a:lnTo>
                    <a:pt x="769719" y="1165585"/>
                  </a:lnTo>
                  <a:lnTo>
                    <a:pt x="725407" y="1168087"/>
                  </a:lnTo>
                  <a:lnTo>
                    <a:pt x="673418" y="1172108"/>
                  </a:lnTo>
                  <a:lnTo>
                    <a:pt x="634276" y="1183055"/>
                  </a:lnTo>
                  <a:lnTo>
                    <a:pt x="629195" y="1198034"/>
                  </a:lnTo>
                  <a:lnTo>
                    <a:pt x="633988" y="1212534"/>
                  </a:lnTo>
                  <a:lnTo>
                    <a:pt x="646383" y="1219573"/>
                  </a:lnTo>
                  <a:lnTo>
                    <a:pt x="634883" y="1235406"/>
                  </a:lnTo>
                  <a:lnTo>
                    <a:pt x="631583" y="1245098"/>
                  </a:lnTo>
                  <a:lnTo>
                    <a:pt x="636963" y="1252622"/>
                  </a:lnTo>
                  <a:lnTo>
                    <a:pt x="651503" y="1261949"/>
                  </a:lnTo>
                  <a:lnTo>
                    <a:pt x="639522" y="1280737"/>
                  </a:lnTo>
                  <a:lnTo>
                    <a:pt x="637538" y="1291680"/>
                  </a:lnTo>
                  <a:lnTo>
                    <a:pt x="647359" y="1298993"/>
                  </a:lnTo>
                  <a:lnTo>
                    <a:pt x="670794" y="1306886"/>
                  </a:lnTo>
                  <a:lnTo>
                    <a:pt x="701166" y="1316535"/>
                  </a:lnTo>
                  <a:lnTo>
                    <a:pt x="727946" y="1325225"/>
                  </a:lnTo>
                  <a:lnTo>
                    <a:pt x="747025" y="1331503"/>
                  </a:lnTo>
                  <a:lnTo>
                    <a:pt x="754298" y="1333918"/>
                  </a:lnTo>
                  <a:lnTo>
                    <a:pt x="711676" y="1393260"/>
                  </a:lnTo>
                  <a:lnTo>
                    <a:pt x="704116" y="1434543"/>
                  </a:lnTo>
                  <a:lnTo>
                    <a:pt x="737601" y="1477121"/>
                  </a:lnTo>
                  <a:lnTo>
                    <a:pt x="818114" y="1540345"/>
                  </a:lnTo>
                </a:path>
                <a:path w="1437639" h="7021195">
                  <a:moveTo>
                    <a:pt x="795851" y="1160054"/>
                  </a:moveTo>
                  <a:lnTo>
                    <a:pt x="794130" y="1101769"/>
                  </a:lnTo>
                  <a:lnTo>
                    <a:pt x="646810" y="1115529"/>
                  </a:lnTo>
                  <a:lnTo>
                    <a:pt x="653652" y="1170294"/>
                  </a:lnTo>
                </a:path>
                <a:path w="1437639" h="7021195">
                  <a:moveTo>
                    <a:pt x="679358" y="1310756"/>
                  </a:moveTo>
                  <a:lnTo>
                    <a:pt x="732462" y="1613975"/>
                  </a:lnTo>
                  <a:lnTo>
                    <a:pt x="806091" y="1608855"/>
                  </a:lnTo>
                  <a:lnTo>
                    <a:pt x="806091" y="1542006"/>
                  </a:lnTo>
                </a:path>
              </a:pathLst>
            </a:custGeom>
            <a:ln w="15237">
              <a:solidFill>
                <a:srgbClr val="0F0E0D"/>
              </a:solidFill>
            </a:ln>
          </p:spPr>
          <p:txBody>
            <a:bodyPr wrap="square" lIns="0" tIns="0" rIns="0" bIns="0" rtlCol="0"/>
            <a:lstStyle/>
            <a:p>
              <a:endParaRPr/>
            </a:p>
          </p:txBody>
        </p:sp>
        <p:pic>
          <p:nvPicPr>
            <p:cNvPr id="13" name="object 9">
              <a:extLst>
                <a:ext uri="{FF2B5EF4-FFF2-40B4-BE49-F238E27FC236}">
                  <a16:creationId xmlns:a16="http://schemas.microsoft.com/office/drawing/2014/main" id="{4E8C67EA-3EAC-70C8-0284-A93E8A794D66}"/>
                </a:ext>
              </a:extLst>
            </p:cNvPr>
            <p:cNvPicPr/>
            <p:nvPr/>
          </p:nvPicPr>
          <p:blipFill>
            <a:blip r:embed="rId2" cstate="print"/>
            <a:stretch>
              <a:fillRect/>
            </a:stretch>
          </p:blipFill>
          <p:spPr>
            <a:xfrm>
              <a:off x="1658804" y="3005459"/>
              <a:ext cx="244967" cy="249342"/>
            </a:xfrm>
            <a:prstGeom prst="rect">
              <a:avLst/>
            </a:prstGeom>
          </p:spPr>
        </p:pic>
        <p:sp>
          <p:nvSpPr>
            <p:cNvPr id="14" name="object 10">
              <a:extLst>
                <a:ext uri="{FF2B5EF4-FFF2-40B4-BE49-F238E27FC236}">
                  <a16:creationId xmlns:a16="http://schemas.microsoft.com/office/drawing/2014/main" id="{465640B7-2211-17D2-FEE1-C2F579A691B7}"/>
                </a:ext>
              </a:extLst>
            </p:cNvPr>
            <p:cNvSpPr/>
            <p:nvPr/>
          </p:nvSpPr>
          <p:spPr>
            <a:xfrm>
              <a:off x="1902793" y="2526597"/>
              <a:ext cx="261620" cy="26670"/>
            </a:xfrm>
            <a:custGeom>
              <a:avLst/>
              <a:gdLst/>
              <a:ahLst/>
              <a:cxnLst/>
              <a:rect l="l" t="t" r="r" b="b"/>
              <a:pathLst>
                <a:path w="261619" h="26669">
                  <a:moveTo>
                    <a:pt x="261237" y="26540"/>
                  </a:moveTo>
                  <a:lnTo>
                    <a:pt x="236738" y="14392"/>
                  </a:lnTo>
                  <a:lnTo>
                    <a:pt x="216267" y="12672"/>
                  </a:lnTo>
                  <a:lnTo>
                    <a:pt x="202224" y="15760"/>
                  </a:lnTo>
                  <a:lnTo>
                    <a:pt x="197010" y="18037"/>
                  </a:lnTo>
                </a:path>
                <a:path w="261619" h="26669">
                  <a:moveTo>
                    <a:pt x="101072" y="9458"/>
                  </a:moveTo>
                  <a:lnTo>
                    <a:pt x="60716" y="0"/>
                  </a:lnTo>
                  <a:lnTo>
                    <a:pt x="28702" y="2575"/>
                  </a:lnTo>
                  <a:lnTo>
                    <a:pt x="7604" y="9647"/>
                  </a:lnTo>
                  <a:lnTo>
                    <a:pt x="0" y="13679"/>
                  </a:lnTo>
                </a:path>
              </a:pathLst>
            </a:custGeom>
            <a:ln w="15237">
              <a:solidFill>
                <a:srgbClr val="0F0E0D"/>
              </a:solidFill>
            </a:ln>
          </p:spPr>
          <p:txBody>
            <a:bodyPr wrap="square" lIns="0" tIns="0" rIns="0" bIns="0" rtlCol="0"/>
            <a:lstStyle/>
            <a:p>
              <a:endParaRPr/>
            </a:p>
          </p:txBody>
        </p:sp>
        <p:pic>
          <p:nvPicPr>
            <p:cNvPr id="15" name="object 11">
              <a:extLst>
                <a:ext uri="{FF2B5EF4-FFF2-40B4-BE49-F238E27FC236}">
                  <a16:creationId xmlns:a16="http://schemas.microsoft.com/office/drawing/2014/main" id="{22BCE0E4-6E94-1508-019F-934B6D9DB64D}"/>
                </a:ext>
              </a:extLst>
            </p:cNvPr>
            <p:cNvPicPr/>
            <p:nvPr/>
          </p:nvPicPr>
          <p:blipFill>
            <a:blip r:embed="rId3" cstate="print"/>
            <a:stretch>
              <a:fillRect/>
            </a:stretch>
          </p:blipFill>
          <p:spPr>
            <a:xfrm>
              <a:off x="2036475" y="2668016"/>
              <a:ext cx="75284" cy="107686"/>
            </a:xfrm>
            <a:prstGeom prst="rect">
              <a:avLst/>
            </a:prstGeom>
          </p:spPr>
        </p:pic>
        <p:sp>
          <p:nvSpPr>
            <p:cNvPr id="16" name="object 12">
              <a:extLst>
                <a:ext uri="{FF2B5EF4-FFF2-40B4-BE49-F238E27FC236}">
                  <a16:creationId xmlns:a16="http://schemas.microsoft.com/office/drawing/2014/main" id="{42AF360A-1DEA-62BA-254B-252AF4D6D4A2}"/>
                </a:ext>
              </a:extLst>
            </p:cNvPr>
            <p:cNvSpPr/>
            <p:nvPr/>
          </p:nvSpPr>
          <p:spPr>
            <a:xfrm>
              <a:off x="113865" y="2820044"/>
              <a:ext cx="2592705" cy="1770380"/>
            </a:xfrm>
            <a:custGeom>
              <a:avLst/>
              <a:gdLst/>
              <a:ahLst/>
              <a:cxnLst/>
              <a:rect l="l" t="t" r="r" b="b"/>
              <a:pathLst>
                <a:path w="2592705" h="1770379">
                  <a:moveTo>
                    <a:pt x="1867616" y="0"/>
                  </a:moveTo>
                  <a:lnTo>
                    <a:pt x="1895904" y="16144"/>
                  </a:lnTo>
                  <a:lnTo>
                    <a:pt x="1914268" y="22245"/>
                  </a:lnTo>
                  <a:lnTo>
                    <a:pt x="1930750" y="18949"/>
                  </a:lnTo>
                  <a:lnTo>
                    <a:pt x="1953390" y="6902"/>
                  </a:lnTo>
                </a:path>
                <a:path w="2592705" h="1770379">
                  <a:moveTo>
                    <a:pt x="1744402" y="59869"/>
                  </a:moveTo>
                  <a:lnTo>
                    <a:pt x="1847197" y="117666"/>
                  </a:lnTo>
                </a:path>
                <a:path w="2592705" h="1770379">
                  <a:moveTo>
                    <a:pt x="1430952" y="840520"/>
                  </a:moveTo>
                  <a:lnTo>
                    <a:pt x="1396667" y="967299"/>
                  </a:lnTo>
                </a:path>
                <a:path w="2592705" h="1770379">
                  <a:moveTo>
                    <a:pt x="1908865" y="1764666"/>
                  </a:moveTo>
                  <a:lnTo>
                    <a:pt x="2032200" y="1764666"/>
                  </a:lnTo>
                </a:path>
                <a:path w="2592705" h="1770379">
                  <a:moveTo>
                    <a:pt x="2199207" y="1767226"/>
                  </a:moveTo>
                  <a:lnTo>
                    <a:pt x="2379029" y="1767226"/>
                  </a:lnTo>
                </a:path>
                <a:path w="2592705" h="1770379">
                  <a:moveTo>
                    <a:pt x="1346132" y="1769786"/>
                  </a:moveTo>
                  <a:lnTo>
                    <a:pt x="1731542" y="1769786"/>
                  </a:lnTo>
                </a:path>
                <a:path w="2592705" h="1770379">
                  <a:moveTo>
                    <a:pt x="961613" y="1299622"/>
                  </a:moveTo>
                  <a:lnTo>
                    <a:pt x="1068637" y="1366409"/>
                  </a:lnTo>
                </a:path>
                <a:path w="2592705" h="1770379">
                  <a:moveTo>
                    <a:pt x="2088732" y="996404"/>
                  </a:moveTo>
                  <a:lnTo>
                    <a:pt x="2057845" y="1050330"/>
                  </a:lnTo>
                  <a:lnTo>
                    <a:pt x="2286535" y="1327827"/>
                  </a:lnTo>
                </a:path>
                <a:path w="2592705" h="1770379">
                  <a:moveTo>
                    <a:pt x="2230048" y="808856"/>
                  </a:moveTo>
                  <a:lnTo>
                    <a:pt x="2592298" y="1090635"/>
                  </a:lnTo>
                </a:path>
                <a:path w="2592705" h="1770379">
                  <a:moveTo>
                    <a:pt x="146269" y="1183967"/>
                  </a:moveTo>
                  <a:lnTo>
                    <a:pt x="91788" y="1177308"/>
                  </a:lnTo>
                  <a:lnTo>
                    <a:pt x="45868" y="1178972"/>
                  </a:lnTo>
                  <a:lnTo>
                    <a:pt x="14167" y="1183774"/>
                  </a:lnTo>
                  <a:lnTo>
                    <a:pt x="2342" y="1186526"/>
                  </a:lnTo>
                </a:path>
                <a:path w="2592705" h="1770379">
                  <a:moveTo>
                    <a:pt x="171923" y="1228903"/>
                  </a:moveTo>
                  <a:lnTo>
                    <a:pt x="111926" y="1221922"/>
                  </a:lnTo>
                  <a:lnTo>
                    <a:pt x="67565" y="1224095"/>
                  </a:lnTo>
                  <a:lnTo>
                    <a:pt x="40056" y="1229640"/>
                  </a:lnTo>
                  <a:lnTo>
                    <a:pt x="30616" y="1232773"/>
                  </a:lnTo>
                </a:path>
                <a:path w="2592705" h="1770379">
                  <a:moveTo>
                    <a:pt x="697808" y="1176226"/>
                  </a:moveTo>
                  <a:lnTo>
                    <a:pt x="555608" y="1080334"/>
                  </a:lnTo>
                  <a:lnTo>
                    <a:pt x="401503" y="1246472"/>
                  </a:lnTo>
                  <a:lnTo>
                    <a:pt x="540192" y="1344147"/>
                  </a:lnTo>
                  <a:lnTo>
                    <a:pt x="697808" y="1176226"/>
                  </a:lnTo>
                  <a:close/>
                </a:path>
                <a:path w="2592705" h="1770379">
                  <a:moveTo>
                    <a:pt x="404896" y="1237954"/>
                  </a:moveTo>
                  <a:lnTo>
                    <a:pt x="365196" y="1247507"/>
                  </a:lnTo>
                  <a:lnTo>
                    <a:pt x="319300" y="1256750"/>
                  </a:lnTo>
                  <a:lnTo>
                    <a:pt x="268261" y="1264333"/>
                  </a:lnTo>
                  <a:lnTo>
                    <a:pt x="213135" y="1268905"/>
                  </a:lnTo>
                  <a:lnTo>
                    <a:pt x="154977" y="1269116"/>
                  </a:lnTo>
                  <a:lnTo>
                    <a:pt x="94841" y="1263615"/>
                  </a:lnTo>
                  <a:lnTo>
                    <a:pt x="48137" y="1248341"/>
                  </a:lnTo>
                  <a:lnTo>
                    <a:pt x="15047" y="1222186"/>
                  </a:lnTo>
                  <a:lnTo>
                    <a:pt x="0" y="1192017"/>
                  </a:lnTo>
                  <a:lnTo>
                    <a:pt x="7423" y="1164706"/>
                  </a:lnTo>
                  <a:lnTo>
                    <a:pt x="41746" y="1147121"/>
                  </a:lnTo>
                  <a:lnTo>
                    <a:pt x="106146" y="1135559"/>
                  </a:lnTo>
                  <a:lnTo>
                    <a:pt x="174758" y="1125558"/>
                  </a:lnTo>
                  <a:lnTo>
                    <a:pt x="229320" y="1118525"/>
                  </a:lnTo>
                  <a:lnTo>
                    <a:pt x="251565" y="1115868"/>
                  </a:lnTo>
                  <a:lnTo>
                    <a:pt x="216922" y="1104544"/>
                  </a:lnTo>
                  <a:lnTo>
                    <a:pt x="199780" y="1083979"/>
                  </a:lnTo>
                  <a:lnTo>
                    <a:pt x="199334" y="1062769"/>
                  </a:lnTo>
                  <a:lnTo>
                    <a:pt x="214780" y="1049508"/>
                  </a:lnTo>
                  <a:lnTo>
                    <a:pt x="241861" y="1043399"/>
                  </a:lnTo>
                  <a:lnTo>
                    <a:pt x="278573" y="1037940"/>
                  </a:lnTo>
                  <a:lnTo>
                    <a:pt x="327496" y="1033130"/>
                  </a:lnTo>
                  <a:lnTo>
                    <a:pt x="391205" y="1028967"/>
                  </a:lnTo>
                  <a:lnTo>
                    <a:pt x="435876" y="1034843"/>
                  </a:lnTo>
                  <a:lnTo>
                    <a:pt x="476792" y="1053087"/>
                  </a:lnTo>
                  <a:lnTo>
                    <a:pt x="511312" y="1077247"/>
                  </a:lnTo>
                  <a:lnTo>
                    <a:pt x="536798" y="1100874"/>
                  </a:lnTo>
                </a:path>
              </a:pathLst>
            </a:custGeom>
            <a:ln w="15237">
              <a:solidFill>
                <a:srgbClr val="0F0E0D"/>
              </a:solidFill>
            </a:ln>
          </p:spPr>
          <p:txBody>
            <a:bodyPr wrap="square" lIns="0" tIns="0" rIns="0" bIns="0" rtlCol="0"/>
            <a:lstStyle/>
            <a:p>
              <a:endParaRPr/>
            </a:p>
          </p:txBody>
        </p:sp>
        <p:sp>
          <p:nvSpPr>
            <p:cNvPr id="17" name="object 13">
              <a:extLst>
                <a:ext uri="{FF2B5EF4-FFF2-40B4-BE49-F238E27FC236}">
                  <a16:creationId xmlns:a16="http://schemas.microsoft.com/office/drawing/2014/main" id="{D9A9E4F8-463B-B1FE-72AB-C42833BADD20}"/>
                </a:ext>
              </a:extLst>
            </p:cNvPr>
            <p:cNvSpPr/>
            <p:nvPr/>
          </p:nvSpPr>
          <p:spPr>
            <a:xfrm>
              <a:off x="1352558" y="2023435"/>
              <a:ext cx="1083945" cy="1222375"/>
            </a:xfrm>
            <a:custGeom>
              <a:avLst/>
              <a:gdLst/>
              <a:ahLst/>
              <a:cxnLst/>
              <a:rect l="l" t="t" r="r" b="b"/>
              <a:pathLst>
                <a:path w="1083945" h="1222375">
                  <a:moveTo>
                    <a:pt x="622553" y="1221886"/>
                  </a:moveTo>
                  <a:lnTo>
                    <a:pt x="574385" y="1201897"/>
                  </a:lnTo>
                  <a:lnTo>
                    <a:pt x="532726" y="1100638"/>
                  </a:lnTo>
                  <a:lnTo>
                    <a:pt x="529122" y="1080987"/>
                  </a:lnTo>
                  <a:lnTo>
                    <a:pt x="529975" y="1071031"/>
                  </a:lnTo>
                  <a:lnTo>
                    <a:pt x="548086" y="1019806"/>
                  </a:lnTo>
                  <a:lnTo>
                    <a:pt x="579330" y="987596"/>
                  </a:lnTo>
                  <a:lnTo>
                    <a:pt x="676952" y="974866"/>
                  </a:lnTo>
                  <a:lnTo>
                    <a:pt x="692850" y="975422"/>
                  </a:lnTo>
                  <a:lnTo>
                    <a:pt x="730696" y="1001354"/>
                  </a:lnTo>
                  <a:lnTo>
                    <a:pt x="752791" y="1037663"/>
                  </a:lnTo>
                  <a:lnTo>
                    <a:pt x="760951" y="1065854"/>
                  </a:lnTo>
                  <a:lnTo>
                    <a:pt x="760227" y="1075758"/>
                  </a:lnTo>
                  <a:lnTo>
                    <a:pt x="744928" y="1168613"/>
                  </a:lnTo>
                  <a:lnTo>
                    <a:pt x="712883" y="1210406"/>
                  </a:lnTo>
                  <a:lnTo>
                    <a:pt x="622553" y="1221886"/>
                  </a:lnTo>
                  <a:close/>
                </a:path>
                <a:path w="1083945" h="1222375">
                  <a:moveTo>
                    <a:pt x="670832" y="50118"/>
                  </a:moveTo>
                  <a:lnTo>
                    <a:pt x="471485" y="50118"/>
                  </a:lnTo>
                  <a:lnTo>
                    <a:pt x="479650" y="41023"/>
                  </a:lnTo>
                  <a:lnTo>
                    <a:pt x="503105" y="21688"/>
                  </a:lnTo>
                  <a:lnTo>
                    <a:pt x="540289" y="4039"/>
                  </a:lnTo>
                  <a:lnTo>
                    <a:pt x="589639" y="0"/>
                  </a:lnTo>
                  <a:lnTo>
                    <a:pt x="632181" y="6239"/>
                  </a:lnTo>
                  <a:lnTo>
                    <a:pt x="655463" y="16212"/>
                  </a:lnTo>
                  <a:lnTo>
                    <a:pt x="667677" y="37022"/>
                  </a:lnTo>
                  <a:lnTo>
                    <a:pt x="670832" y="50118"/>
                  </a:lnTo>
                  <a:close/>
                </a:path>
                <a:path w="1083945" h="1222375">
                  <a:moveTo>
                    <a:pt x="856814" y="146426"/>
                  </a:moveTo>
                  <a:lnTo>
                    <a:pt x="276186" y="146426"/>
                  </a:lnTo>
                  <a:lnTo>
                    <a:pt x="278714" y="134000"/>
                  </a:lnTo>
                  <a:lnTo>
                    <a:pt x="314129" y="71092"/>
                  </a:lnTo>
                  <a:lnTo>
                    <a:pt x="357140" y="44939"/>
                  </a:lnTo>
                  <a:lnTo>
                    <a:pt x="399375" y="31293"/>
                  </a:lnTo>
                  <a:lnTo>
                    <a:pt x="425364" y="27283"/>
                  </a:lnTo>
                  <a:lnTo>
                    <a:pt x="445827" y="33396"/>
                  </a:lnTo>
                  <a:lnTo>
                    <a:pt x="471485" y="50118"/>
                  </a:lnTo>
                  <a:lnTo>
                    <a:pt x="670832" y="50118"/>
                  </a:lnTo>
                  <a:lnTo>
                    <a:pt x="677013" y="75772"/>
                  </a:lnTo>
                  <a:lnTo>
                    <a:pt x="823109" y="75772"/>
                  </a:lnTo>
                  <a:lnTo>
                    <a:pt x="827705" y="78097"/>
                  </a:lnTo>
                  <a:lnTo>
                    <a:pt x="843211" y="92007"/>
                  </a:lnTo>
                  <a:lnTo>
                    <a:pt x="845960" y="110984"/>
                  </a:lnTo>
                  <a:lnTo>
                    <a:pt x="840165" y="142616"/>
                  </a:lnTo>
                  <a:lnTo>
                    <a:pt x="856814" y="146426"/>
                  </a:lnTo>
                  <a:close/>
                </a:path>
                <a:path w="1083945" h="1222375">
                  <a:moveTo>
                    <a:pt x="823109" y="75772"/>
                  </a:moveTo>
                  <a:lnTo>
                    <a:pt x="677013" y="75772"/>
                  </a:lnTo>
                  <a:lnTo>
                    <a:pt x="687532" y="69776"/>
                  </a:lnTo>
                  <a:lnTo>
                    <a:pt x="714916" y="58607"/>
                  </a:lnTo>
                  <a:lnTo>
                    <a:pt x="752901" y="52494"/>
                  </a:lnTo>
                  <a:lnTo>
                    <a:pt x="795229" y="61665"/>
                  </a:lnTo>
                  <a:lnTo>
                    <a:pt x="823109" y="75772"/>
                  </a:lnTo>
                  <a:close/>
                </a:path>
                <a:path w="1083945" h="1222375">
                  <a:moveTo>
                    <a:pt x="166961" y="842725"/>
                  </a:moveTo>
                  <a:lnTo>
                    <a:pt x="121474" y="837343"/>
                  </a:lnTo>
                  <a:lnTo>
                    <a:pt x="96813" y="823774"/>
                  </a:lnTo>
                  <a:lnTo>
                    <a:pt x="84429" y="791422"/>
                  </a:lnTo>
                  <a:lnTo>
                    <a:pt x="75773" y="729690"/>
                  </a:lnTo>
                  <a:lnTo>
                    <a:pt x="63565" y="725093"/>
                  </a:lnTo>
                  <a:lnTo>
                    <a:pt x="36904" y="709297"/>
                  </a:lnTo>
                  <a:lnTo>
                    <a:pt x="10734" y="679293"/>
                  </a:lnTo>
                  <a:lnTo>
                    <a:pt x="0" y="632074"/>
                  </a:lnTo>
                  <a:lnTo>
                    <a:pt x="2523" y="587732"/>
                  </a:lnTo>
                  <a:lnTo>
                    <a:pt x="10588" y="561710"/>
                  </a:lnTo>
                  <a:lnTo>
                    <a:pt x="30694" y="543891"/>
                  </a:lnTo>
                  <a:lnTo>
                    <a:pt x="69344" y="524158"/>
                  </a:lnTo>
                  <a:lnTo>
                    <a:pt x="62980" y="513559"/>
                  </a:lnTo>
                  <a:lnTo>
                    <a:pt x="51197" y="485617"/>
                  </a:lnTo>
                  <a:lnTo>
                    <a:pt x="44961" y="446113"/>
                  </a:lnTo>
                  <a:lnTo>
                    <a:pt x="55237" y="400827"/>
                  </a:lnTo>
                  <a:lnTo>
                    <a:pt x="79729" y="368687"/>
                  </a:lnTo>
                  <a:lnTo>
                    <a:pt x="106754" y="354733"/>
                  </a:lnTo>
                  <a:lnTo>
                    <a:pt x="133065" y="343916"/>
                  </a:lnTo>
                  <a:lnTo>
                    <a:pt x="155414" y="321185"/>
                  </a:lnTo>
                  <a:lnTo>
                    <a:pt x="151603" y="305365"/>
                  </a:lnTo>
                  <a:lnTo>
                    <a:pt x="147073" y="266900"/>
                  </a:lnTo>
                  <a:lnTo>
                    <a:pt x="152174" y="219284"/>
                  </a:lnTo>
                  <a:lnTo>
                    <a:pt x="177259" y="176009"/>
                  </a:lnTo>
                  <a:lnTo>
                    <a:pt x="207699" y="148092"/>
                  </a:lnTo>
                  <a:lnTo>
                    <a:pt x="228151" y="135704"/>
                  </a:lnTo>
                  <a:lnTo>
                    <a:pt x="247888" y="136074"/>
                  </a:lnTo>
                  <a:lnTo>
                    <a:pt x="276186" y="146426"/>
                  </a:lnTo>
                  <a:lnTo>
                    <a:pt x="856814" y="146426"/>
                  </a:lnTo>
                  <a:lnTo>
                    <a:pt x="894878" y="155599"/>
                  </a:lnTo>
                  <a:lnTo>
                    <a:pt x="959378" y="179868"/>
                  </a:lnTo>
                  <a:lnTo>
                    <a:pt x="989670" y="233433"/>
                  </a:lnTo>
                  <a:lnTo>
                    <a:pt x="989146" y="263330"/>
                  </a:lnTo>
                  <a:lnTo>
                    <a:pt x="988856" y="268745"/>
                  </a:lnTo>
                  <a:lnTo>
                    <a:pt x="1000627" y="281797"/>
                  </a:lnTo>
                  <a:lnTo>
                    <a:pt x="1001119" y="282615"/>
                  </a:lnTo>
                  <a:lnTo>
                    <a:pt x="743801" y="282615"/>
                  </a:lnTo>
                  <a:lnTo>
                    <a:pt x="738947" y="296689"/>
                  </a:lnTo>
                  <a:lnTo>
                    <a:pt x="722296" y="329675"/>
                  </a:lnTo>
                  <a:lnTo>
                    <a:pt x="690715" y="367717"/>
                  </a:lnTo>
                  <a:lnTo>
                    <a:pt x="641067" y="396958"/>
                  </a:lnTo>
                  <a:lnTo>
                    <a:pt x="594192" y="412374"/>
                  </a:lnTo>
                  <a:lnTo>
                    <a:pt x="484330" y="412374"/>
                  </a:lnTo>
                  <a:lnTo>
                    <a:pt x="489183" y="424197"/>
                  </a:lnTo>
                  <a:lnTo>
                    <a:pt x="497163" y="453966"/>
                  </a:lnTo>
                  <a:lnTo>
                    <a:pt x="498402" y="493132"/>
                  </a:lnTo>
                  <a:lnTo>
                    <a:pt x="483035" y="533146"/>
                  </a:lnTo>
                  <a:lnTo>
                    <a:pt x="461367" y="562421"/>
                  </a:lnTo>
                  <a:lnTo>
                    <a:pt x="444775" y="579402"/>
                  </a:lnTo>
                  <a:lnTo>
                    <a:pt x="424825" y="590592"/>
                  </a:lnTo>
                  <a:lnTo>
                    <a:pt x="393086" y="602491"/>
                  </a:lnTo>
                  <a:lnTo>
                    <a:pt x="400711" y="615774"/>
                  </a:lnTo>
                  <a:lnTo>
                    <a:pt x="414882" y="649335"/>
                  </a:lnTo>
                  <a:lnTo>
                    <a:pt x="422548" y="693745"/>
                  </a:lnTo>
                  <a:lnTo>
                    <a:pt x="410655" y="739572"/>
                  </a:lnTo>
                  <a:lnTo>
                    <a:pt x="383365" y="772821"/>
                  </a:lnTo>
                  <a:lnTo>
                    <a:pt x="354281" y="789809"/>
                  </a:lnTo>
                  <a:lnTo>
                    <a:pt x="324486" y="796440"/>
                  </a:lnTo>
                  <a:lnTo>
                    <a:pt x="295061" y="798619"/>
                  </a:lnTo>
                  <a:lnTo>
                    <a:pt x="269794" y="807527"/>
                  </a:lnTo>
                  <a:lnTo>
                    <a:pt x="245942" y="824087"/>
                  </a:lnTo>
                  <a:lnTo>
                    <a:pt x="214623" y="838939"/>
                  </a:lnTo>
                  <a:lnTo>
                    <a:pt x="166961" y="842725"/>
                  </a:lnTo>
                  <a:close/>
                </a:path>
                <a:path w="1083945" h="1222375">
                  <a:moveTo>
                    <a:pt x="818436" y="766773"/>
                  </a:moveTo>
                  <a:lnTo>
                    <a:pt x="825919" y="720695"/>
                  </a:lnTo>
                  <a:lnTo>
                    <a:pt x="833267" y="673035"/>
                  </a:lnTo>
                  <a:lnTo>
                    <a:pt x="840258" y="624271"/>
                  </a:lnTo>
                  <a:lnTo>
                    <a:pt x="846670" y="574885"/>
                  </a:lnTo>
                  <a:lnTo>
                    <a:pt x="852281" y="525356"/>
                  </a:lnTo>
                  <a:lnTo>
                    <a:pt x="856871" y="476164"/>
                  </a:lnTo>
                  <a:lnTo>
                    <a:pt x="860218" y="427790"/>
                  </a:lnTo>
                  <a:lnTo>
                    <a:pt x="856230" y="413635"/>
                  </a:lnTo>
                  <a:lnTo>
                    <a:pt x="853378" y="398654"/>
                  </a:lnTo>
                  <a:lnTo>
                    <a:pt x="851820" y="382824"/>
                  </a:lnTo>
                  <a:lnTo>
                    <a:pt x="851715" y="366124"/>
                  </a:lnTo>
                  <a:lnTo>
                    <a:pt x="840277" y="362836"/>
                  </a:lnTo>
                  <a:lnTo>
                    <a:pt x="812221" y="350396"/>
                  </a:lnTo>
                  <a:lnTo>
                    <a:pt x="776933" y="324943"/>
                  </a:lnTo>
                  <a:lnTo>
                    <a:pt x="743801" y="282615"/>
                  </a:lnTo>
                  <a:lnTo>
                    <a:pt x="1001119" y="282615"/>
                  </a:lnTo>
                  <a:lnTo>
                    <a:pt x="1010121" y="297577"/>
                  </a:lnTo>
                  <a:lnTo>
                    <a:pt x="1015706" y="316114"/>
                  </a:lnTo>
                  <a:lnTo>
                    <a:pt x="1015751" y="337434"/>
                  </a:lnTo>
                  <a:lnTo>
                    <a:pt x="1011766" y="374002"/>
                  </a:lnTo>
                  <a:lnTo>
                    <a:pt x="1017524" y="393817"/>
                  </a:lnTo>
                  <a:lnTo>
                    <a:pt x="1039406" y="403745"/>
                  </a:lnTo>
                  <a:lnTo>
                    <a:pt x="1083788" y="410648"/>
                  </a:lnTo>
                  <a:lnTo>
                    <a:pt x="1082885" y="453356"/>
                  </a:lnTo>
                  <a:lnTo>
                    <a:pt x="1076563" y="477767"/>
                  </a:lnTo>
                  <a:lnTo>
                    <a:pt x="1059405" y="493038"/>
                  </a:lnTo>
                  <a:lnTo>
                    <a:pt x="1025991" y="508325"/>
                  </a:lnTo>
                  <a:lnTo>
                    <a:pt x="1031154" y="515390"/>
                  </a:lnTo>
                  <a:lnTo>
                    <a:pt x="1041263" y="534977"/>
                  </a:lnTo>
                  <a:lnTo>
                    <a:pt x="1048246" y="564675"/>
                  </a:lnTo>
                  <a:lnTo>
                    <a:pt x="1044033" y="602073"/>
                  </a:lnTo>
                  <a:lnTo>
                    <a:pt x="1033537" y="633526"/>
                  </a:lnTo>
                  <a:lnTo>
                    <a:pt x="1022808" y="651240"/>
                  </a:lnTo>
                  <a:lnTo>
                    <a:pt x="1005340" y="661721"/>
                  </a:lnTo>
                  <a:lnTo>
                    <a:pt x="974624" y="671477"/>
                  </a:lnTo>
                  <a:lnTo>
                    <a:pt x="977348" y="703037"/>
                  </a:lnTo>
                  <a:lnTo>
                    <a:pt x="966590" y="735077"/>
                  </a:lnTo>
                  <a:lnTo>
                    <a:pt x="940031" y="757399"/>
                  </a:lnTo>
                  <a:lnTo>
                    <a:pt x="871758" y="757399"/>
                  </a:lnTo>
                  <a:lnTo>
                    <a:pt x="851262" y="758173"/>
                  </a:lnTo>
                  <a:lnTo>
                    <a:pt x="833492" y="761580"/>
                  </a:lnTo>
                  <a:lnTo>
                    <a:pt x="818436" y="766773"/>
                  </a:lnTo>
                  <a:close/>
                </a:path>
                <a:path w="1083945" h="1222375">
                  <a:moveTo>
                    <a:pt x="542185" y="425714"/>
                  </a:moveTo>
                  <a:lnTo>
                    <a:pt x="515476" y="423584"/>
                  </a:lnTo>
                  <a:lnTo>
                    <a:pt x="484330" y="412374"/>
                  </a:lnTo>
                  <a:lnTo>
                    <a:pt x="594192" y="412374"/>
                  </a:lnTo>
                  <a:lnTo>
                    <a:pt x="579150" y="417321"/>
                  </a:lnTo>
                  <a:lnTo>
                    <a:pt x="542185" y="425714"/>
                  </a:lnTo>
                  <a:close/>
                </a:path>
                <a:path w="1083945" h="1222375">
                  <a:moveTo>
                    <a:pt x="624580" y="613205"/>
                  </a:moveTo>
                  <a:lnTo>
                    <a:pt x="606127" y="613205"/>
                  </a:lnTo>
                  <a:lnTo>
                    <a:pt x="598614" y="605764"/>
                  </a:lnTo>
                  <a:lnTo>
                    <a:pt x="598614" y="587312"/>
                  </a:lnTo>
                  <a:lnTo>
                    <a:pt x="606127" y="579812"/>
                  </a:lnTo>
                  <a:lnTo>
                    <a:pt x="624580" y="579812"/>
                  </a:lnTo>
                  <a:lnTo>
                    <a:pt x="632077" y="587312"/>
                  </a:lnTo>
                  <a:lnTo>
                    <a:pt x="632077" y="605764"/>
                  </a:lnTo>
                  <a:lnTo>
                    <a:pt x="624580" y="613205"/>
                  </a:lnTo>
                  <a:close/>
                </a:path>
                <a:path w="1083945" h="1222375">
                  <a:moveTo>
                    <a:pt x="786299" y="616658"/>
                  </a:moveTo>
                  <a:lnTo>
                    <a:pt x="767846" y="616658"/>
                  </a:lnTo>
                  <a:lnTo>
                    <a:pt x="760349" y="609217"/>
                  </a:lnTo>
                  <a:lnTo>
                    <a:pt x="760349" y="590764"/>
                  </a:lnTo>
                  <a:lnTo>
                    <a:pt x="767846" y="583264"/>
                  </a:lnTo>
                  <a:lnTo>
                    <a:pt x="786299" y="583264"/>
                  </a:lnTo>
                  <a:lnTo>
                    <a:pt x="793735" y="590764"/>
                  </a:lnTo>
                  <a:lnTo>
                    <a:pt x="793735" y="609217"/>
                  </a:lnTo>
                  <a:lnTo>
                    <a:pt x="786299" y="616658"/>
                  </a:lnTo>
                  <a:close/>
                </a:path>
                <a:path w="1083945" h="1222375">
                  <a:moveTo>
                    <a:pt x="894991" y="760107"/>
                  </a:moveTo>
                  <a:lnTo>
                    <a:pt x="871758" y="757399"/>
                  </a:lnTo>
                  <a:lnTo>
                    <a:pt x="940031" y="757399"/>
                  </a:lnTo>
                  <a:lnTo>
                    <a:pt x="894991" y="760107"/>
                  </a:lnTo>
                  <a:close/>
                </a:path>
              </a:pathLst>
            </a:custGeom>
            <a:solidFill>
              <a:srgbClr val="0F0E0D"/>
            </a:solidFill>
          </p:spPr>
          <p:txBody>
            <a:bodyPr wrap="square" lIns="0" tIns="0" rIns="0" bIns="0" rtlCol="0"/>
            <a:lstStyle/>
            <a:p>
              <a:endParaRPr/>
            </a:p>
          </p:txBody>
        </p:sp>
        <p:pic>
          <p:nvPicPr>
            <p:cNvPr id="18" name="object 14">
              <a:extLst>
                <a:ext uri="{FF2B5EF4-FFF2-40B4-BE49-F238E27FC236}">
                  <a16:creationId xmlns:a16="http://schemas.microsoft.com/office/drawing/2014/main" id="{562DF057-2795-7686-4E91-ED6BDA78D2A7}"/>
                </a:ext>
              </a:extLst>
            </p:cNvPr>
            <p:cNvPicPr/>
            <p:nvPr/>
          </p:nvPicPr>
          <p:blipFill>
            <a:blip r:embed="rId4" cstate="print"/>
            <a:stretch>
              <a:fillRect/>
            </a:stretch>
          </p:blipFill>
          <p:spPr>
            <a:xfrm>
              <a:off x="2846045" y="1885040"/>
              <a:ext cx="2934566" cy="7367494"/>
            </a:xfrm>
            <a:prstGeom prst="rect">
              <a:avLst/>
            </a:prstGeom>
          </p:spPr>
        </p:pic>
      </p:grpSp>
      <p:sp>
        <p:nvSpPr>
          <p:cNvPr id="19" name="object 2">
            <a:extLst>
              <a:ext uri="{FF2B5EF4-FFF2-40B4-BE49-F238E27FC236}">
                <a16:creationId xmlns:a16="http://schemas.microsoft.com/office/drawing/2014/main" id="{7803DB9A-0B1D-E3B4-0F4B-83850447A654}"/>
              </a:ext>
            </a:extLst>
          </p:cNvPr>
          <p:cNvSpPr txBox="1">
            <a:spLocks noGrp="1"/>
          </p:cNvSpPr>
          <p:nvPr>
            <p:ph sz="half" idx="2"/>
          </p:nvPr>
        </p:nvSpPr>
        <p:spPr>
          <a:xfrm>
            <a:off x="1472873" y="1948186"/>
            <a:ext cx="7972317" cy="5093702"/>
          </a:xfrm>
          <a:prstGeom prst="rect">
            <a:avLst/>
          </a:prstGeom>
        </p:spPr>
        <p:txBody>
          <a:bodyPr vert="horz" wrap="square" lIns="0" tIns="30480" rIns="0" bIns="0" rtlCol="0">
            <a:spAutoFit/>
          </a:bodyPr>
          <a:lstStyle/>
          <a:p>
            <a:pPr marL="12700" marR="992505" algn="just">
              <a:lnSpc>
                <a:spcPct val="150000"/>
              </a:lnSpc>
              <a:spcBef>
                <a:spcPts val="240"/>
              </a:spcBef>
            </a:pPr>
            <a:r>
              <a:rPr sz="1600" b="1" spc="55" dirty="0">
                <a:solidFill>
                  <a:srgbClr val="8E77F7"/>
                </a:solidFill>
                <a:latin typeface="Trebuchet MS"/>
                <a:cs typeface="Trebuchet MS"/>
              </a:rPr>
              <a:t>Enhance</a:t>
            </a:r>
            <a:r>
              <a:rPr sz="1600" b="1" spc="-40" dirty="0">
                <a:solidFill>
                  <a:srgbClr val="8E77F7"/>
                </a:solidFill>
                <a:latin typeface="Trebuchet MS"/>
                <a:cs typeface="Trebuchet MS"/>
              </a:rPr>
              <a:t> </a:t>
            </a:r>
            <a:r>
              <a:rPr sz="1600" b="1" spc="65" dirty="0">
                <a:solidFill>
                  <a:srgbClr val="8E77F7"/>
                </a:solidFill>
                <a:latin typeface="Trebuchet MS"/>
                <a:cs typeface="Trebuchet MS"/>
              </a:rPr>
              <a:t>Employee</a:t>
            </a:r>
            <a:r>
              <a:rPr sz="1600" b="1" spc="-40" dirty="0">
                <a:solidFill>
                  <a:srgbClr val="8E77F7"/>
                </a:solidFill>
                <a:latin typeface="Trebuchet MS"/>
                <a:cs typeface="Trebuchet MS"/>
              </a:rPr>
              <a:t> </a:t>
            </a:r>
            <a:r>
              <a:rPr sz="1600" b="1" dirty="0">
                <a:solidFill>
                  <a:srgbClr val="8E77F7"/>
                </a:solidFill>
                <a:latin typeface="Trebuchet MS"/>
                <a:cs typeface="Trebuchet MS"/>
              </a:rPr>
              <a:t>Engagement:</a:t>
            </a:r>
            <a:r>
              <a:rPr sz="1600" b="1" spc="40" dirty="0">
                <a:solidFill>
                  <a:srgbClr val="8E77F7"/>
                </a:solidFill>
                <a:latin typeface="Trebuchet MS"/>
                <a:cs typeface="Trebuchet MS"/>
              </a:rPr>
              <a:t> </a:t>
            </a:r>
            <a:r>
              <a:rPr sz="1600" dirty="0">
                <a:latin typeface="Trebuchet MS"/>
                <a:cs typeface="Trebuchet MS"/>
              </a:rPr>
              <a:t>Implement</a:t>
            </a:r>
            <a:r>
              <a:rPr sz="1600" spc="35" dirty="0">
                <a:latin typeface="Trebuchet MS"/>
                <a:cs typeface="Trebuchet MS"/>
              </a:rPr>
              <a:t> </a:t>
            </a:r>
            <a:r>
              <a:rPr sz="1600" spc="70" dirty="0">
                <a:latin typeface="Trebuchet MS"/>
                <a:cs typeface="Trebuchet MS"/>
              </a:rPr>
              <a:t>programs</a:t>
            </a:r>
            <a:r>
              <a:rPr sz="1600" spc="40" dirty="0">
                <a:latin typeface="Trebuchet MS"/>
                <a:cs typeface="Trebuchet MS"/>
              </a:rPr>
              <a:t> </a:t>
            </a:r>
            <a:r>
              <a:rPr sz="1600" dirty="0">
                <a:latin typeface="Trebuchet MS"/>
                <a:cs typeface="Trebuchet MS"/>
              </a:rPr>
              <a:t>to</a:t>
            </a:r>
            <a:r>
              <a:rPr sz="1600" spc="40" dirty="0">
                <a:latin typeface="Trebuchet MS"/>
                <a:cs typeface="Trebuchet MS"/>
              </a:rPr>
              <a:t> </a:t>
            </a:r>
            <a:r>
              <a:rPr sz="1600" spc="45" dirty="0">
                <a:latin typeface="Trebuchet MS"/>
                <a:cs typeface="Trebuchet MS"/>
              </a:rPr>
              <a:t>improve</a:t>
            </a:r>
            <a:r>
              <a:rPr sz="1600" spc="40" dirty="0">
                <a:latin typeface="Trebuchet MS"/>
                <a:cs typeface="Trebuchet MS"/>
              </a:rPr>
              <a:t> </a:t>
            </a:r>
            <a:r>
              <a:rPr sz="1600" spc="-25" dirty="0">
                <a:latin typeface="Trebuchet MS"/>
                <a:cs typeface="Trebuchet MS"/>
              </a:rPr>
              <a:t>job </a:t>
            </a:r>
            <a:r>
              <a:rPr sz="1600" dirty="0">
                <a:latin typeface="Trebuchet MS"/>
                <a:cs typeface="Trebuchet MS"/>
              </a:rPr>
              <a:t>satisfaction</a:t>
            </a:r>
            <a:r>
              <a:rPr sz="1600" spc="20" dirty="0">
                <a:latin typeface="Trebuchet MS"/>
                <a:cs typeface="Trebuchet MS"/>
              </a:rPr>
              <a:t> </a:t>
            </a:r>
            <a:r>
              <a:rPr sz="1600" spc="70" dirty="0">
                <a:latin typeface="Trebuchet MS"/>
                <a:cs typeface="Trebuchet MS"/>
              </a:rPr>
              <a:t>and</a:t>
            </a:r>
            <a:r>
              <a:rPr sz="1600" spc="20" dirty="0">
                <a:latin typeface="Trebuchet MS"/>
                <a:cs typeface="Trebuchet MS"/>
              </a:rPr>
              <a:t> </a:t>
            </a:r>
            <a:r>
              <a:rPr sz="1600" spc="70" dirty="0">
                <a:latin typeface="Trebuchet MS"/>
                <a:cs typeface="Trebuchet MS"/>
              </a:rPr>
              <a:t>work-</a:t>
            </a:r>
            <a:r>
              <a:rPr sz="1600" spc="-80" dirty="0">
                <a:latin typeface="Trebuchet MS"/>
                <a:cs typeface="Trebuchet MS"/>
              </a:rPr>
              <a:t>life</a:t>
            </a:r>
            <a:r>
              <a:rPr sz="1600" spc="25" dirty="0">
                <a:latin typeface="Trebuchet MS"/>
                <a:cs typeface="Trebuchet MS"/>
              </a:rPr>
              <a:t> </a:t>
            </a:r>
            <a:r>
              <a:rPr sz="1600" spc="-20" dirty="0">
                <a:latin typeface="Trebuchet MS"/>
                <a:cs typeface="Trebuchet MS"/>
              </a:rPr>
              <a:t>balance,</a:t>
            </a:r>
            <a:r>
              <a:rPr sz="1600" spc="20" dirty="0">
                <a:latin typeface="Trebuchet MS"/>
                <a:cs typeface="Trebuchet MS"/>
              </a:rPr>
              <a:t> </a:t>
            </a:r>
            <a:r>
              <a:rPr sz="1600" dirty="0">
                <a:latin typeface="Trebuchet MS"/>
                <a:cs typeface="Trebuchet MS"/>
              </a:rPr>
              <a:t>especially</a:t>
            </a:r>
            <a:r>
              <a:rPr sz="1600" spc="20" dirty="0">
                <a:latin typeface="Trebuchet MS"/>
                <a:cs typeface="Trebuchet MS"/>
              </a:rPr>
              <a:t> </a:t>
            </a:r>
            <a:r>
              <a:rPr sz="1600" dirty="0">
                <a:latin typeface="Trebuchet MS"/>
                <a:cs typeface="Trebuchet MS"/>
              </a:rPr>
              <a:t>targeting</a:t>
            </a:r>
            <a:r>
              <a:rPr sz="1600" spc="25" dirty="0">
                <a:latin typeface="Trebuchet MS"/>
                <a:cs typeface="Trebuchet MS"/>
              </a:rPr>
              <a:t> </a:t>
            </a:r>
            <a:r>
              <a:rPr sz="1600" spc="60" dirty="0">
                <a:latin typeface="Trebuchet MS"/>
                <a:cs typeface="Trebuchet MS"/>
              </a:rPr>
              <a:t>younger</a:t>
            </a:r>
            <a:r>
              <a:rPr sz="1600" spc="20" dirty="0">
                <a:latin typeface="Trebuchet MS"/>
                <a:cs typeface="Trebuchet MS"/>
              </a:rPr>
              <a:t> </a:t>
            </a:r>
            <a:r>
              <a:rPr sz="1600" spc="70" dirty="0">
                <a:latin typeface="Trebuchet MS"/>
                <a:cs typeface="Trebuchet MS"/>
              </a:rPr>
              <a:t>and</a:t>
            </a:r>
            <a:r>
              <a:rPr sz="1600" spc="20" dirty="0">
                <a:latin typeface="Trebuchet MS"/>
                <a:cs typeface="Trebuchet MS"/>
              </a:rPr>
              <a:t> </a:t>
            </a:r>
            <a:r>
              <a:rPr sz="1600" spc="-10" dirty="0">
                <a:latin typeface="Trebuchet MS"/>
                <a:cs typeface="Trebuchet MS"/>
              </a:rPr>
              <a:t>single employees.</a:t>
            </a:r>
            <a:endParaRPr sz="1600" dirty="0">
              <a:latin typeface="Trebuchet MS"/>
              <a:cs typeface="Trebuchet MS"/>
            </a:endParaRPr>
          </a:p>
          <a:p>
            <a:pPr marL="12700" marR="5080" algn="just">
              <a:lnSpc>
                <a:spcPct val="150000"/>
              </a:lnSpc>
            </a:pPr>
            <a:r>
              <a:rPr sz="1600" b="1" dirty="0">
                <a:solidFill>
                  <a:srgbClr val="8E77F7"/>
                </a:solidFill>
                <a:latin typeface="Trebuchet MS"/>
                <a:cs typeface="Trebuchet MS"/>
              </a:rPr>
              <a:t>Review</a:t>
            </a:r>
            <a:r>
              <a:rPr sz="1600" b="1" spc="-40" dirty="0">
                <a:solidFill>
                  <a:srgbClr val="8E77F7"/>
                </a:solidFill>
                <a:latin typeface="Trebuchet MS"/>
                <a:cs typeface="Trebuchet MS"/>
              </a:rPr>
              <a:t> </a:t>
            </a:r>
            <a:r>
              <a:rPr sz="1600" b="1" dirty="0">
                <a:solidFill>
                  <a:srgbClr val="8E77F7"/>
                </a:solidFill>
                <a:latin typeface="Trebuchet MS"/>
                <a:cs typeface="Trebuchet MS"/>
              </a:rPr>
              <a:t>Financial</a:t>
            </a:r>
            <a:r>
              <a:rPr sz="1600" b="1" spc="-40" dirty="0">
                <a:solidFill>
                  <a:srgbClr val="8E77F7"/>
                </a:solidFill>
                <a:latin typeface="Trebuchet MS"/>
                <a:cs typeface="Trebuchet MS"/>
              </a:rPr>
              <a:t> </a:t>
            </a:r>
            <a:r>
              <a:rPr sz="1600" b="1" dirty="0">
                <a:solidFill>
                  <a:srgbClr val="8E77F7"/>
                </a:solidFill>
                <a:latin typeface="Trebuchet MS"/>
                <a:cs typeface="Trebuchet MS"/>
              </a:rPr>
              <a:t>Incentives:</a:t>
            </a:r>
            <a:r>
              <a:rPr sz="1600" b="1" spc="40" dirty="0">
                <a:solidFill>
                  <a:srgbClr val="8E77F7"/>
                </a:solidFill>
                <a:latin typeface="Trebuchet MS"/>
                <a:cs typeface="Trebuchet MS"/>
              </a:rPr>
              <a:t> </a:t>
            </a:r>
            <a:r>
              <a:rPr sz="1600" dirty="0">
                <a:latin typeface="Trebuchet MS"/>
                <a:cs typeface="Trebuchet MS"/>
              </a:rPr>
              <a:t>Offer</a:t>
            </a:r>
            <a:r>
              <a:rPr sz="1600" spc="45" dirty="0">
                <a:latin typeface="Trebuchet MS"/>
                <a:cs typeface="Trebuchet MS"/>
              </a:rPr>
              <a:t> </a:t>
            </a:r>
            <a:r>
              <a:rPr sz="1600" dirty="0">
                <a:latin typeface="Trebuchet MS"/>
                <a:cs typeface="Trebuchet MS"/>
              </a:rPr>
              <a:t>competitive</a:t>
            </a:r>
            <a:r>
              <a:rPr sz="1600" spc="40" dirty="0">
                <a:latin typeface="Trebuchet MS"/>
                <a:cs typeface="Trebuchet MS"/>
              </a:rPr>
              <a:t> </a:t>
            </a:r>
            <a:r>
              <a:rPr sz="1600" dirty="0">
                <a:latin typeface="Trebuchet MS"/>
                <a:cs typeface="Trebuchet MS"/>
              </a:rPr>
              <a:t>salary</a:t>
            </a:r>
            <a:r>
              <a:rPr sz="1600" spc="40" dirty="0">
                <a:latin typeface="Trebuchet MS"/>
                <a:cs typeface="Trebuchet MS"/>
              </a:rPr>
              <a:t> </a:t>
            </a:r>
            <a:r>
              <a:rPr sz="1600" dirty="0">
                <a:latin typeface="Trebuchet MS"/>
                <a:cs typeface="Trebuchet MS"/>
              </a:rPr>
              <a:t>hikes</a:t>
            </a:r>
            <a:r>
              <a:rPr sz="1600" spc="40" dirty="0">
                <a:latin typeface="Trebuchet MS"/>
                <a:cs typeface="Trebuchet MS"/>
              </a:rPr>
              <a:t> </a:t>
            </a:r>
            <a:r>
              <a:rPr sz="1600" spc="70" dirty="0">
                <a:latin typeface="Trebuchet MS"/>
                <a:cs typeface="Trebuchet MS"/>
              </a:rPr>
              <a:t>and</a:t>
            </a:r>
            <a:r>
              <a:rPr sz="1600" spc="40" dirty="0">
                <a:latin typeface="Trebuchet MS"/>
                <a:cs typeface="Trebuchet MS"/>
              </a:rPr>
              <a:t> </a:t>
            </a:r>
            <a:r>
              <a:rPr sz="1600" spc="90" dirty="0">
                <a:latin typeface="Trebuchet MS"/>
                <a:cs typeface="Trebuchet MS"/>
              </a:rPr>
              <a:t>stock</a:t>
            </a:r>
            <a:r>
              <a:rPr sz="1600" spc="40" dirty="0">
                <a:latin typeface="Trebuchet MS"/>
                <a:cs typeface="Trebuchet MS"/>
              </a:rPr>
              <a:t> </a:t>
            </a:r>
            <a:r>
              <a:rPr sz="1600" spc="70" dirty="0">
                <a:latin typeface="Trebuchet MS"/>
                <a:cs typeface="Trebuchet MS"/>
              </a:rPr>
              <a:t>options</a:t>
            </a:r>
            <a:r>
              <a:rPr sz="1600" spc="40" dirty="0">
                <a:latin typeface="Trebuchet MS"/>
                <a:cs typeface="Trebuchet MS"/>
              </a:rPr>
              <a:t> </a:t>
            </a:r>
            <a:r>
              <a:rPr sz="1600" spc="-25" dirty="0">
                <a:latin typeface="Trebuchet MS"/>
                <a:cs typeface="Trebuchet MS"/>
              </a:rPr>
              <a:t>to </a:t>
            </a:r>
            <a:r>
              <a:rPr sz="1600" spc="-10" dirty="0">
                <a:latin typeface="Trebuchet MS"/>
                <a:cs typeface="Trebuchet MS"/>
              </a:rPr>
              <a:t>retain</a:t>
            </a:r>
            <a:r>
              <a:rPr sz="1600" spc="-65" dirty="0">
                <a:latin typeface="Trebuchet MS"/>
                <a:cs typeface="Trebuchet MS"/>
              </a:rPr>
              <a:t> </a:t>
            </a:r>
            <a:r>
              <a:rPr sz="1600" spc="-85" dirty="0">
                <a:latin typeface="Trebuchet MS"/>
                <a:cs typeface="Trebuchet MS"/>
              </a:rPr>
              <a:t>talent,</a:t>
            </a:r>
            <a:r>
              <a:rPr sz="1600" spc="-60" dirty="0">
                <a:latin typeface="Trebuchet MS"/>
                <a:cs typeface="Trebuchet MS"/>
              </a:rPr>
              <a:t> </a:t>
            </a:r>
            <a:r>
              <a:rPr sz="1600" spc="60" dirty="0">
                <a:latin typeface="Trebuchet MS"/>
                <a:cs typeface="Trebuchet MS"/>
              </a:rPr>
              <a:t>focusing</a:t>
            </a:r>
            <a:r>
              <a:rPr sz="1600" spc="-65" dirty="0">
                <a:latin typeface="Trebuchet MS"/>
                <a:cs typeface="Trebuchet MS"/>
              </a:rPr>
              <a:t> </a:t>
            </a:r>
            <a:r>
              <a:rPr sz="1600" spc="80" dirty="0">
                <a:latin typeface="Trebuchet MS"/>
                <a:cs typeface="Trebuchet MS"/>
              </a:rPr>
              <a:t>on</a:t>
            </a:r>
            <a:r>
              <a:rPr sz="1600" spc="-60" dirty="0">
                <a:latin typeface="Trebuchet MS"/>
                <a:cs typeface="Trebuchet MS"/>
              </a:rPr>
              <a:t> </a:t>
            </a:r>
            <a:r>
              <a:rPr sz="1600" spc="75" dirty="0">
                <a:latin typeface="Trebuchet MS"/>
                <a:cs typeface="Trebuchet MS"/>
              </a:rPr>
              <a:t>those</a:t>
            </a:r>
            <a:r>
              <a:rPr sz="1600" spc="-60" dirty="0">
                <a:latin typeface="Trebuchet MS"/>
                <a:cs typeface="Trebuchet MS"/>
              </a:rPr>
              <a:t> </a:t>
            </a:r>
            <a:r>
              <a:rPr sz="1600" dirty="0">
                <a:latin typeface="Trebuchet MS"/>
                <a:cs typeface="Trebuchet MS"/>
              </a:rPr>
              <a:t>receiving</a:t>
            </a:r>
            <a:r>
              <a:rPr sz="1600" spc="-65" dirty="0">
                <a:latin typeface="Trebuchet MS"/>
                <a:cs typeface="Trebuchet MS"/>
              </a:rPr>
              <a:t> </a:t>
            </a:r>
            <a:r>
              <a:rPr sz="1600" dirty="0">
                <a:latin typeface="Trebuchet MS"/>
                <a:cs typeface="Trebuchet MS"/>
              </a:rPr>
              <a:t>minimal</a:t>
            </a:r>
            <a:r>
              <a:rPr sz="1600" spc="-60" dirty="0">
                <a:latin typeface="Trebuchet MS"/>
                <a:cs typeface="Trebuchet MS"/>
              </a:rPr>
              <a:t> </a:t>
            </a:r>
            <a:r>
              <a:rPr sz="1600" spc="-10" dirty="0">
                <a:latin typeface="Trebuchet MS"/>
                <a:cs typeface="Trebuchet MS"/>
              </a:rPr>
              <a:t>increments.</a:t>
            </a:r>
            <a:endParaRPr sz="1600" dirty="0">
              <a:latin typeface="Trebuchet MS"/>
              <a:cs typeface="Trebuchet MS"/>
            </a:endParaRPr>
          </a:p>
          <a:p>
            <a:pPr algn="just">
              <a:lnSpc>
                <a:spcPct val="150000"/>
              </a:lnSpc>
              <a:spcBef>
                <a:spcPts val="30"/>
              </a:spcBef>
            </a:pPr>
            <a:endParaRPr sz="1600" dirty="0">
              <a:latin typeface="Trebuchet MS"/>
              <a:cs typeface="Trebuchet MS"/>
            </a:endParaRPr>
          </a:p>
          <a:p>
            <a:pPr marL="12700" marR="936625" algn="just">
              <a:lnSpc>
                <a:spcPct val="150000"/>
              </a:lnSpc>
            </a:pPr>
            <a:r>
              <a:rPr sz="1600" b="1" spc="80" dirty="0">
                <a:solidFill>
                  <a:srgbClr val="8E77F7"/>
                </a:solidFill>
                <a:latin typeface="Trebuchet MS"/>
                <a:cs typeface="Trebuchet MS"/>
              </a:rPr>
              <a:t>Support</a:t>
            </a:r>
            <a:r>
              <a:rPr sz="1600" b="1" spc="-25" dirty="0">
                <a:solidFill>
                  <a:srgbClr val="8E77F7"/>
                </a:solidFill>
                <a:latin typeface="Trebuchet MS"/>
                <a:cs typeface="Trebuchet MS"/>
              </a:rPr>
              <a:t> </a:t>
            </a:r>
            <a:r>
              <a:rPr sz="1600" b="1" dirty="0">
                <a:solidFill>
                  <a:srgbClr val="8E77F7"/>
                </a:solidFill>
                <a:latin typeface="Trebuchet MS"/>
                <a:cs typeface="Trebuchet MS"/>
              </a:rPr>
              <a:t>Career</a:t>
            </a:r>
            <a:r>
              <a:rPr sz="1600" b="1" spc="-20" dirty="0">
                <a:solidFill>
                  <a:srgbClr val="8E77F7"/>
                </a:solidFill>
                <a:latin typeface="Trebuchet MS"/>
                <a:cs typeface="Trebuchet MS"/>
              </a:rPr>
              <a:t> </a:t>
            </a:r>
            <a:r>
              <a:rPr sz="1600" b="1" dirty="0">
                <a:solidFill>
                  <a:srgbClr val="8E77F7"/>
                </a:solidFill>
                <a:latin typeface="Trebuchet MS"/>
                <a:cs typeface="Trebuchet MS"/>
              </a:rPr>
              <a:t>Development:</a:t>
            </a:r>
            <a:r>
              <a:rPr sz="1600" b="1" spc="60" dirty="0">
                <a:solidFill>
                  <a:srgbClr val="8E77F7"/>
                </a:solidFill>
                <a:latin typeface="Trebuchet MS"/>
                <a:cs typeface="Trebuchet MS"/>
              </a:rPr>
              <a:t> </a:t>
            </a:r>
            <a:r>
              <a:rPr sz="1600" dirty="0">
                <a:latin typeface="Trebuchet MS"/>
                <a:cs typeface="Trebuchet MS"/>
              </a:rPr>
              <a:t>Create</a:t>
            </a:r>
            <a:r>
              <a:rPr sz="1600" spc="55" dirty="0">
                <a:latin typeface="Trebuchet MS"/>
                <a:cs typeface="Trebuchet MS"/>
              </a:rPr>
              <a:t> </a:t>
            </a:r>
            <a:r>
              <a:rPr sz="1600" dirty="0">
                <a:latin typeface="Trebuchet MS"/>
                <a:cs typeface="Trebuchet MS"/>
              </a:rPr>
              <a:t>clear</a:t>
            </a:r>
            <a:r>
              <a:rPr sz="1600" spc="60" dirty="0">
                <a:latin typeface="Trebuchet MS"/>
                <a:cs typeface="Trebuchet MS"/>
              </a:rPr>
              <a:t> </a:t>
            </a:r>
            <a:r>
              <a:rPr sz="1600" dirty="0">
                <a:latin typeface="Trebuchet MS"/>
                <a:cs typeface="Trebuchet MS"/>
              </a:rPr>
              <a:t>career</a:t>
            </a:r>
            <a:r>
              <a:rPr sz="1600" spc="60" dirty="0">
                <a:latin typeface="Trebuchet MS"/>
                <a:cs typeface="Trebuchet MS"/>
              </a:rPr>
              <a:t> </a:t>
            </a:r>
            <a:r>
              <a:rPr sz="1600" spc="65" dirty="0">
                <a:latin typeface="Trebuchet MS"/>
                <a:cs typeface="Trebuchet MS"/>
              </a:rPr>
              <a:t>progression</a:t>
            </a:r>
            <a:r>
              <a:rPr sz="1600" spc="60" dirty="0">
                <a:latin typeface="Trebuchet MS"/>
                <a:cs typeface="Trebuchet MS"/>
              </a:rPr>
              <a:t> </a:t>
            </a:r>
            <a:r>
              <a:rPr sz="1600" spc="80" dirty="0">
                <a:latin typeface="Trebuchet MS"/>
                <a:cs typeface="Trebuchet MS"/>
              </a:rPr>
              <a:t>paths</a:t>
            </a:r>
            <a:r>
              <a:rPr sz="1600" spc="60" dirty="0">
                <a:latin typeface="Trebuchet MS"/>
                <a:cs typeface="Trebuchet MS"/>
              </a:rPr>
              <a:t> </a:t>
            </a:r>
            <a:r>
              <a:rPr sz="1600" spc="45" dirty="0">
                <a:latin typeface="Trebuchet MS"/>
                <a:cs typeface="Trebuchet MS"/>
              </a:rPr>
              <a:t>and provide</a:t>
            </a:r>
            <a:r>
              <a:rPr sz="1600" spc="-5" dirty="0">
                <a:latin typeface="Trebuchet MS"/>
                <a:cs typeface="Trebuchet MS"/>
              </a:rPr>
              <a:t> </a:t>
            </a:r>
            <a:r>
              <a:rPr sz="1600" spc="-10" dirty="0">
                <a:latin typeface="Trebuchet MS"/>
                <a:cs typeface="Trebuchet MS"/>
              </a:rPr>
              <a:t>regular</a:t>
            </a:r>
            <a:r>
              <a:rPr sz="1600" spc="-5" dirty="0">
                <a:latin typeface="Trebuchet MS"/>
                <a:cs typeface="Trebuchet MS"/>
              </a:rPr>
              <a:t> </a:t>
            </a:r>
            <a:r>
              <a:rPr sz="1600" spc="65" dirty="0">
                <a:latin typeface="Trebuchet MS"/>
                <a:cs typeface="Trebuchet MS"/>
              </a:rPr>
              <a:t>promotions</a:t>
            </a:r>
            <a:r>
              <a:rPr sz="1600" spc="-5" dirty="0">
                <a:latin typeface="Trebuchet MS"/>
                <a:cs typeface="Trebuchet MS"/>
              </a:rPr>
              <a:t> </a:t>
            </a:r>
            <a:r>
              <a:rPr sz="1600" spc="70" dirty="0">
                <a:latin typeface="Trebuchet MS"/>
                <a:cs typeface="Trebuchet MS"/>
              </a:rPr>
              <a:t>and</a:t>
            </a:r>
            <a:r>
              <a:rPr sz="1600" spc="-5" dirty="0">
                <a:latin typeface="Trebuchet MS"/>
                <a:cs typeface="Trebuchet MS"/>
              </a:rPr>
              <a:t> </a:t>
            </a:r>
            <a:r>
              <a:rPr sz="1600" spc="-10" dirty="0">
                <a:latin typeface="Trebuchet MS"/>
                <a:cs typeface="Trebuchet MS"/>
              </a:rPr>
              <a:t>training</a:t>
            </a:r>
            <a:r>
              <a:rPr sz="1600" spc="-5" dirty="0">
                <a:latin typeface="Trebuchet MS"/>
                <a:cs typeface="Trebuchet MS"/>
              </a:rPr>
              <a:t> </a:t>
            </a:r>
            <a:r>
              <a:rPr sz="1600" dirty="0">
                <a:latin typeface="Trebuchet MS"/>
                <a:cs typeface="Trebuchet MS"/>
              </a:rPr>
              <a:t>opportunities</a:t>
            </a:r>
            <a:r>
              <a:rPr sz="1600" spc="-5" dirty="0">
                <a:latin typeface="Trebuchet MS"/>
                <a:cs typeface="Trebuchet MS"/>
              </a:rPr>
              <a:t> </a:t>
            </a:r>
            <a:r>
              <a:rPr sz="1600" dirty="0">
                <a:latin typeface="Trebuchet MS"/>
                <a:cs typeface="Trebuchet MS"/>
              </a:rPr>
              <a:t>to</a:t>
            </a:r>
            <a:r>
              <a:rPr sz="1600" spc="-5" dirty="0">
                <a:latin typeface="Trebuchet MS"/>
                <a:cs typeface="Trebuchet MS"/>
              </a:rPr>
              <a:t> </a:t>
            </a:r>
            <a:r>
              <a:rPr sz="1600" spc="114" dirty="0">
                <a:latin typeface="Trebuchet MS"/>
                <a:cs typeface="Trebuchet MS"/>
              </a:rPr>
              <a:t>boost</a:t>
            </a:r>
            <a:r>
              <a:rPr sz="1600" spc="-5" dirty="0">
                <a:latin typeface="Trebuchet MS"/>
                <a:cs typeface="Trebuchet MS"/>
              </a:rPr>
              <a:t> </a:t>
            </a:r>
            <a:r>
              <a:rPr sz="1600" spc="50" dirty="0">
                <a:latin typeface="Trebuchet MS"/>
                <a:cs typeface="Trebuchet MS"/>
              </a:rPr>
              <a:t>employee </a:t>
            </a:r>
            <a:r>
              <a:rPr sz="1600" spc="-10" dirty="0">
                <a:latin typeface="Trebuchet MS"/>
                <a:cs typeface="Trebuchet MS"/>
              </a:rPr>
              <a:t>morale.</a:t>
            </a:r>
            <a:endParaRPr sz="1600" dirty="0">
              <a:latin typeface="Trebuchet MS"/>
              <a:cs typeface="Trebuchet MS"/>
            </a:endParaRPr>
          </a:p>
          <a:p>
            <a:pPr algn="just">
              <a:lnSpc>
                <a:spcPct val="150000"/>
              </a:lnSpc>
              <a:spcBef>
                <a:spcPts val="30"/>
              </a:spcBef>
            </a:pPr>
            <a:endParaRPr sz="1600" dirty="0">
              <a:latin typeface="Trebuchet MS"/>
              <a:cs typeface="Trebuchet MS"/>
            </a:endParaRPr>
          </a:p>
          <a:p>
            <a:pPr marL="12700" marR="816610" algn="just">
              <a:lnSpc>
                <a:spcPct val="150000"/>
              </a:lnSpc>
            </a:pPr>
            <a:r>
              <a:rPr sz="1600" b="1" spc="50" dirty="0">
                <a:solidFill>
                  <a:srgbClr val="8E77F7"/>
                </a:solidFill>
                <a:latin typeface="Trebuchet MS"/>
                <a:cs typeface="Trebuchet MS"/>
              </a:rPr>
              <a:t>Improve</a:t>
            </a:r>
            <a:r>
              <a:rPr sz="1600" b="1" spc="-95" dirty="0">
                <a:solidFill>
                  <a:srgbClr val="8E77F7"/>
                </a:solidFill>
                <a:latin typeface="Trebuchet MS"/>
                <a:cs typeface="Trebuchet MS"/>
              </a:rPr>
              <a:t> </a:t>
            </a:r>
            <a:r>
              <a:rPr sz="1600" b="1" spc="80" dirty="0">
                <a:solidFill>
                  <a:srgbClr val="8E77F7"/>
                </a:solidFill>
                <a:latin typeface="Trebuchet MS"/>
                <a:cs typeface="Trebuchet MS"/>
              </a:rPr>
              <a:t>Work</a:t>
            </a:r>
            <a:r>
              <a:rPr sz="1600" b="1" spc="-90" dirty="0">
                <a:solidFill>
                  <a:srgbClr val="8E77F7"/>
                </a:solidFill>
                <a:latin typeface="Trebuchet MS"/>
                <a:cs typeface="Trebuchet MS"/>
              </a:rPr>
              <a:t> </a:t>
            </a:r>
            <a:r>
              <a:rPr sz="1600" b="1" dirty="0">
                <a:solidFill>
                  <a:srgbClr val="8E77F7"/>
                </a:solidFill>
                <a:latin typeface="Trebuchet MS"/>
                <a:cs typeface="Trebuchet MS"/>
              </a:rPr>
              <a:t>Environment:</a:t>
            </a:r>
            <a:r>
              <a:rPr sz="1600" b="1" spc="-20" dirty="0">
                <a:solidFill>
                  <a:srgbClr val="8E77F7"/>
                </a:solidFill>
                <a:latin typeface="Trebuchet MS"/>
                <a:cs typeface="Trebuchet MS"/>
              </a:rPr>
              <a:t> </a:t>
            </a:r>
            <a:r>
              <a:rPr sz="1600" dirty="0">
                <a:latin typeface="Trebuchet MS"/>
                <a:cs typeface="Trebuchet MS"/>
              </a:rPr>
              <a:t>Foster</a:t>
            </a:r>
            <a:r>
              <a:rPr sz="1600" spc="-20" dirty="0">
                <a:latin typeface="Trebuchet MS"/>
                <a:cs typeface="Trebuchet MS"/>
              </a:rPr>
              <a:t> </a:t>
            </a:r>
            <a:r>
              <a:rPr sz="1600" dirty="0">
                <a:latin typeface="Trebuchet MS"/>
                <a:cs typeface="Trebuchet MS"/>
              </a:rPr>
              <a:t>a</a:t>
            </a:r>
            <a:r>
              <a:rPr sz="1600" spc="-20" dirty="0">
                <a:latin typeface="Trebuchet MS"/>
                <a:cs typeface="Trebuchet MS"/>
              </a:rPr>
              <a:t> </a:t>
            </a:r>
            <a:r>
              <a:rPr sz="1600" dirty="0">
                <a:latin typeface="Trebuchet MS"/>
                <a:cs typeface="Trebuchet MS"/>
              </a:rPr>
              <a:t>positive</a:t>
            </a:r>
            <a:r>
              <a:rPr sz="1600" spc="-20" dirty="0">
                <a:latin typeface="Trebuchet MS"/>
                <a:cs typeface="Trebuchet MS"/>
              </a:rPr>
              <a:t> </a:t>
            </a:r>
            <a:r>
              <a:rPr sz="1600" dirty="0">
                <a:latin typeface="Trebuchet MS"/>
                <a:cs typeface="Trebuchet MS"/>
              </a:rPr>
              <a:t>work</a:t>
            </a:r>
            <a:r>
              <a:rPr sz="1600" spc="-20" dirty="0">
                <a:latin typeface="Trebuchet MS"/>
                <a:cs typeface="Trebuchet MS"/>
              </a:rPr>
              <a:t> </a:t>
            </a:r>
            <a:r>
              <a:rPr sz="1600" dirty="0">
                <a:latin typeface="Trebuchet MS"/>
                <a:cs typeface="Trebuchet MS"/>
              </a:rPr>
              <a:t>culture</a:t>
            </a:r>
            <a:r>
              <a:rPr sz="1600" spc="-20" dirty="0">
                <a:latin typeface="Trebuchet MS"/>
                <a:cs typeface="Trebuchet MS"/>
              </a:rPr>
              <a:t> </a:t>
            </a:r>
            <a:r>
              <a:rPr sz="1600" dirty="0">
                <a:latin typeface="Trebuchet MS"/>
                <a:cs typeface="Trebuchet MS"/>
              </a:rPr>
              <a:t>with</a:t>
            </a:r>
            <a:r>
              <a:rPr sz="1600" spc="-20" dirty="0">
                <a:latin typeface="Trebuchet MS"/>
                <a:cs typeface="Trebuchet MS"/>
              </a:rPr>
              <a:t> </a:t>
            </a:r>
            <a:r>
              <a:rPr sz="1600" dirty="0">
                <a:latin typeface="Trebuchet MS"/>
                <a:cs typeface="Trebuchet MS"/>
              </a:rPr>
              <a:t>a</a:t>
            </a:r>
            <a:r>
              <a:rPr sz="1600" spc="-20" dirty="0">
                <a:latin typeface="Trebuchet MS"/>
                <a:cs typeface="Trebuchet MS"/>
              </a:rPr>
              <a:t> </a:t>
            </a:r>
            <a:r>
              <a:rPr sz="1600" spc="90" dirty="0">
                <a:latin typeface="Trebuchet MS"/>
                <a:cs typeface="Trebuchet MS"/>
              </a:rPr>
              <a:t>focus</a:t>
            </a:r>
            <a:r>
              <a:rPr sz="1600" spc="-20" dirty="0">
                <a:latin typeface="Trebuchet MS"/>
                <a:cs typeface="Trebuchet MS"/>
              </a:rPr>
              <a:t> </a:t>
            </a:r>
            <a:r>
              <a:rPr sz="1600" spc="55" dirty="0">
                <a:latin typeface="Trebuchet MS"/>
                <a:cs typeface="Trebuchet MS"/>
              </a:rPr>
              <a:t>on </a:t>
            </a:r>
            <a:r>
              <a:rPr sz="1600" dirty="0">
                <a:latin typeface="Trebuchet MS"/>
                <a:cs typeface="Trebuchet MS"/>
              </a:rPr>
              <a:t>environment</a:t>
            </a:r>
            <a:r>
              <a:rPr sz="1600" spc="70" dirty="0">
                <a:latin typeface="Trebuchet MS"/>
                <a:cs typeface="Trebuchet MS"/>
              </a:rPr>
              <a:t> </a:t>
            </a:r>
            <a:r>
              <a:rPr sz="1600" dirty="0">
                <a:latin typeface="Trebuchet MS"/>
                <a:cs typeface="Trebuchet MS"/>
              </a:rPr>
              <a:t>satisfaction</a:t>
            </a:r>
            <a:r>
              <a:rPr sz="1600" spc="75" dirty="0">
                <a:latin typeface="Trebuchet MS"/>
                <a:cs typeface="Trebuchet MS"/>
              </a:rPr>
              <a:t> </a:t>
            </a:r>
            <a:r>
              <a:rPr sz="1600" spc="70" dirty="0">
                <a:latin typeface="Trebuchet MS"/>
                <a:cs typeface="Trebuchet MS"/>
              </a:rPr>
              <a:t>and </a:t>
            </a:r>
            <a:r>
              <a:rPr sz="1600" dirty="0">
                <a:latin typeface="Trebuchet MS"/>
                <a:cs typeface="Trebuchet MS"/>
              </a:rPr>
              <a:t>job</a:t>
            </a:r>
            <a:r>
              <a:rPr sz="1600" spc="75" dirty="0">
                <a:latin typeface="Trebuchet MS"/>
                <a:cs typeface="Trebuchet MS"/>
              </a:rPr>
              <a:t> </a:t>
            </a:r>
            <a:r>
              <a:rPr sz="1600" dirty="0">
                <a:latin typeface="Trebuchet MS"/>
                <a:cs typeface="Trebuchet MS"/>
              </a:rPr>
              <a:t>involvement</a:t>
            </a:r>
            <a:r>
              <a:rPr sz="1600" spc="70" dirty="0">
                <a:latin typeface="Trebuchet MS"/>
                <a:cs typeface="Trebuchet MS"/>
              </a:rPr>
              <a:t> </a:t>
            </a:r>
            <a:r>
              <a:rPr sz="1600" dirty="0">
                <a:latin typeface="Trebuchet MS"/>
                <a:cs typeface="Trebuchet MS"/>
              </a:rPr>
              <a:t>to</a:t>
            </a:r>
            <a:r>
              <a:rPr sz="1600" spc="75" dirty="0">
                <a:latin typeface="Trebuchet MS"/>
                <a:cs typeface="Trebuchet MS"/>
              </a:rPr>
              <a:t> </a:t>
            </a:r>
            <a:r>
              <a:rPr sz="1600" spc="60" dirty="0">
                <a:latin typeface="Trebuchet MS"/>
                <a:cs typeface="Trebuchet MS"/>
              </a:rPr>
              <a:t>reduce</a:t>
            </a:r>
            <a:r>
              <a:rPr sz="1600" spc="70" dirty="0">
                <a:latin typeface="Trebuchet MS"/>
                <a:cs typeface="Trebuchet MS"/>
              </a:rPr>
              <a:t> </a:t>
            </a:r>
            <a:r>
              <a:rPr sz="1600" spc="-10" dirty="0">
                <a:latin typeface="Trebuchet MS"/>
                <a:cs typeface="Trebuchet MS"/>
              </a:rPr>
              <a:t>turnover.</a:t>
            </a:r>
            <a:endParaRPr sz="1600" dirty="0">
              <a:latin typeface="Trebuchet MS"/>
              <a:cs typeface="Trebuchet MS"/>
            </a:endParaRPr>
          </a:p>
          <a:p>
            <a:pPr marL="0" indent="0">
              <a:spcBef>
                <a:spcPts val="30"/>
              </a:spcBef>
              <a:buNone/>
            </a:pPr>
            <a:endParaRPr sz="1600" dirty="0">
              <a:latin typeface="Trebuchet MS"/>
              <a:cs typeface="Trebuchet MS"/>
            </a:endParaRPr>
          </a:p>
        </p:txBody>
      </p:sp>
    </p:spTree>
    <p:extLst>
      <p:ext uri="{BB962C8B-B14F-4D97-AF65-F5344CB8AC3E}">
        <p14:creationId xmlns:p14="http://schemas.microsoft.com/office/powerpoint/2010/main" val="198463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2C6C-274E-5150-3474-172C58801B68}"/>
              </a:ext>
            </a:extLst>
          </p:cNvPr>
          <p:cNvSpPr>
            <a:spLocks noGrp="1"/>
          </p:cNvSpPr>
          <p:nvPr>
            <p:ph type="title"/>
          </p:nvPr>
        </p:nvSpPr>
        <p:spPr>
          <a:xfrm>
            <a:off x="914400" y="1057274"/>
            <a:ext cx="10511627" cy="1012785"/>
          </a:xfrm>
        </p:spPr>
        <p:txBody>
          <a:bodyPr anchor="b">
            <a:normAutofit/>
          </a:bodyPr>
          <a:lstStyle/>
          <a:p>
            <a:r>
              <a:rPr lang="en-CA" dirty="0"/>
              <a:t>THANK YOUU</a:t>
            </a:r>
            <a:r>
              <a:rPr lang="en-CA"/>
              <a:t>!!! </a:t>
            </a:r>
            <a:endParaRPr lang="en-CA" dirty="0"/>
          </a:p>
        </p:txBody>
      </p:sp>
      <p:pic>
        <p:nvPicPr>
          <p:cNvPr id="4" name="object 2">
            <a:extLst>
              <a:ext uri="{FF2B5EF4-FFF2-40B4-BE49-F238E27FC236}">
                <a16:creationId xmlns:a16="http://schemas.microsoft.com/office/drawing/2014/main" id="{A1A66D87-2D4F-445A-1E65-B6C42835E8B7}"/>
              </a:ext>
            </a:extLst>
          </p:cNvPr>
          <p:cNvPicPr/>
          <p:nvPr/>
        </p:nvPicPr>
        <p:blipFill>
          <a:blip r:embed="rId2" cstate="print"/>
          <a:stretch>
            <a:fillRect/>
          </a:stretch>
        </p:blipFill>
        <p:spPr>
          <a:xfrm>
            <a:off x="4035858" y="2316067"/>
            <a:ext cx="4268710" cy="3948557"/>
          </a:xfrm>
          <a:prstGeom prst="rect">
            <a:avLst/>
          </a:prstGeom>
          <a:noFill/>
        </p:spPr>
      </p:pic>
      <p:sp>
        <p:nvSpPr>
          <p:cNvPr id="14" name="Slide Number Placeholder 3">
            <a:extLst>
              <a:ext uri="{FF2B5EF4-FFF2-40B4-BE49-F238E27FC236}">
                <a16:creationId xmlns:a16="http://schemas.microsoft.com/office/drawing/2014/main" id="{83F1EF36-0E47-DD19-6B47-664798B19252}"/>
              </a:ext>
            </a:extLst>
          </p:cNvPr>
          <p:cNvSpPr>
            <a:spLocks noGrp="1"/>
          </p:cNvSpPr>
          <p:nvPr>
            <p:ph type="sldNum" sz="quarter" idx="10"/>
          </p:nvPr>
        </p:nvSpPr>
        <p:spPr>
          <a:xfrm>
            <a:off x="10358437" y="457199"/>
            <a:ext cx="1067589" cy="471489"/>
          </a:xfrm>
        </p:spPr>
        <p:txBody>
          <a:bodyPr/>
          <a:lstStyle/>
          <a:p>
            <a:pPr>
              <a:spcAft>
                <a:spcPts val="600"/>
              </a:spcAft>
            </a:pPr>
            <a:fld id="{48F63A3B-78C7-47BE-AE5E-E10140E04643}" type="slidenum">
              <a:rPr lang="en-US" smtClean="0"/>
              <a:pPr>
                <a:spcAft>
                  <a:spcPts val="600"/>
                </a:spcAft>
              </a:pPr>
              <a:t>17</a:t>
            </a:fld>
            <a:endParaRPr lang="en-US"/>
          </a:p>
        </p:txBody>
      </p:sp>
    </p:spTree>
    <p:extLst>
      <p:ext uri="{BB962C8B-B14F-4D97-AF65-F5344CB8AC3E}">
        <p14:creationId xmlns:p14="http://schemas.microsoft.com/office/powerpoint/2010/main" val="414365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F6B3-D28E-AE10-579B-F2A76218D3EE}"/>
              </a:ext>
            </a:extLst>
          </p:cNvPr>
          <p:cNvSpPr>
            <a:spLocks noGrp="1"/>
          </p:cNvSpPr>
          <p:nvPr>
            <p:ph type="title"/>
          </p:nvPr>
        </p:nvSpPr>
        <p:spPr>
          <a:xfrm>
            <a:off x="836446" y="1107347"/>
            <a:ext cx="5259554" cy="733602"/>
          </a:xfrm>
        </p:spPr>
        <p:txBody>
          <a:bodyPr anchor="b">
            <a:normAutofit/>
          </a:bodyPr>
          <a:lstStyle/>
          <a:p>
            <a:r>
              <a:rPr lang="en-CA" spc="70" dirty="0"/>
              <a:t>Introduction</a:t>
            </a:r>
            <a:endParaRPr lang="en-CA" dirty="0"/>
          </a:p>
        </p:txBody>
      </p:sp>
      <p:sp>
        <p:nvSpPr>
          <p:cNvPr id="3" name="Content Placeholder 2">
            <a:extLst>
              <a:ext uri="{FF2B5EF4-FFF2-40B4-BE49-F238E27FC236}">
                <a16:creationId xmlns:a16="http://schemas.microsoft.com/office/drawing/2014/main" id="{C858533A-CB88-BD05-B9AC-C1D592EF00AB}"/>
              </a:ext>
            </a:extLst>
          </p:cNvPr>
          <p:cNvSpPr>
            <a:spLocks noGrp="1"/>
          </p:cNvSpPr>
          <p:nvPr>
            <p:ph idx="1"/>
          </p:nvPr>
        </p:nvSpPr>
        <p:spPr>
          <a:xfrm>
            <a:off x="991367" y="2150926"/>
            <a:ext cx="7099281" cy="3791676"/>
          </a:xfrm>
        </p:spPr>
        <p:txBody>
          <a:bodyPr>
            <a:normAutofit/>
          </a:bodyPr>
          <a:lstStyle/>
          <a:p>
            <a:pPr marL="12700" marR="287020" algn="just">
              <a:lnSpc>
                <a:spcPct val="150000"/>
              </a:lnSpc>
              <a:spcBef>
                <a:spcPts val="100"/>
              </a:spcBef>
            </a:pPr>
            <a:r>
              <a:rPr lang="en-US" sz="1800" spc="75" dirty="0">
                <a:latin typeface="Trebuchet MS" panose="020B0603020202020204" pitchFamily="34" charset="0"/>
              </a:rPr>
              <a:t>Employee</a:t>
            </a:r>
            <a:r>
              <a:rPr lang="en-US" sz="1800" spc="-105" dirty="0">
                <a:latin typeface="Trebuchet MS" panose="020B0603020202020204" pitchFamily="34" charset="0"/>
              </a:rPr>
              <a:t> </a:t>
            </a:r>
            <a:r>
              <a:rPr lang="en-US" sz="1800" spc="-20" dirty="0">
                <a:latin typeface="Trebuchet MS" panose="020B0603020202020204" pitchFamily="34" charset="0"/>
              </a:rPr>
              <a:t>attrition</a:t>
            </a:r>
            <a:r>
              <a:rPr lang="en-US" sz="1800" spc="-100" dirty="0">
                <a:latin typeface="Trebuchet MS" panose="020B0603020202020204" pitchFamily="34" charset="0"/>
              </a:rPr>
              <a:t> </a:t>
            </a:r>
            <a:r>
              <a:rPr lang="en-US" sz="1800" spc="65" dirty="0">
                <a:latin typeface="Trebuchet MS" panose="020B0603020202020204" pitchFamily="34" charset="0"/>
              </a:rPr>
              <a:t>is</a:t>
            </a:r>
            <a:r>
              <a:rPr lang="en-US" sz="1800" spc="-105" dirty="0">
                <a:latin typeface="Trebuchet MS" panose="020B0603020202020204" pitchFamily="34" charset="0"/>
              </a:rPr>
              <a:t> </a:t>
            </a:r>
            <a:r>
              <a:rPr lang="en-US" sz="1800" dirty="0">
                <a:latin typeface="Trebuchet MS" panose="020B0603020202020204" pitchFamily="34" charset="0"/>
              </a:rPr>
              <a:t>a</a:t>
            </a:r>
            <a:r>
              <a:rPr lang="en-US" sz="1800" spc="-100" dirty="0">
                <a:latin typeface="Trebuchet MS" panose="020B0603020202020204" pitchFamily="34" charset="0"/>
              </a:rPr>
              <a:t> </a:t>
            </a:r>
            <a:r>
              <a:rPr lang="en-US" sz="1800" spc="-20" dirty="0">
                <a:latin typeface="Trebuchet MS" panose="020B0603020202020204" pitchFamily="34" charset="0"/>
              </a:rPr>
              <a:t>critical</a:t>
            </a:r>
            <a:r>
              <a:rPr lang="en-US" sz="1800" spc="-105" dirty="0">
                <a:latin typeface="Trebuchet MS" panose="020B0603020202020204" pitchFamily="34" charset="0"/>
              </a:rPr>
              <a:t> </a:t>
            </a:r>
            <a:r>
              <a:rPr lang="en-US" sz="1800" dirty="0">
                <a:latin typeface="Trebuchet MS" panose="020B0603020202020204" pitchFamily="34" charset="0"/>
              </a:rPr>
              <a:t>challenge</a:t>
            </a:r>
            <a:r>
              <a:rPr lang="en-US" sz="1800" spc="-100" dirty="0">
                <a:latin typeface="Trebuchet MS" panose="020B0603020202020204" pitchFamily="34" charset="0"/>
              </a:rPr>
              <a:t> </a:t>
            </a:r>
            <a:r>
              <a:rPr lang="en-US" sz="1800" dirty="0">
                <a:latin typeface="Trebuchet MS" panose="020B0603020202020204" pitchFamily="34" charset="0"/>
              </a:rPr>
              <a:t>for</a:t>
            </a:r>
            <a:r>
              <a:rPr lang="en-US" sz="1800" spc="-105" dirty="0">
                <a:latin typeface="Trebuchet MS" panose="020B0603020202020204" pitchFamily="34" charset="0"/>
              </a:rPr>
              <a:t> </a:t>
            </a:r>
            <a:r>
              <a:rPr lang="en-US" sz="1800" spc="-10" dirty="0">
                <a:latin typeface="Trebuchet MS" panose="020B0603020202020204" pitchFamily="34" charset="0"/>
              </a:rPr>
              <a:t>organizations, </a:t>
            </a:r>
            <a:r>
              <a:rPr lang="en-US" sz="1800" spc="50" dirty="0">
                <a:latin typeface="Trebuchet MS" panose="020B0603020202020204" pitchFamily="34" charset="0"/>
              </a:rPr>
              <a:t>impacting</a:t>
            </a:r>
            <a:r>
              <a:rPr lang="en-US" sz="1800" spc="-45" dirty="0">
                <a:latin typeface="Trebuchet MS" panose="020B0603020202020204" pitchFamily="34" charset="0"/>
              </a:rPr>
              <a:t> </a:t>
            </a:r>
            <a:r>
              <a:rPr lang="en-US" sz="1800" dirty="0">
                <a:latin typeface="Trebuchet MS" panose="020B0603020202020204" pitchFamily="34" charset="0"/>
              </a:rPr>
              <a:t>productivity,</a:t>
            </a:r>
            <a:r>
              <a:rPr lang="en-US" sz="1800" spc="-45" dirty="0">
                <a:latin typeface="Trebuchet MS" panose="020B0603020202020204" pitchFamily="34" charset="0"/>
              </a:rPr>
              <a:t> </a:t>
            </a:r>
            <a:r>
              <a:rPr lang="en-US" sz="1800" dirty="0">
                <a:latin typeface="Trebuchet MS" panose="020B0603020202020204" pitchFamily="34" charset="0"/>
              </a:rPr>
              <a:t>team</a:t>
            </a:r>
            <a:r>
              <a:rPr lang="en-US" sz="1800" spc="-45" dirty="0">
                <a:latin typeface="Trebuchet MS" panose="020B0603020202020204" pitchFamily="34" charset="0"/>
              </a:rPr>
              <a:t> </a:t>
            </a:r>
            <a:r>
              <a:rPr lang="en-US" sz="1800" spc="-70" dirty="0">
                <a:latin typeface="Trebuchet MS" panose="020B0603020202020204" pitchFamily="34" charset="0"/>
              </a:rPr>
              <a:t>morale,</a:t>
            </a:r>
            <a:r>
              <a:rPr lang="en-US" sz="1800" spc="-40" dirty="0">
                <a:latin typeface="Trebuchet MS" panose="020B0603020202020204" pitchFamily="34" charset="0"/>
              </a:rPr>
              <a:t> </a:t>
            </a:r>
            <a:r>
              <a:rPr lang="en-US" sz="1800" spc="90" dirty="0">
                <a:latin typeface="Trebuchet MS" panose="020B0603020202020204" pitchFamily="34" charset="0"/>
              </a:rPr>
              <a:t>and</a:t>
            </a:r>
            <a:r>
              <a:rPr lang="en-US" sz="1800" spc="-45" dirty="0">
                <a:latin typeface="Trebuchet MS" panose="020B0603020202020204" pitchFamily="34" charset="0"/>
              </a:rPr>
              <a:t> </a:t>
            </a:r>
            <a:r>
              <a:rPr lang="en-US" sz="1800" dirty="0">
                <a:latin typeface="Trebuchet MS" panose="020B0603020202020204" pitchFamily="34" charset="0"/>
              </a:rPr>
              <a:t>operational</a:t>
            </a:r>
            <a:r>
              <a:rPr lang="en-US" sz="1800" spc="-45" dirty="0">
                <a:latin typeface="Trebuchet MS" panose="020B0603020202020204" pitchFamily="34" charset="0"/>
              </a:rPr>
              <a:t> </a:t>
            </a:r>
            <a:r>
              <a:rPr lang="en-US" sz="1800" spc="55" dirty="0">
                <a:latin typeface="Trebuchet MS" panose="020B0603020202020204" pitchFamily="34" charset="0"/>
              </a:rPr>
              <a:t>costs.</a:t>
            </a:r>
            <a:r>
              <a:rPr lang="en-US" sz="1800" spc="-40" dirty="0">
                <a:latin typeface="Trebuchet MS" panose="020B0603020202020204" pitchFamily="34" charset="0"/>
              </a:rPr>
              <a:t> </a:t>
            </a:r>
            <a:r>
              <a:rPr lang="en-US" sz="1800" spc="70" dirty="0">
                <a:latin typeface="Trebuchet MS" panose="020B0603020202020204" pitchFamily="34" charset="0"/>
              </a:rPr>
              <a:t>The </a:t>
            </a:r>
            <a:r>
              <a:rPr lang="en-US" sz="1800" dirty="0">
                <a:latin typeface="Trebuchet MS" panose="020B0603020202020204" pitchFamily="34" charset="0"/>
              </a:rPr>
              <a:t>project</a:t>
            </a:r>
            <a:r>
              <a:rPr lang="en-US" sz="1800" spc="-80" dirty="0">
                <a:latin typeface="Trebuchet MS" panose="020B0603020202020204" pitchFamily="34" charset="0"/>
              </a:rPr>
              <a:t> </a:t>
            </a:r>
            <a:r>
              <a:rPr lang="en-US" sz="1800" spc="120" dirty="0">
                <a:latin typeface="Trebuchet MS" panose="020B0603020202020204" pitchFamily="34" charset="0"/>
              </a:rPr>
              <a:t>focuses</a:t>
            </a:r>
            <a:r>
              <a:rPr lang="en-US" sz="1800" spc="-80" dirty="0">
                <a:latin typeface="Trebuchet MS" panose="020B0603020202020204" pitchFamily="34" charset="0"/>
              </a:rPr>
              <a:t> </a:t>
            </a:r>
            <a:r>
              <a:rPr lang="en-US" sz="1800" spc="105" dirty="0">
                <a:latin typeface="Trebuchet MS" panose="020B0603020202020204" pitchFamily="34" charset="0"/>
              </a:rPr>
              <a:t>on</a:t>
            </a:r>
            <a:r>
              <a:rPr lang="en-US" sz="1800" spc="-80" dirty="0">
                <a:latin typeface="Trebuchet MS" panose="020B0603020202020204" pitchFamily="34" charset="0"/>
              </a:rPr>
              <a:t> </a:t>
            </a:r>
            <a:r>
              <a:rPr lang="en-US" sz="1800" dirty="0">
                <a:latin typeface="Trebuchet MS" panose="020B0603020202020204" pitchFamily="34" charset="0"/>
              </a:rPr>
              <a:t>analyzing</a:t>
            </a:r>
            <a:r>
              <a:rPr lang="en-US" sz="1800" spc="-80" dirty="0">
                <a:latin typeface="Trebuchet MS" panose="020B0603020202020204" pitchFamily="34" charset="0"/>
              </a:rPr>
              <a:t> </a:t>
            </a:r>
            <a:r>
              <a:rPr lang="en-US" sz="1800" spc="70" dirty="0">
                <a:latin typeface="Trebuchet MS" panose="020B0603020202020204" pitchFamily="34" charset="0"/>
              </a:rPr>
              <a:t>employee</a:t>
            </a:r>
            <a:r>
              <a:rPr lang="en-US" sz="1800" spc="-80" dirty="0">
                <a:latin typeface="Trebuchet MS" panose="020B0603020202020204" pitchFamily="34" charset="0"/>
              </a:rPr>
              <a:t> </a:t>
            </a:r>
            <a:r>
              <a:rPr lang="en-US" sz="1800" spc="50" dirty="0">
                <a:latin typeface="Trebuchet MS" panose="020B0603020202020204" pitchFamily="34" charset="0"/>
              </a:rPr>
              <a:t>data</a:t>
            </a:r>
            <a:r>
              <a:rPr lang="en-US" sz="1800" spc="-75" dirty="0">
                <a:latin typeface="Trebuchet MS" panose="020B0603020202020204" pitchFamily="34" charset="0"/>
              </a:rPr>
              <a:t> </a:t>
            </a:r>
            <a:r>
              <a:rPr lang="en-US" sz="1800" spc="55" dirty="0">
                <a:latin typeface="Trebuchet MS" panose="020B0603020202020204" pitchFamily="34" charset="0"/>
              </a:rPr>
              <a:t>to</a:t>
            </a:r>
            <a:r>
              <a:rPr lang="en-US" sz="1800" spc="-80" dirty="0">
                <a:latin typeface="Trebuchet MS" panose="020B0603020202020204" pitchFamily="34" charset="0"/>
              </a:rPr>
              <a:t> </a:t>
            </a:r>
            <a:r>
              <a:rPr lang="en-US" sz="1800" spc="75" dirty="0">
                <a:latin typeface="Trebuchet MS" panose="020B0603020202020204" pitchFamily="34" charset="0"/>
              </a:rPr>
              <a:t>understand</a:t>
            </a:r>
            <a:r>
              <a:rPr lang="en-US" sz="1800" spc="-80" dirty="0">
                <a:latin typeface="Trebuchet MS" panose="020B0603020202020204" pitchFamily="34" charset="0"/>
              </a:rPr>
              <a:t> </a:t>
            </a:r>
            <a:r>
              <a:rPr lang="en-US" sz="1800" spc="-25" dirty="0">
                <a:latin typeface="Trebuchet MS" panose="020B0603020202020204" pitchFamily="34" charset="0"/>
              </a:rPr>
              <a:t>the </a:t>
            </a:r>
            <a:r>
              <a:rPr lang="en-US" sz="1800" dirty="0">
                <a:latin typeface="Trebuchet MS" panose="020B0603020202020204" pitchFamily="34" charset="0"/>
              </a:rPr>
              <a:t>underlying</a:t>
            </a:r>
            <a:r>
              <a:rPr lang="en-US" sz="1800" spc="-50" dirty="0">
                <a:latin typeface="Trebuchet MS" panose="020B0603020202020204" pitchFamily="34" charset="0"/>
              </a:rPr>
              <a:t> </a:t>
            </a:r>
            <a:r>
              <a:rPr lang="en-US" sz="1800" spc="100" dirty="0">
                <a:latin typeface="Trebuchet MS" panose="020B0603020202020204" pitchFamily="34" charset="0"/>
              </a:rPr>
              <a:t>reasons</a:t>
            </a:r>
            <a:r>
              <a:rPr lang="en-US" sz="1800" spc="-45" dirty="0">
                <a:latin typeface="Trebuchet MS" panose="020B0603020202020204" pitchFamily="34" charset="0"/>
              </a:rPr>
              <a:t> </a:t>
            </a:r>
            <a:r>
              <a:rPr lang="en-US" sz="1800" spc="65" dirty="0">
                <a:latin typeface="Trebuchet MS" panose="020B0603020202020204" pitchFamily="34" charset="0"/>
              </a:rPr>
              <a:t>behind</a:t>
            </a:r>
            <a:r>
              <a:rPr lang="en-US" sz="1800" spc="-45" dirty="0">
                <a:latin typeface="Trebuchet MS" panose="020B0603020202020204" pitchFamily="34" charset="0"/>
              </a:rPr>
              <a:t> </a:t>
            </a:r>
            <a:r>
              <a:rPr lang="en-US" sz="1800" dirty="0">
                <a:latin typeface="Trebuchet MS" panose="020B0603020202020204" pitchFamily="34" charset="0"/>
              </a:rPr>
              <a:t>a</a:t>
            </a:r>
            <a:r>
              <a:rPr lang="en-US" sz="1800" spc="-50" dirty="0">
                <a:latin typeface="Trebuchet MS" panose="020B0603020202020204" pitchFamily="34" charset="0"/>
              </a:rPr>
              <a:t> </a:t>
            </a:r>
            <a:r>
              <a:rPr lang="en-US" sz="1800" spc="135" dirty="0">
                <a:latin typeface="Trebuchet MS" panose="020B0603020202020204" pitchFamily="34" charset="0"/>
              </a:rPr>
              <a:t>company's</a:t>
            </a:r>
            <a:r>
              <a:rPr lang="en-US" sz="1800" spc="-45" dirty="0">
                <a:latin typeface="Trebuchet MS" panose="020B0603020202020204" pitchFamily="34" charset="0"/>
              </a:rPr>
              <a:t> </a:t>
            </a:r>
            <a:r>
              <a:rPr lang="en-US" sz="1800" dirty="0">
                <a:latin typeface="Trebuchet MS" panose="020B0603020202020204" pitchFamily="34" charset="0"/>
              </a:rPr>
              <a:t>high</a:t>
            </a:r>
            <a:r>
              <a:rPr lang="en-US" sz="1800" spc="-45" dirty="0">
                <a:latin typeface="Trebuchet MS" panose="020B0603020202020204" pitchFamily="34" charset="0"/>
              </a:rPr>
              <a:t> </a:t>
            </a:r>
            <a:r>
              <a:rPr lang="en-US" sz="1800" spc="-20" dirty="0">
                <a:latin typeface="Trebuchet MS" panose="020B0603020202020204" pitchFamily="34" charset="0"/>
              </a:rPr>
              <a:t>attrition</a:t>
            </a:r>
            <a:r>
              <a:rPr lang="en-US" sz="1800" spc="-50" dirty="0">
                <a:latin typeface="Trebuchet MS" panose="020B0603020202020204" pitchFamily="34" charset="0"/>
              </a:rPr>
              <a:t> </a:t>
            </a:r>
            <a:r>
              <a:rPr lang="en-US" sz="1800" spc="-10" dirty="0">
                <a:latin typeface="Trebuchet MS" panose="020B0603020202020204" pitchFamily="34" charset="0"/>
              </a:rPr>
              <a:t>rate.</a:t>
            </a:r>
          </a:p>
          <a:p>
            <a:pPr marL="12700" marR="287020" algn="just">
              <a:lnSpc>
                <a:spcPct val="150000"/>
              </a:lnSpc>
              <a:spcBef>
                <a:spcPts val="100"/>
              </a:spcBef>
            </a:pPr>
            <a:endParaRPr lang="en-US" sz="1800" spc="-10" dirty="0">
              <a:latin typeface="Trebuchet MS" panose="020B0603020202020204" pitchFamily="34" charset="0"/>
            </a:endParaRPr>
          </a:p>
          <a:p>
            <a:pPr marL="12700" marR="287020" algn="just">
              <a:lnSpc>
                <a:spcPct val="150000"/>
              </a:lnSpc>
              <a:spcBef>
                <a:spcPts val="100"/>
              </a:spcBef>
            </a:pPr>
            <a:r>
              <a:rPr lang="en-US" sz="1800" spc="95" dirty="0">
                <a:latin typeface="Trebuchet MS" panose="020B0603020202020204" pitchFamily="34" charset="0"/>
              </a:rPr>
              <a:t>The</a:t>
            </a:r>
            <a:r>
              <a:rPr lang="en-US" sz="1800" spc="-35" dirty="0">
                <a:latin typeface="Trebuchet MS" panose="020B0603020202020204" pitchFamily="34" charset="0"/>
              </a:rPr>
              <a:t> </a:t>
            </a:r>
            <a:r>
              <a:rPr lang="en-US" sz="1800" spc="120" dirty="0">
                <a:latin typeface="Trebuchet MS" panose="020B0603020202020204" pitchFamily="34" charset="0"/>
              </a:rPr>
              <a:t>data-</a:t>
            </a:r>
            <a:r>
              <a:rPr lang="en-US" sz="1800" spc="-10" dirty="0">
                <a:latin typeface="Trebuchet MS" panose="020B0603020202020204" pitchFamily="34" charset="0"/>
              </a:rPr>
              <a:t>driven </a:t>
            </a:r>
            <a:r>
              <a:rPr lang="en-US" sz="1800" spc="90" dirty="0">
                <a:latin typeface="Trebuchet MS" panose="020B0603020202020204" pitchFamily="34" charset="0"/>
              </a:rPr>
              <a:t>approach</a:t>
            </a:r>
            <a:r>
              <a:rPr lang="en-US" sz="1800" spc="-45" dirty="0">
                <a:latin typeface="Trebuchet MS" panose="020B0603020202020204" pitchFamily="34" charset="0"/>
              </a:rPr>
              <a:t> </a:t>
            </a:r>
            <a:r>
              <a:rPr lang="en-US" sz="1800" spc="-145" dirty="0">
                <a:latin typeface="Trebuchet MS" panose="020B0603020202020204" pitchFamily="34" charset="0"/>
              </a:rPr>
              <a:t>will</a:t>
            </a:r>
            <a:r>
              <a:rPr lang="en-US" sz="1800" spc="-40" dirty="0">
                <a:latin typeface="Trebuchet MS" panose="020B0603020202020204" pitchFamily="34" charset="0"/>
              </a:rPr>
              <a:t> </a:t>
            </a:r>
            <a:r>
              <a:rPr lang="en-US" sz="1800" dirty="0">
                <a:latin typeface="Trebuchet MS" panose="020B0603020202020204" pitchFamily="34" charset="0"/>
              </a:rPr>
              <a:t>enable</a:t>
            </a:r>
            <a:r>
              <a:rPr lang="en-US" sz="1800" spc="-40" dirty="0">
                <a:latin typeface="Trebuchet MS" panose="020B0603020202020204" pitchFamily="34" charset="0"/>
              </a:rPr>
              <a:t> </a:t>
            </a:r>
            <a:r>
              <a:rPr lang="en-US" sz="1800" dirty="0">
                <a:latin typeface="Trebuchet MS" panose="020B0603020202020204" pitchFamily="34" charset="0"/>
              </a:rPr>
              <a:t>the</a:t>
            </a:r>
            <a:r>
              <a:rPr lang="en-US" sz="1800" spc="-40" dirty="0">
                <a:latin typeface="Trebuchet MS" panose="020B0603020202020204" pitchFamily="34" charset="0"/>
              </a:rPr>
              <a:t> </a:t>
            </a:r>
            <a:r>
              <a:rPr lang="en-US" sz="1800" spc="135" dirty="0">
                <a:latin typeface="Trebuchet MS" panose="020B0603020202020204" pitchFamily="34" charset="0"/>
              </a:rPr>
              <a:t>company</a:t>
            </a:r>
            <a:r>
              <a:rPr lang="en-US" sz="1800" spc="-40" dirty="0">
                <a:latin typeface="Trebuchet MS" panose="020B0603020202020204" pitchFamily="34" charset="0"/>
              </a:rPr>
              <a:t> </a:t>
            </a:r>
            <a:r>
              <a:rPr lang="en-US" sz="1800" spc="55" dirty="0">
                <a:latin typeface="Trebuchet MS" panose="020B0603020202020204" pitchFamily="34" charset="0"/>
              </a:rPr>
              <a:t>to</a:t>
            </a:r>
            <a:r>
              <a:rPr lang="en-US" sz="1800" spc="-40" dirty="0">
                <a:latin typeface="Trebuchet MS" panose="020B0603020202020204" pitchFamily="34" charset="0"/>
              </a:rPr>
              <a:t> </a:t>
            </a:r>
            <a:r>
              <a:rPr lang="en-US" sz="1800" spc="50" dirty="0">
                <a:latin typeface="Trebuchet MS" panose="020B0603020202020204" pitchFamily="34" charset="0"/>
              </a:rPr>
              <a:t>make</a:t>
            </a:r>
            <a:r>
              <a:rPr lang="en-US" sz="1800" spc="-40" dirty="0">
                <a:latin typeface="Trebuchet MS" panose="020B0603020202020204" pitchFamily="34" charset="0"/>
              </a:rPr>
              <a:t> </a:t>
            </a:r>
            <a:r>
              <a:rPr lang="en-US" sz="1800" dirty="0">
                <a:latin typeface="Trebuchet MS" panose="020B0603020202020204" pitchFamily="34" charset="0"/>
              </a:rPr>
              <a:t>informed</a:t>
            </a:r>
            <a:r>
              <a:rPr lang="en-US" sz="1800" spc="-40" dirty="0">
                <a:latin typeface="Trebuchet MS" panose="020B0603020202020204" pitchFamily="34" charset="0"/>
              </a:rPr>
              <a:t> </a:t>
            </a:r>
            <a:r>
              <a:rPr lang="en-US" sz="1800" spc="95" dirty="0">
                <a:latin typeface="Trebuchet MS" panose="020B0603020202020204" pitchFamily="34" charset="0"/>
              </a:rPr>
              <a:t>decisions</a:t>
            </a:r>
            <a:r>
              <a:rPr lang="en-US" sz="1800" spc="-40" dirty="0">
                <a:latin typeface="Trebuchet MS" panose="020B0603020202020204" pitchFamily="34" charset="0"/>
              </a:rPr>
              <a:t> </a:t>
            </a:r>
            <a:r>
              <a:rPr lang="en-US" sz="1800" spc="30" dirty="0">
                <a:latin typeface="Trebuchet MS" panose="020B0603020202020204" pitchFamily="34" charset="0"/>
              </a:rPr>
              <a:t>to </a:t>
            </a:r>
            <a:r>
              <a:rPr lang="en-US" sz="1800" spc="75" dirty="0">
                <a:latin typeface="Trebuchet MS" panose="020B0603020202020204" pitchFamily="34" charset="0"/>
              </a:rPr>
              <a:t>reduce</a:t>
            </a:r>
            <a:r>
              <a:rPr lang="en-US" sz="1800" spc="-105" dirty="0">
                <a:latin typeface="Trebuchet MS" panose="020B0603020202020204" pitchFamily="34" charset="0"/>
              </a:rPr>
              <a:t> </a:t>
            </a:r>
            <a:r>
              <a:rPr lang="en-US" sz="1800" dirty="0">
                <a:latin typeface="Trebuchet MS" panose="020B0603020202020204" pitchFamily="34" charset="0"/>
              </a:rPr>
              <a:t>the</a:t>
            </a:r>
            <a:r>
              <a:rPr lang="en-US" sz="1800" spc="-100" dirty="0">
                <a:latin typeface="Trebuchet MS" panose="020B0603020202020204" pitchFamily="34" charset="0"/>
              </a:rPr>
              <a:t> </a:t>
            </a:r>
            <a:r>
              <a:rPr lang="en-US" sz="1800" spc="-20" dirty="0">
                <a:latin typeface="Trebuchet MS" panose="020B0603020202020204" pitchFamily="34" charset="0"/>
              </a:rPr>
              <a:t>attrition</a:t>
            </a:r>
            <a:r>
              <a:rPr lang="en-US" sz="1800" spc="-105" dirty="0">
                <a:latin typeface="Trebuchet MS" panose="020B0603020202020204" pitchFamily="34" charset="0"/>
              </a:rPr>
              <a:t> </a:t>
            </a:r>
            <a:r>
              <a:rPr lang="en-US" sz="1800" spc="-125" dirty="0">
                <a:latin typeface="Trebuchet MS" panose="020B0603020202020204" pitchFamily="34" charset="0"/>
              </a:rPr>
              <a:t>rate,</a:t>
            </a:r>
            <a:r>
              <a:rPr lang="en-US" sz="1800" spc="-100" dirty="0">
                <a:latin typeface="Trebuchet MS" panose="020B0603020202020204" pitchFamily="34" charset="0"/>
              </a:rPr>
              <a:t> </a:t>
            </a:r>
            <a:r>
              <a:rPr lang="en-US" sz="1800" spc="55" dirty="0">
                <a:latin typeface="Trebuchet MS" panose="020B0603020202020204" pitchFamily="34" charset="0"/>
              </a:rPr>
              <a:t>thereby</a:t>
            </a:r>
            <a:r>
              <a:rPr lang="en-US" sz="1800" spc="-100" dirty="0">
                <a:latin typeface="Trebuchet MS" panose="020B0603020202020204" pitchFamily="34" charset="0"/>
              </a:rPr>
              <a:t> </a:t>
            </a:r>
            <a:r>
              <a:rPr lang="en-US" sz="1800" spc="55" dirty="0">
                <a:latin typeface="Trebuchet MS" panose="020B0603020202020204" pitchFamily="34" charset="0"/>
              </a:rPr>
              <a:t>enhancing</a:t>
            </a:r>
            <a:r>
              <a:rPr lang="en-US" sz="1800" spc="-105" dirty="0">
                <a:latin typeface="Trebuchet MS" panose="020B0603020202020204" pitchFamily="34" charset="0"/>
              </a:rPr>
              <a:t> </a:t>
            </a:r>
            <a:r>
              <a:rPr lang="en-US" sz="1800" spc="50" dirty="0">
                <a:latin typeface="Trebuchet MS" panose="020B0603020202020204" pitchFamily="34" charset="0"/>
              </a:rPr>
              <a:t>productivity</a:t>
            </a:r>
            <a:r>
              <a:rPr lang="en-US" sz="1800" spc="-100" dirty="0">
                <a:latin typeface="Trebuchet MS" panose="020B0603020202020204" pitchFamily="34" charset="0"/>
              </a:rPr>
              <a:t> </a:t>
            </a:r>
            <a:r>
              <a:rPr lang="en-US" sz="1800" spc="65" dirty="0">
                <a:latin typeface="Trebuchet MS" panose="020B0603020202020204" pitchFamily="34" charset="0"/>
              </a:rPr>
              <a:t>and </a:t>
            </a:r>
            <a:r>
              <a:rPr lang="en-US" sz="1800" spc="55" dirty="0">
                <a:latin typeface="Trebuchet MS" panose="020B0603020202020204" pitchFamily="34" charset="0"/>
              </a:rPr>
              <a:t>reducing</a:t>
            </a:r>
            <a:r>
              <a:rPr lang="en-US" sz="1800" spc="-110" dirty="0">
                <a:latin typeface="Trebuchet MS" panose="020B0603020202020204" pitchFamily="34" charset="0"/>
              </a:rPr>
              <a:t> </a:t>
            </a:r>
            <a:r>
              <a:rPr lang="en-US" sz="1800" spc="-25" dirty="0">
                <a:latin typeface="Trebuchet MS" panose="020B0603020202020204" pitchFamily="34" charset="0"/>
              </a:rPr>
              <a:t>financial</a:t>
            </a:r>
            <a:r>
              <a:rPr lang="en-US" sz="1800" spc="-105" dirty="0">
                <a:latin typeface="Trebuchet MS" panose="020B0603020202020204" pitchFamily="34" charset="0"/>
              </a:rPr>
              <a:t> </a:t>
            </a:r>
            <a:r>
              <a:rPr lang="en-US" sz="1800" spc="-10" dirty="0">
                <a:latin typeface="Trebuchet MS" panose="020B0603020202020204" pitchFamily="34" charset="0"/>
              </a:rPr>
              <a:t>losses.</a:t>
            </a:r>
            <a:endParaRPr lang="en-US" sz="1800" dirty="0">
              <a:latin typeface="Trebuchet MS" panose="020B0603020202020204" pitchFamily="34" charset="0"/>
            </a:endParaRPr>
          </a:p>
        </p:txBody>
      </p:sp>
      <p:pic>
        <p:nvPicPr>
          <p:cNvPr id="5" name="object 4">
            <a:extLst>
              <a:ext uri="{FF2B5EF4-FFF2-40B4-BE49-F238E27FC236}">
                <a16:creationId xmlns:a16="http://schemas.microsoft.com/office/drawing/2014/main" id="{48621797-FF3C-4144-EFD1-C1D697EC70DB}"/>
              </a:ext>
            </a:extLst>
          </p:cNvPr>
          <p:cNvPicPr/>
          <p:nvPr/>
        </p:nvPicPr>
        <p:blipFill>
          <a:blip r:embed="rId2" cstate="print"/>
          <a:srcRect l="4652" r="3" b="3"/>
          <a:stretch/>
        </p:blipFill>
        <p:spPr>
          <a:xfrm>
            <a:off x="7834565" y="410780"/>
            <a:ext cx="3503953" cy="6447220"/>
          </a:xfrm>
          <a:prstGeom prst="rect">
            <a:avLst/>
          </a:prstGeom>
          <a:noFill/>
        </p:spPr>
      </p:pic>
      <p:sp>
        <p:nvSpPr>
          <p:cNvPr id="4" name="Slide Number Placeholder 3" hidden="1">
            <a:extLst>
              <a:ext uri="{FF2B5EF4-FFF2-40B4-BE49-F238E27FC236}">
                <a16:creationId xmlns:a16="http://schemas.microsoft.com/office/drawing/2014/main" id="{8C19CD57-53DF-59D0-468A-7605A4630ECE}"/>
              </a:ext>
            </a:extLst>
          </p:cNvPr>
          <p:cNvSpPr>
            <a:spLocks noGrp="1"/>
          </p:cNvSpPr>
          <p:nvPr>
            <p:ph type="sldNum" sz="quarter" idx="4294967295"/>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2</a:t>
            </a:fld>
            <a:endParaRPr lang="en-US"/>
          </a:p>
        </p:txBody>
      </p:sp>
    </p:spTree>
    <p:extLst>
      <p:ext uri="{BB962C8B-B14F-4D97-AF65-F5344CB8AC3E}">
        <p14:creationId xmlns:p14="http://schemas.microsoft.com/office/powerpoint/2010/main" val="292746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A57B-AEF5-A82B-7799-6B1658CE4D6B}"/>
              </a:ext>
            </a:extLst>
          </p:cNvPr>
          <p:cNvSpPr>
            <a:spLocks noGrp="1"/>
          </p:cNvSpPr>
          <p:nvPr>
            <p:ph type="title"/>
          </p:nvPr>
        </p:nvSpPr>
        <p:spPr>
          <a:xfrm>
            <a:off x="914400" y="692943"/>
            <a:ext cx="7843837" cy="1012782"/>
          </a:xfrm>
        </p:spPr>
        <p:txBody>
          <a:bodyPr anchor="b">
            <a:normAutofit/>
          </a:bodyPr>
          <a:lstStyle/>
          <a:p>
            <a:r>
              <a:rPr lang="en-CA" dirty="0"/>
              <a:t>BUSINESS PROBLEM</a:t>
            </a:r>
          </a:p>
        </p:txBody>
      </p:sp>
      <p:sp>
        <p:nvSpPr>
          <p:cNvPr id="5" name="Rectangle 1">
            <a:extLst>
              <a:ext uri="{FF2B5EF4-FFF2-40B4-BE49-F238E27FC236}">
                <a16:creationId xmlns:a16="http://schemas.microsoft.com/office/drawing/2014/main" id="{AA0DC9F0-8850-EBF5-911E-12C08870FDBF}"/>
              </a:ext>
            </a:extLst>
          </p:cNvPr>
          <p:cNvSpPr>
            <a:spLocks noGrp="1" noChangeArrowheads="1"/>
          </p:cNvSpPr>
          <p:nvPr>
            <p:ph idx="13"/>
          </p:nvPr>
        </p:nvSpPr>
        <p:spPr bwMode="auto">
          <a:xfrm>
            <a:off x="914400" y="1929120"/>
            <a:ext cx="6903076" cy="5002359"/>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25000" lnSpcReduction="20000"/>
          </a:bodyPr>
          <a:lstStyle/>
          <a:p>
            <a:pPr marL="0" marR="0" lvl="0" indent="0" defTabSz="914400" rtl="0" eaLnBrk="0" fontAlgn="base" latinLnBrk="0" hangingPunct="0">
              <a:lnSpc>
                <a:spcPct val="170000"/>
              </a:lnSpc>
              <a:spcBef>
                <a:spcPct val="0"/>
              </a:spcBef>
              <a:spcAft>
                <a:spcPts val="600"/>
              </a:spcAft>
              <a:buClrTx/>
              <a:buSzTx/>
              <a:buFontTx/>
              <a:buNone/>
              <a:tabLst/>
            </a:pPr>
            <a:r>
              <a:rPr kumimoji="0" lang="en-US" altLang="en-US" sz="6400" b="0" i="0" u="none" strike="noStrike" cap="none" normalizeH="0" baseline="0" dirty="0">
                <a:ln>
                  <a:noFill/>
                </a:ln>
                <a:effectLst/>
                <a:latin typeface="Trebuchet MS" panose="020B0603020202020204" pitchFamily="34" charset="0"/>
              </a:rPr>
              <a:t>A recently created company is facing an ongoing 16% yearly staff attrition rate. The impact of this high turnover on team morale, productivity, and operating costs is substantial. According to analysis, the expense of replacing an employee results in significant financial losses for the organization since it is roughly 1.5 to 2 times the individual's yearly wage in addition to substantially higher lost productivity. </a:t>
            </a:r>
            <a:br>
              <a:rPr kumimoji="0" lang="en-US" altLang="en-US" sz="6400" b="0" i="0" u="none" strike="noStrike" cap="none" normalizeH="0" baseline="0" dirty="0">
                <a:ln>
                  <a:noFill/>
                </a:ln>
                <a:effectLst/>
                <a:latin typeface="Trebuchet MS" panose="020B0603020202020204" pitchFamily="34" charset="0"/>
              </a:rPr>
            </a:br>
            <a:br>
              <a:rPr kumimoji="0" lang="en-US" altLang="en-US" sz="6400" b="0" i="0" u="none" strike="noStrike" cap="none" normalizeH="0" baseline="0" dirty="0">
                <a:ln>
                  <a:noFill/>
                </a:ln>
                <a:effectLst/>
                <a:latin typeface="Trebuchet MS" panose="020B0603020202020204" pitchFamily="34" charset="0"/>
              </a:rPr>
            </a:br>
            <a:r>
              <a:rPr kumimoji="0" lang="en-US" altLang="en-US" sz="6400" b="0" i="0" u="none" strike="noStrike" cap="none" normalizeH="0" baseline="0" dirty="0">
                <a:ln>
                  <a:noFill/>
                </a:ln>
                <a:effectLst/>
                <a:latin typeface="Trebuchet MS" panose="020B0603020202020204" pitchFamily="34" charset="0"/>
              </a:rPr>
              <a:t>To tackle this problem, we suggest carrying out an analytics investigation. By using a data-driven strategy, the organization will be able to make well-informed decisions that could save money by lowering the attrition rate to under 10% in the upcoming fiscal year. </a:t>
            </a:r>
            <a:br>
              <a:rPr kumimoji="0" lang="en-US" altLang="en-US" sz="4900" b="0" i="0" u="none" strike="noStrike" cap="none" normalizeH="0" baseline="0" dirty="0">
                <a:ln>
                  <a:noFill/>
                </a:ln>
                <a:effectLst/>
                <a:latin typeface="Trebuchet MS" panose="020B0603020202020204" pitchFamily="34" charset="0"/>
              </a:rPr>
            </a:br>
            <a:br>
              <a:rPr kumimoji="0" lang="en-US" altLang="en-US" sz="1700" b="0" i="0" u="none" strike="noStrike" cap="none" normalizeH="0" baseline="0" dirty="0">
                <a:ln>
                  <a:noFill/>
                </a:ln>
                <a:effectLst/>
              </a:rPr>
            </a:br>
            <a:br>
              <a:rPr kumimoji="0" lang="en-US" altLang="en-US" sz="1700" b="0" i="0" u="none" strike="noStrike" cap="none" normalizeH="0" baseline="0" dirty="0">
                <a:ln>
                  <a:noFill/>
                </a:ln>
                <a:effectLst/>
              </a:rPr>
            </a:br>
            <a:br>
              <a:rPr kumimoji="0" lang="en-US" altLang="en-US" sz="1700" b="0" i="0" u="none" strike="noStrike" cap="none" normalizeH="0" baseline="0" dirty="0">
                <a:ln>
                  <a:noFill/>
                </a:ln>
                <a:effectLst/>
              </a:rPr>
            </a:br>
            <a:endParaRPr kumimoji="0" lang="en-US" altLang="en-US" sz="1700" b="0" i="0" u="none" strike="noStrike" cap="none" normalizeH="0" baseline="0" dirty="0">
              <a:ln>
                <a:noFill/>
              </a:ln>
              <a:effectLst/>
            </a:endParaRPr>
          </a:p>
        </p:txBody>
      </p:sp>
      <p:pic>
        <p:nvPicPr>
          <p:cNvPr id="6" name="object 11">
            <a:extLst>
              <a:ext uri="{FF2B5EF4-FFF2-40B4-BE49-F238E27FC236}">
                <a16:creationId xmlns:a16="http://schemas.microsoft.com/office/drawing/2014/main" id="{93415596-761E-4BAD-7AFA-9F5DBF49B4CE}"/>
              </a:ext>
            </a:extLst>
          </p:cNvPr>
          <p:cNvPicPr/>
          <p:nvPr/>
        </p:nvPicPr>
        <p:blipFill>
          <a:blip r:embed="rId2" cstate="print"/>
          <a:stretch>
            <a:fillRect/>
          </a:stretch>
        </p:blipFill>
        <p:spPr>
          <a:xfrm>
            <a:off x="9550568" y="3405189"/>
            <a:ext cx="2080318" cy="3452811"/>
          </a:xfrm>
          <a:prstGeom prst="rect">
            <a:avLst/>
          </a:prstGeom>
          <a:noFill/>
        </p:spPr>
      </p:pic>
      <p:sp>
        <p:nvSpPr>
          <p:cNvPr id="4" name="Slide Number Placeholder 3">
            <a:extLst>
              <a:ext uri="{FF2B5EF4-FFF2-40B4-BE49-F238E27FC236}">
                <a16:creationId xmlns:a16="http://schemas.microsoft.com/office/drawing/2014/main" id="{284AF26E-770D-BF66-76D6-41910139FF8E}"/>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3</a:t>
            </a:fld>
            <a:endParaRPr lang="en-US"/>
          </a:p>
        </p:txBody>
      </p:sp>
    </p:spTree>
    <p:extLst>
      <p:ext uri="{BB962C8B-B14F-4D97-AF65-F5344CB8AC3E}">
        <p14:creationId xmlns:p14="http://schemas.microsoft.com/office/powerpoint/2010/main" val="272935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A57B-AEF5-A82B-7799-6B1658CE4D6B}"/>
              </a:ext>
            </a:extLst>
          </p:cNvPr>
          <p:cNvSpPr>
            <a:spLocks noGrp="1"/>
          </p:cNvSpPr>
          <p:nvPr>
            <p:ph type="title"/>
          </p:nvPr>
        </p:nvSpPr>
        <p:spPr>
          <a:xfrm>
            <a:off x="796954" y="692943"/>
            <a:ext cx="7843837" cy="1012782"/>
          </a:xfrm>
        </p:spPr>
        <p:txBody>
          <a:bodyPr anchor="b">
            <a:normAutofit/>
          </a:bodyPr>
          <a:lstStyle/>
          <a:p>
            <a:r>
              <a:rPr lang="en-CA" dirty="0"/>
              <a:t>PROJECT STATEMENT</a:t>
            </a:r>
          </a:p>
        </p:txBody>
      </p:sp>
      <p:sp>
        <p:nvSpPr>
          <p:cNvPr id="5" name="Rectangle 1">
            <a:extLst>
              <a:ext uri="{FF2B5EF4-FFF2-40B4-BE49-F238E27FC236}">
                <a16:creationId xmlns:a16="http://schemas.microsoft.com/office/drawing/2014/main" id="{AA0DC9F0-8850-EBF5-911E-12C08870FDBF}"/>
              </a:ext>
            </a:extLst>
          </p:cNvPr>
          <p:cNvSpPr>
            <a:spLocks noGrp="1" noChangeArrowheads="1"/>
          </p:cNvSpPr>
          <p:nvPr>
            <p:ph idx="13"/>
          </p:nvPr>
        </p:nvSpPr>
        <p:spPr bwMode="auto">
          <a:xfrm>
            <a:off x="796954" y="1928818"/>
            <a:ext cx="8095376" cy="372181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85000" lnSpcReduction="10000"/>
          </a:bodyPr>
          <a:lstStyle/>
          <a:p>
            <a:pPr marL="12700" algn="just">
              <a:lnSpc>
                <a:spcPct val="100000"/>
              </a:lnSpc>
              <a:spcBef>
                <a:spcPts val="525"/>
              </a:spcBef>
            </a:pPr>
            <a:r>
              <a:rPr lang="en-US" sz="1800" spc="55" dirty="0">
                <a:latin typeface="Trebuchet MS"/>
                <a:cs typeface="Trebuchet MS"/>
              </a:rPr>
              <a:t>To</a:t>
            </a:r>
            <a:r>
              <a:rPr lang="en-US" sz="1800" spc="-40" dirty="0">
                <a:latin typeface="Trebuchet MS"/>
                <a:cs typeface="Trebuchet MS"/>
              </a:rPr>
              <a:t> </a:t>
            </a:r>
            <a:r>
              <a:rPr lang="en-US" sz="1800" dirty="0">
                <a:latin typeface="Trebuchet MS"/>
                <a:cs typeface="Trebuchet MS"/>
              </a:rPr>
              <a:t>effectively</a:t>
            </a:r>
            <a:r>
              <a:rPr lang="en-US" sz="1800" spc="-40" dirty="0">
                <a:latin typeface="Trebuchet MS"/>
                <a:cs typeface="Trebuchet MS"/>
              </a:rPr>
              <a:t> </a:t>
            </a:r>
            <a:r>
              <a:rPr lang="en-US" sz="1800" spc="114" dirty="0">
                <a:latin typeface="Trebuchet MS"/>
                <a:cs typeface="Trebuchet MS"/>
              </a:rPr>
              <a:t>address</a:t>
            </a:r>
            <a:r>
              <a:rPr lang="en-US" sz="1800" spc="-35" dirty="0">
                <a:latin typeface="Trebuchet MS"/>
                <a:cs typeface="Trebuchet MS"/>
              </a:rPr>
              <a:t> </a:t>
            </a:r>
            <a:r>
              <a:rPr lang="en-US" sz="1800" dirty="0">
                <a:latin typeface="Trebuchet MS"/>
                <a:cs typeface="Trebuchet MS"/>
              </a:rPr>
              <a:t>the</a:t>
            </a:r>
            <a:r>
              <a:rPr lang="en-US" sz="1800" spc="-40" dirty="0">
                <a:latin typeface="Trebuchet MS"/>
                <a:cs typeface="Trebuchet MS"/>
              </a:rPr>
              <a:t> </a:t>
            </a:r>
            <a:r>
              <a:rPr lang="en-US" sz="1800" dirty="0">
                <a:latin typeface="Trebuchet MS"/>
                <a:cs typeface="Trebuchet MS"/>
              </a:rPr>
              <a:t>high</a:t>
            </a:r>
            <a:r>
              <a:rPr lang="en-US" sz="1800" spc="-35" dirty="0">
                <a:latin typeface="Trebuchet MS"/>
                <a:cs typeface="Trebuchet MS"/>
              </a:rPr>
              <a:t> </a:t>
            </a:r>
            <a:r>
              <a:rPr lang="en-US" sz="1800" dirty="0">
                <a:latin typeface="Trebuchet MS"/>
                <a:cs typeface="Trebuchet MS"/>
              </a:rPr>
              <a:t>attrition</a:t>
            </a:r>
            <a:r>
              <a:rPr lang="en-US" sz="1800" spc="-40" dirty="0">
                <a:latin typeface="Trebuchet MS"/>
                <a:cs typeface="Trebuchet MS"/>
              </a:rPr>
              <a:t> </a:t>
            </a:r>
            <a:r>
              <a:rPr lang="en-US" sz="1800" spc="-75" dirty="0">
                <a:latin typeface="Trebuchet MS"/>
                <a:cs typeface="Trebuchet MS"/>
              </a:rPr>
              <a:t>rate,</a:t>
            </a:r>
            <a:r>
              <a:rPr lang="en-US" sz="1800" spc="-40" dirty="0">
                <a:latin typeface="Trebuchet MS"/>
                <a:cs typeface="Trebuchet MS"/>
              </a:rPr>
              <a:t> </a:t>
            </a:r>
            <a:r>
              <a:rPr lang="en-US" sz="1800" b="1" spc="50" dirty="0">
                <a:solidFill>
                  <a:srgbClr val="8E77F7"/>
                </a:solidFill>
                <a:latin typeface="Trebuchet MS"/>
                <a:cs typeface="Trebuchet MS"/>
              </a:rPr>
              <a:t>we</a:t>
            </a:r>
            <a:r>
              <a:rPr lang="en-US" sz="1800" b="1" spc="-100" dirty="0">
                <a:solidFill>
                  <a:srgbClr val="8E77F7"/>
                </a:solidFill>
                <a:latin typeface="Trebuchet MS"/>
                <a:cs typeface="Trebuchet MS"/>
              </a:rPr>
              <a:t> </a:t>
            </a:r>
            <a:r>
              <a:rPr lang="en-US" sz="1800" b="1" spc="85" dirty="0">
                <a:solidFill>
                  <a:srgbClr val="8E77F7"/>
                </a:solidFill>
                <a:latin typeface="Trebuchet MS"/>
                <a:cs typeface="Trebuchet MS"/>
              </a:rPr>
              <a:t>need</a:t>
            </a:r>
            <a:r>
              <a:rPr lang="en-US" sz="1800" b="1" spc="-100" dirty="0">
                <a:solidFill>
                  <a:srgbClr val="8E77F7"/>
                </a:solidFill>
                <a:latin typeface="Trebuchet MS"/>
                <a:cs typeface="Trebuchet MS"/>
              </a:rPr>
              <a:t> </a:t>
            </a:r>
            <a:r>
              <a:rPr lang="en-US" sz="1800" b="1" spc="75" dirty="0">
                <a:solidFill>
                  <a:srgbClr val="8E77F7"/>
                </a:solidFill>
                <a:latin typeface="Trebuchet MS"/>
                <a:cs typeface="Trebuchet MS"/>
              </a:rPr>
              <a:t>to</a:t>
            </a:r>
            <a:r>
              <a:rPr lang="en-US" sz="1800" b="1" spc="-105" dirty="0">
                <a:solidFill>
                  <a:srgbClr val="8E77F7"/>
                </a:solidFill>
                <a:latin typeface="Trebuchet MS"/>
                <a:cs typeface="Trebuchet MS"/>
              </a:rPr>
              <a:t> </a:t>
            </a:r>
            <a:r>
              <a:rPr lang="en-US" sz="1800" b="1" spc="50" dirty="0">
                <a:solidFill>
                  <a:srgbClr val="8E77F7"/>
                </a:solidFill>
                <a:latin typeface="Trebuchet MS"/>
                <a:cs typeface="Trebuchet MS"/>
              </a:rPr>
              <a:t>translate</a:t>
            </a:r>
            <a:r>
              <a:rPr lang="en-US" sz="1800" b="1" spc="-100" dirty="0">
                <a:solidFill>
                  <a:srgbClr val="8E77F7"/>
                </a:solidFill>
                <a:latin typeface="Trebuchet MS"/>
                <a:cs typeface="Trebuchet MS"/>
              </a:rPr>
              <a:t> </a:t>
            </a:r>
            <a:r>
              <a:rPr lang="en-US" sz="1800" b="1" spc="55" dirty="0">
                <a:solidFill>
                  <a:srgbClr val="8E77F7"/>
                </a:solidFill>
                <a:latin typeface="Trebuchet MS"/>
                <a:cs typeface="Trebuchet MS"/>
              </a:rPr>
              <a:t>the</a:t>
            </a:r>
            <a:r>
              <a:rPr lang="en-US" sz="1800" b="1" spc="-100" dirty="0">
                <a:solidFill>
                  <a:srgbClr val="8E77F7"/>
                </a:solidFill>
                <a:latin typeface="Trebuchet MS"/>
                <a:cs typeface="Trebuchet MS"/>
              </a:rPr>
              <a:t> </a:t>
            </a:r>
            <a:r>
              <a:rPr lang="en-US" sz="1800" b="1" spc="110" dirty="0">
                <a:solidFill>
                  <a:srgbClr val="8E77F7"/>
                </a:solidFill>
                <a:latin typeface="Trebuchet MS"/>
                <a:cs typeface="Trebuchet MS"/>
              </a:rPr>
              <a:t>business</a:t>
            </a:r>
            <a:r>
              <a:rPr lang="en-US" sz="1800" b="1" spc="-105" dirty="0">
                <a:solidFill>
                  <a:srgbClr val="8E77F7"/>
                </a:solidFill>
                <a:latin typeface="Trebuchet MS"/>
                <a:cs typeface="Trebuchet MS"/>
              </a:rPr>
              <a:t> </a:t>
            </a:r>
            <a:r>
              <a:rPr lang="en-US" sz="1800" b="1" spc="75" dirty="0">
                <a:solidFill>
                  <a:srgbClr val="8E77F7"/>
                </a:solidFill>
                <a:latin typeface="Trebuchet MS"/>
                <a:cs typeface="Trebuchet MS"/>
              </a:rPr>
              <a:t>problem</a:t>
            </a:r>
            <a:r>
              <a:rPr lang="en-US" sz="1800" b="1" spc="-100" dirty="0">
                <a:solidFill>
                  <a:srgbClr val="8E77F7"/>
                </a:solidFill>
                <a:latin typeface="Trebuchet MS"/>
                <a:cs typeface="Trebuchet MS"/>
              </a:rPr>
              <a:t> </a:t>
            </a:r>
            <a:r>
              <a:rPr lang="en-US" sz="1800" b="1" dirty="0">
                <a:solidFill>
                  <a:srgbClr val="8E77F7"/>
                </a:solidFill>
                <a:latin typeface="Trebuchet MS"/>
                <a:cs typeface="Trebuchet MS"/>
              </a:rPr>
              <a:t>into</a:t>
            </a:r>
            <a:r>
              <a:rPr lang="en-US" sz="1800" b="1" spc="-100" dirty="0">
                <a:solidFill>
                  <a:srgbClr val="8E77F7"/>
                </a:solidFill>
                <a:latin typeface="Trebuchet MS"/>
                <a:cs typeface="Trebuchet MS"/>
              </a:rPr>
              <a:t> </a:t>
            </a:r>
            <a:r>
              <a:rPr lang="en-US" sz="1800" b="1" spc="105" dirty="0">
                <a:solidFill>
                  <a:srgbClr val="8E77F7"/>
                </a:solidFill>
                <a:latin typeface="Trebuchet MS"/>
                <a:cs typeface="Trebuchet MS"/>
              </a:rPr>
              <a:t>a</a:t>
            </a:r>
            <a:r>
              <a:rPr lang="en-US" sz="1800" b="1" spc="-105" dirty="0">
                <a:solidFill>
                  <a:srgbClr val="8E77F7"/>
                </a:solidFill>
                <a:latin typeface="Trebuchet MS"/>
                <a:cs typeface="Trebuchet MS"/>
              </a:rPr>
              <a:t> </a:t>
            </a:r>
            <a:r>
              <a:rPr lang="en-US" sz="1800" b="1" spc="105" dirty="0">
                <a:solidFill>
                  <a:srgbClr val="8E77F7"/>
                </a:solidFill>
                <a:latin typeface="Trebuchet MS"/>
                <a:cs typeface="Trebuchet MS"/>
              </a:rPr>
              <a:t>data</a:t>
            </a:r>
            <a:r>
              <a:rPr lang="en-US" sz="1800" b="1" spc="-100" dirty="0">
                <a:solidFill>
                  <a:srgbClr val="8E77F7"/>
                </a:solidFill>
                <a:latin typeface="Trebuchet MS"/>
                <a:cs typeface="Trebuchet MS"/>
              </a:rPr>
              <a:t> </a:t>
            </a:r>
            <a:r>
              <a:rPr lang="en-US" sz="1800" b="1" spc="100" dirty="0">
                <a:solidFill>
                  <a:srgbClr val="8E77F7"/>
                </a:solidFill>
                <a:latin typeface="Trebuchet MS"/>
                <a:cs typeface="Trebuchet MS"/>
              </a:rPr>
              <a:t>science</a:t>
            </a:r>
            <a:r>
              <a:rPr lang="en-US" sz="1800" b="1" spc="-105" dirty="0">
                <a:solidFill>
                  <a:srgbClr val="8E77F7"/>
                </a:solidFill>
                <a:latin typeface="Trebuchet MS"/>
                <a:cs typeface="Trebuchet MS"/>
              </a:rPr>
              <a:t> </a:t>
            </a:r>
            <a:r>
              <a:rPr lang="en-US" sz="1800" b="1" spc="65" dirty="0">
                <a:solidFill>
                  <a:srgbClr val="8E77F7"/>
                </a:solidFill>
                <a:latin typeface="Trebuchet MS"/>
                <a:cs typeface="Trebuchet MS"/>
              </a:rPr>
              <a:t>problem</a:t>
            </a:r>
            <a:endParaRPr lang="en-US" sz="1800" dirty="0">
              <a:latin typeface="Trebuchet MS"/>
              <a:cs typeface="Trebuchet MS"/>
            </a:endParaRPr>
          </a:p>
          <a:p>
            <a:pPr marL="12700" algn="just">
              <a:lnSpc>
                <a:spcPct val="100000"/>
              </a:lnSpc>
              <a:spcBef>
                <a:spcPts val="434"/>
              </a:spcBef>
            </a:pPr>
            <a:r>
              <a:rPr lang="en-US" sz="1800" dirty="0">
                <a:latin typeface="Trebuchet MS"/>
                <a:cs typeface="Trebuchet MS"/>
              </a:rPr>
              <a:t>statement.</a:t>
            </a:r>
            <a:r>
              <a:rPr lang="en-US" sz="1800" spc="-5" dirty="0">
                <a:latin typeface="Trebuchet MS"/>
                <a:cs typeface="Trebuchet MS"/>
              </a:rPr>
              <a:t> </a:t>
            </a:r>
            <a:r>
              <a:rPr lang="en-US" sz="1800" dirty="0">
                <a:latin typeface="Trebuchet MS"/>
                <a:cs typeface="Trebuchet MS"/>
              </a:rPr>
              <a:t>This </a:t>
            </a:r>
            <a:r>
              <a:rPr lang="en-US" sz="1800" spc="-100" dirty="0">
                <a:latin typeface="Trebuchet MS"/>
                <a:cs typeface="Trebuchet MS"/>
              </a:rPr>
              <a:t>will</a:t>
            </a:r>
            <a:r>
              <a:rPr lang="en-US" sz="1800" dirty="0">
                <a:latin typeface="Trebuchet MS"/>
                <a:cs typeface="Trebuchet MS"/>
              </a:rPr>
              <a:t> </a:t>
            </a:r>
            <a:r>
              <a:rPr lang="en-US" sz="1800" spc="60" dirty="0">
                <a:latin typeface="Trebuchet MS"/>
                <a:cs typeface="Trebuchet MS"/>
              </a:rPr>
              <a:t>guide</a:t>
            </a:r>
            <a:r>
              <a:rPr lang="en-US" sz="1800" spc="-5" dirty="0">
                <a:latin typeface="Trebuchet MS"/>
                <a:cs typeface="Trebuchet MS"/>
              </a:rPr>
              <a:t> </a:t>
            </a:r>
            <a:r>
              <a:rPr lang="en-US" sz="1800" spc="140" dirty="0">
                <a:latin typeface="Trebuchet MS"/>
                <a:cs typeface="Trebuchet MS"/>
              </a:rPr>
              <a:t>us</a:t>
            </a:r>
            <a:r>
              <a:rPr lang="en-US" sz="1800" dirty="0">
                <a:latin typeface="Trebuchet MS"/>
                <a:cs typeface="Trebuchet MS"/>
              </a:rPr>
              <a:t> in generating</a:t>
            </a:r>
            <a:r>
              <a:rPr lang="en-US" sz="1800" spc="-5" dirty="0">
                <a:latin typeface="Trebuchet MS"/>
                <a:cs typeface="Trebuchet MS"/>
              </a:rPr>
              <a:t> </a:t>
            </a:r>
            <a:r>
              <a:rPr lang="en-US" sz="1800" dirty="0">
                <a:latin typeface="Trebuchet MS"/>
                <a:cs typeface="Trebuchet MS"/>
              </a:rPr>
              <a:t>relevant </a:t>
            </a:r>
            <a:r>
              <a:rPr lang="en-US" sz="1800" spc="60" dirty="0">
                <a:latin typeface="Trebuchet MS"/>
                <a:cs typeface="Trebuchet MS"/>
              </a:rPr>
              <a:t>insights</a:t>
            </a:r>
            <a:r>
              <a:rPr lang="en-US" sz="1800" dirty="0">
                <a:latin typeface="Trebuchet MS"/>
                <a:cs typeface="Trebuchet MS"/>
              </a:rPr>
              <a:t> </a:t>
            </a:r>
            <a:r>
              <a:rPr lang="en-US" sz="1800" spc="95" dirty="0">
                <a:latin typeface="Trebuchet MS"/>
                <a:cs typeface="Trebuchet MS"/>
              </a:rPr>
              <a:t>and</a:t>
            </a:r>
            <a:r>
              <a:rPr lang="en-US" sz="1800" dirty="0">
                <a:latin typeface="Trebuchet MS"/>
                <a:cs typeface="Trebuchet MS"/>
              </a:rPr>
              <a:t> following</a:t>
            </a:r>
            <a:r>
              <a:rPr lang="en-US" sz="1800" spc="-5" dirty="0">
                <a:latin typeface="Trebuchet MS"/>
                <a:cs typeface="Trebuchet MS"/>
              </a:rPr>
              <a:t> </a:t>
            </a:r>
            <a:r>
              <a:rPr lang="en-US" sz="1800" spc="50" dirty="0">
                <a:latin typeface="Trebuchet MS"/>
                <a:cs typeface="Trebuchet MS"/>
              </a:rPr>
              <a:t>appropriate</a:t>
            </a:r>
            <a:r>
              <a:rPr lang="en-US" sz="1800" dirty="0">
                <a:latin typeface="Trebuchet MS"/>
                <a:cs typeface="Trebuchet MS"/>
              </a:rPr>
              <a:t> analytical </a:t>
            </a:r>
            <a:r>
              <a:rPr lang="en-US" sz="1800" spc="-10" dirty="0">
                <a:latin typeface="Trebuchet MS"/>
                <a:cs typeface="Trebuchet MS"/>
              </a:rPr>
              <a:t>steps.</a:t>
            </a:r>
            <a:endParaRPr lang="en-US" sz="1800" dirty="0">
              <a:latin typeface="Trebuchet MS"/>
              <a:cs typeface="Trebuchet MS"/>
            </a:endParaRPr>
          </a:p>
          <a:p>
            <a:pPr algn="just">
              <a:lnSpc>
                <a:spcPct val="100000"/>
              </a:lnSpc>
              <a:spcBef>
                <a:spcPts val="520"/>
              </a:spcBef>
            </a:pPr>
            <a:endParaRPr lang="en-US" sz="1800" dirty="0">
              <a:latin typeface="Trebuchet MS"/>
              <a:cs typeface="Trebuchet MS"/>
            </a:endParaRPr>
          </a:p>
          <a:p>
            <a:pPr marL="12700" marR="5080" algn="just">
              <a:lnSpc>
                <a:spcPct val="116500"/>
              </a:lnSpc>
            </a:pPr>
            <a:r>
              <a:rPr lang="en-US" sz="1800" b="1" dirty="0">
                <a:solidFill>
                  <a:srgbClr val="8E77F7"/>
                </a:solidFill>
                <a:latin typeface="Trebuchet MS"/>
                <a:cs typeface="Trebuchet MS"/>
              </a:rPr>
              <a:t>Attrition</a:t>
            </a:r>
            <a:r>
              <a:rPr lang="en-US" sz="1800" b="1" spc="-40" dirty="0">
                <a:solidFill>
                  <a:srgbClr val="8E77F7"/>
                </a:solidFill>
                <a:latin typeface="Trebuchet MS"/>
                <a:cs typeface="Trebuchet MS"/>
              </a:rPr>
              <a:t> </a:t>
            </a:r>
            <a:r>
              <a:rPr lang="en-US" sz="1800" b="1" dirty="0">
                <a:solidFill>
                  <a:srgbClr val="8E77F7"/>
                </a:solidFill>
                <a:latin typeface="Trebuchet MS"/>
                <a:cs typeface="Trebuchet MS"/>
              </a:rPr>
              <a:t>Rate:</a:t>
            </a:r>
            <a:r>
              <a:rPr lang="en-US" sz="1800" b="1" spc="35" dirty="0">
                <a:solidFill>
                  <a:srgbClr val="8E77F7"/>
                </a:solidFill>
                <a:latin typeface="Trebuchet MS"/>
                <a:cs typeface="Trebuchet MS"/>
              </a:rPr>
              <a:t> </a:t>
            </a:r>
            <a:r>
              <a:rPr lang="en-US" sz="1800" dirty="0">
                <a:latin typeface="Trebuchet MS"/>
                <a:cs typeface="Trebuchet MS"/>
              </a:rPr>
              <a:t>The</a:t>
            </a:r>
            <a:r>
              <a:rPr lang="en-US" sz="1800" spc="35" dirty="0">
                <a:latin typeface="Trebuchet MS"/>
                <a:cs typeface="Trebuchet MS"/>
              </a:rPr>
              <a:t> </a:t>
            </a:r>
            <a:r>
              <a:rPr lang="en-US" sz="1800" dirty="0">
                <a:latin typeface="Trebuchet MS"/>
                <a:cs typeface="Trebuchet MS"/>
              </a:rPr>
              <a:t>attrition</a:t>
            </a:r>
            <a:r>
              <a:rPr lang="en-US" sz="1800" spc="35" dirty="0">
                <a:latin typeface="Trebuchet MS"/>
                <a:cs typeface="Trebuchet MS"/>
              </a:rPr>
              <a:t> </a:t>
            </a:r>
            <a:r>
              <a:rPr lang="en-US" sz="1800" dirty="0">
                <a:latin typeface="Trebuchet MS"/>
                <a:cs typeface="Trebuchet MS"/>
              </a:rPr>
              <a:t>rate</a:t>
            </a:r>
            <a:r>
              <a:rPr lang="en-US" sz="1800" spc="35" dirty="0">
                <a:latin typeface="Trebuchet MS"/>
                <a:cs typeface="Trebuchet MS"/>
              </a:rPr>
              <a:t> </a:t>
            </a:r>
            <a:r>
              <a:rPr lang="en-US" sz="1800" dirty="0">
                <a:latin typeface="Trebuchet MS"/>
                <a:cs typeface="Trebuchet MS"/>
              </a:rPr>
              <a:t>quantifies</a:t>
            </a:r>
            <a:r>
              <a:rPr lang="en-US" sz="1800" spc="35" dirty="0">
                <a:latin typeface="Trebuchet MS"/>
                <a:cs typeface="Trebuchet MS"/>
              </a:rPr>
              <a:t> </a:t>
            </a:r>
            <a:r>
              <a:rPr lang="en-US" sz="1800" spc="75" dirty="0">
                <a:latin typeface="Trebuchet MS"/>
                <a:cs typeface="Trebuchet MS"/>
              </a:rPr>
              <a:t>employee</a:t>
            </a:r>
            <a:r>
              <a:rPr lang="en-US" sz="1800" spc="30" dirty="0">
                <a:latin typeface="Trebuchet MS"/>
                <a:cs typeface="Trebuchet MS"/>
              </a:rPr>
              <a:t> </a:t>
            </a:r>
            <a:r>
              <a:rPr lang="en-US" sz="1800" dirty="0">
                <a:latin typeface="Trebuchet MS"/>
                <a:cs typeface="Trebuchet MS"/>
              </a:rPr>
              <a:t>turnover</a:t>
            </a:r>
            <a:r>
              <a:rPr lang="en-US" sz="1800" spc="35" dirty="0">
                <a:latin typeface="Trebuchet MS"/>
                <a:cs typeface="Trebuchet MS"/>
              </a:rPr>
              <a:t> </a:t>
            </a:r>
            <a:r>
              <a:rPr lang="en-US" sz="1800" spc="135" dirty="0">
                <a:latin typeface="Trebuchet MS"/>
                <a:cs typeface="Trebuchet MS"/>
              </a:rPr>
              <a:t>as</a:t>
            </a:r>
            <a:r>
              <a:rPr lang="en-US" sz="1800" spc="35" dirty="0">
                <a:latin typeface="Trebuchet MS"/>
                <a:cs typeface="Trebuchet MS"/>
              </a:rPr>
              <a:t> </a:t>
            </a:r>
            <a:r>
              <a:rPr lang="en-US" sz="1800" spc="55" dirty="0">
                <a:latin typeface="Trebuchet MS"/>
                <a:cs typeface="Trebuchet MS"/>
              </a:rPr>
              <a:t>a</a:t>
            </a:r>
            <a:r>
              <a:rPr lang="en-US" sz="1800" spc="35" dirty="0">
                <a:latin typeface="Trebuchet MS"/>
                <a:cs typeface="Trebuchet MS"/>
              </a:rPr>
              <a:t> </a:t>
            </a:r>
            <a:r>
              <a:rPr lang="en-US" sz="1800" dirty="0">
                <a:latin typeface="Trebuchet MS"/>
                <a:cs typeface="Trebuchet MS"/>
              </a:rPr>
              <a:t>percentage.</a:t>
            </a:r>
            <a:r>
              <a:rPr lang="en-US" sz="1800" spc="35" dirty="0">
                <a:latin typeface="Trebuchet MS"/>
                <a:cs typeface="Trebuchet MS"/>
              </a:rPr>
              <a:t> </a:t>
            </a:r>
            <a:r>
              <a:rPr lang="en-US" sz="1800" spc="180" dirty="0">
                <a:latin typeface="Trebuchet MS"/>
                <a:cs typeface="Trebuchet MS"/>
              </a:rPr>
              <a:t>A</a:t>
            </a:r>
            <a:r>
              <a:rPr lang="en-US" sz="1800" spc="35" dirty="0">
                <a:latin typeface="Trebuchet MS"/>
                <a:cs typeface="Trebuchet MS"/>
              </a:rPr>
              <a:t> </a:t>
            </a:r>
            <a:r>
              <a:rPr lang="en-US" sz="1800" b="1" spc="50" dirty="0">
                <a:solidFill>
                  <a:srgbClr val="8E77F7"/>
                </a:solidFill>
                <a:latin typeface="Trebuchet MS"/>
                <a:cs typeface="Trebuchet MS"/>
              </a:rPr>
              <a:t>healthy</a:t>
            </a:r>
            <a:r>
              <a:rPr lang="en-US" sz="1800" b="1" spc="-35" dirty="0">
                <a:solidFill>
                  <a:srgbClr val="8E77F7"/>
                </a:solidFill>
                <a:latin typeface="Trebuchet MS"/>
                <a:cs typeface="Trebuchet MS"/>
              </a:rPr>
              <a:t> </a:t>
            </a:r>
            <a:r>
              <a:rPr lang="en-US" sz="1800" b="1" dirty="0">
                <a:solidFill>
                  <a:srgbClr val="8E77F7"/>
                </a:solidFill>
                <a:latin typeface="Trebuchet MS"/>
                <a:cs typeface="Trebuchet MS"/>
              </a:rPr>
              <a:t>organization</a:t>
            </a:r>
            <a:r>
              <a:rPr lang="en-US" sz="1800" b="1" spc="-40" dirty="0">
                <a:solidFill>
                  <a:srgbClr val="8E77F7"/>
                </a:solidFill>
                <a:latin typeface="Trebuchet MS"/>
                <a:cs typeface="Trebuchet MS"/>
              </a:rPr>
              <a:t> </a:t>
            </a:r>
            <a:r>
              <a:rPr lang="en-US" sz="1800" b="1" spc="65" dirty="0">
                <a:solidFill>
                  <a:srgbClr val="8E77F7"/>
                </a:solidFill>
                <a:latin typeface="Trebuchet MS"/>
                <a:cs typeface="Trebuchet MS"/>
              </a:rPr>
              <a:t>typically</a:t>
            </a:r>
            <a:r>
              <a:rPr lang="en-US" sz="1800" b="1" spc="-35" dirty="0">
                <a:solidFill>
                  <a:srgbClr val="8E77F7"/>
                </a:solidFill>
                <a:latin typeface="Trebuchet MS"/>
                <a:cs typeface="Trebuchet MS"/>
              </a:rPr>
              <a:t> </a:t>
            </a:r>
            <a:r>
              <a:rPr lang="en-US" sz="1800" b="1" spc="120" dirty="0">
                <a:solidFill>
                  <a:srgbClr val="8E77F7"/>
                </a:solidFill>
                <a:latin typeface="Trebuchet MS"/>
                <a:cs typeface="Trebuchet MS"/>
              </a:rPr>
              <a:t>has</a:t>
            </a:r>
            <a:r>
              <a:rPr lang="en-US" sz="1800" b="1" spc="-40" dirty="0">
                <a:solidFill>
                  <a:srgbClr val="8E77F7"/>
                </a:solidFill>
                <a:latin typeface="Trebuchet MS"/>
                <a:cs typeface="Trebuchet MS"/>
              </a:rPr>
              <a:t> </a:t>
            </a:r>
            <a:r>
              <a:rPr lang="en-US" sz="1800" b="1" spc="50" dirty="0">
                <a:solidFill>
                  <a:srgbClr val="8E77F7"/>
                </a:solidFill>
                <a:latin typeface="Trebuchet MS"/>
                <a:cs typeface="Trebuchet MS"/>
              </a:rPr>
              <a:t>an </a:t>
            </a:r>
            <a:r>
              <a:rPr lang="en-US" sz="1800" b="1" dirty="0">
                <a:solidFill>
                  <a:srgbClr val="8E77F7"/>
                </a:solidFill>
                <a:latin typeface="Trebuchet MS"/>
                <a:cs typeface="Trebuchet MS"/>
              </a:rPr>
              <a:t>attrition</a:t>
            </a:r>
            <a:r>
              <a:rPr lang="en-US" sz="1800" b="1" spc="-55" dirty="0">
                <a:solidFill>
                  <a:srgbClr val="8E77F7"/>
                </a:solidFill>
                <a:latin typeface="Trebuchet MS"/>
                <a:cs typeface="Trebuchet MS"/>
              </a:rPr>
              <a:t> </a:t>
            </a:r>
            <a:r>
              <a:rPr lang="en-US" sz="1800" b="1" dirty="0">
                <a:solidFill>
                  <a:srgbClr val="8E77F7"/>
                </a:solidFill>
                <a:latin typeface="Trebuchet MS"/>
                <a:cs typeface="Trebuchet MS"/>
              </a:rPr>
              <a:t>rate</a:t>
            </a:r>
            <a:r>
              <a:rPr lang="en-US" sz="1800" b="1" spc="-50" dirty="0">
                <a:solidFill>
                  <a:srgbClr val="8E77F7"/>
                </a:solidFill>
                <a:latin typeface="Trebuchet MS"/>
                <a:cs typeface="Trebuchet MS"/>
              </a:rPr>
              <a:t> </a:t>
            </a:r>
            <a:r>
              <a:rPr lang="en-US" sz="1800" b="1" dirty="0">
                <a:solidFill>
                  <a:srgbClr val="8E77F7"/>
                </a:solidFill>
                <a:latin typeface="Trebuchet MS"/>
                <a:cs typeface="Trebuchet MS"/>
              </a:rPr>
              <a:t>of</a:t>
            </a:r>
            <a:r>
              <a:rPr lang="en-US" sz="1800" b="1" spc="-55" dirty="0">
                <a:solidFill>
                  <a:srgbClr val="8E77F7"/>
                </a:solidFill>
                <a:latin typeface="Trebuchet MS"/>
                <a:cs typeface="Trebuchet MS"/>
              </a:rPr>
              <a:t> </a:t>
            </a:r>
            <a:r>
              <a:rPr lang="en-US" sz="1800" b="1" spc="60" dirty="0">
                <a:solidFill>
                  <a:srgbClr val="8E77F7"/>
                </a:solidFill>
                <a:latin typeface="Trebuchet MS"/>
                <a:cs typeface="Trebuchet MS"/>
              </a:rPr>
              <a:t>10%</a:t>
            </a:r>
            <a:r>
              <a:rPr lang="en-US" sz="1800" b="1" spc="-50" dirty="0">
                <a:solidFill>
                  <a:srgbClr val="8E77F7"/>
                </a:solidFill>
                <a:latin typeface="Trebuchet MS"/>
                <a:cs typeface="Trebuchet MS"/>
              </a:rPr>
              <a:t> </a:t>
            </a:r>
            <a:r>
              <a:rPr lang="en-US" sz="1800" b="1" dirty="0">
                <a:solidFill>
                  <a:srgbClr val="8E77F7"/>
                </a:solidFill>
                <a:latin typeface="Trebuchet MS"/>
                <a:cs typeface="Trebuchet MS"/>
              </a:rPr>
              <a:t>or</a:t>
            </a:r>
            <a:r>
              <a:rPr lang="en-US" sz="1800" b="1" spc="-55" dirty="0">
                <a:solidFill>
                  <a:srgbClr val="8E77F7"/>
                </a:solidFill>
                <a:latin typeface="Trebuchet MS"/>
                <a:cs typeface="Trebuchet MS"/>
              </a:rPr>
              <a:t> </a:t>
            </a:r>
            <a:r>
              <a:rPr lang="en-US" sz="1800" b="1" dirty="0">
                <a:solidFill>
                  <a:srgbClr val="8E77F7"/>
                </a:solidFill>
                <a:latin typeface="Trebuchet MS"/>
                <a:cs typeface="Trebuchet MS"/>
              </a:rPr>
              <a:t>less</a:t>
            </a:r>
            <a:r>
              <a:rPr lang="en-US" sz="1800" dirty="0">
                <a:latin typeface="Trebuchet MS"/>
                <a:cs typeface="Trebuchet MS"/>
              </a:rPr>
              <a:t>.</a:t>
            </a:r>
            <a:r>
              <a:rPr lang="en-US" sz="1800" spc="15" dirty="0">
                <a:latin typeface="Trebuchet MS"/>
                <a:cs typeface="Trebuchet MS"/>
              </a:rPr>
              <a:t> </a:t>
            </a:r>
            <a:r>
              <a:rPr lang="en-US" sz="1800" dirty="0">
                <a:latin typeface="Trebuchet MS"/>
                <a:cs typeface="Trebuchet MS"/>
              </a:rPr>
              <a:t>High</a:t>
            </a:r>
            <a:r>
              <a:rPr lang="en-US" sz="1800" spc="20" dirty="0">
                <a:latin typeface="Trebuchet MS"/>
                <a:cs typeface="Trebuchet MS"/>
              </a:rPr>
              <a:t> </a:t>
            </a:r>
            <a:r>
              <a:rPr lang="en-US" sz="1800" dirty="0">
                <a:latin typeface="Trebuchet MS"/>
                <a:cs typeface="Trebuchet MS"/>
              </a:rPr>
              <a:t>attrition</a:t>
            </a:r>
            <a:r>
              <a:rPr lang="en-US" sz="1800" spc="15" dirty="0">
                <a:latin typeface="Trebuchet MS"/>
                <a:cs typeface="Trebuchet MS"/>
              </a:rPr>
              <a:t> </a:t>
            </a:r>
            <a:r>
              <a:rPr lang="en-US" sz="1800" dirty="0">
                <a:latin typeface="Trebuchet MS"/>
                <a:cs typeface="Trebuchet MS"/>
              </a:rPr>
              <a:t>negatively</a:t>
            </a:r>
            <a:r>
              <a:rPr lang="en-US" sz="1800" spc="20" dirty="0">
                <a:latin typeface="Trebuchet MS"/>
                <a:cs typeface="Trebuchet MS"/>
              </a:rPr>
              <a:t> </a:t>
            </a:r>
            <a:r>
              <a:rPr lang="en-US" sz="1800" spc="90" dirty="0">
                <a:latin typeface="Trebuchet MS"/>
                <a:cs typeface="Trebuchet MS"/>
              </a:rPr>
              <a:t>impacts</a:t>
            </a:r>
            <a:r>
              <a:rPr lang="en-US" sz="1800" spc="15" dirty="0">
                <a:latin typeface="Trebuchet MS"/>
                <a:cs typeface="Trebuchet MS"/>
              </a:rPr>
              <a:t> </a:t>
            </a:r>
            <a:r>
              <a:rPr lang="en-US" sz="1800" dirty="0">
                <a:latin typeface="Trebuchet MS"/>
                <a:cs typeface="Trebuchet MS"/>
              </a:rPr>
              <a:t>the</a:t>
            </a:r>
            <a:r>
              <a:rPr lang="en-US" sz="1800" spc="15" dirty="0">
                <a:latin typeface="Trebuchet MS"/>
                <a:cs typeface="Trebuchet MS"/>
              </a:rPr>
              <a:t> </a:t>
            </a:r>
            <a:r>
              <a:rPr lang="en-US" sz="1800" spc="85" dirty="0">
                <a:latin typeface="Trebuchet MS"/>
                <a:cs typeface="Trebuchet MS"/>
              </a:rPr>
              <a:t>company’s</a:t>
            </a:r>
            <a:r>
              <a:rPr lang="en-US" sz="1800" spc="20" dirty="0">
                <a:latin typeface="Trebuchet MS"/>
                <a:cs typeface="Trebuchet MS"/>
              </a:rPr>
              <a:t> </a:t>
            </a:r>
            <a:r>
              <a:rPr lang="en-US" sz="1800" spc="50" dirty="0">
                <a:latin typeface="Trebuchet MS"/>
                <a:cs typeface="Trebuchet MS"/>
              </a:rPr>
              <a:t>costs,</a:t>
            </a:r>
            <a:r>
              <a:rPr lang="en-US" sz="1800" spc="15" dirty="0">
                <a:latin typeface="Trebuchet MS"/>
                <a:cs typeface="Trebuchet MS"/>
              </a:rPr>
              <a:t> </a:t>
            </a:r>
            <a:r>
              <a:rPr lang="en-US" sz="1800" dirty="0">
                <a:latin typeface="Trebuchet MS"/>
                <a:cs typeface="Trebuchet MS"/>
              </a:rPr>
              <a:t>productivity,</a:t>
            </a:r>
            <a:r>
              <a:rPr lang="en-US" sz="1800" spc="15" dirty="0">
                <a:latin typeface="Trebuchet MS"/>
                <a:cs typeface="Trebuchet MS"/>
              </a:rPr>
              <a:t> </a:t>
            </a:r>
            <a:r>
              <a:rPr lang="en-US" sz="1800" spc="95" dirty="0">
                <a:latin typeface="Trebuchet MS"/>
                <a:cs typeface="Trebuchet MS"/>
              </a:rPr>
              <a:t>and</a:t>
            </a:r>
            <a:r>
              <a:rPr lang="en-US" sz="1800" spc="20" dirty="0">
                <a:latin typeface="Trebuchet MS"/>
                <a:cs typeface="Trebuchet MS"/>
              </a:rPr>
              <a:t> </a:t>
            </a:r>
            <a:r>
              <a:rPr lang="en-US" sz="1800" spc="-10" dirty="0">
                <a:latin typeface="Trebuchet MS"/>
                <a:cs typeface="Trebuchet MS"/>
              </a:rPr>
              <a:t>morale.</a:t>
            </a:r>
            <a:endParaRPr lang="en-US" sz="1800" dirty="0">
              <a:latin typeface="Trebuchet MS"/>
              <a:cs typeface="Trebuchet MS"/>
            </a:endParaRPr>
          </a:p>
          <a:p>
            <a:pPr marL="12700" marR="4443730" algn="just">
              <a:lnSpc>
                <a:spcPct val="116500"/>
              </a:lnSpc>
              <a:spcBef>
                <a:spcPts val="1980"/>
              </a:spcBef>
            </a:pPr>
            <a:r>
              <a:rPr lang="en-US" sz="1800" spc="55" dirty="0">
                <a:latin typeface="Trebuchet MS"/>
                <a:cs typeface="Trebuchet MS"/>
              </a:rPr>
              <a:t>Given</a:t>
            </a:r>
            <a:r>
              <a:rPr lang="en-US" sz="1800" spc="-45" dirty="0">
                <a:latin typeface="Trebuchet MS"/>
                <a:cs typeface="Trebuchet MS"/>
              </a:rPr>
              <a:t> </a:t>
            </a:r>
            <a:r>
              <a:rPr lang="en-US" sz="1800" spc="50" dirty="0">
                <a:latin typeface="Trebuchet MS"/>
                <a:cs typeface="Trebuchet MS"/>
              </a:rPr>
              <a:t>our</a:t>
            </a:r>
            <a:r>
              <a:rPr lang="en-US" sz="1800" spc="-40" dirty="0">
                <a:latin typeface="Trebuchet MS"/>
                <a:cs typeface="Trebuchet MS"/>
              </a:rPr>
              <a:t> </a:t>
            </a:r>
            <a:r>
              <a:rPr lang="en-US" sz="1800" spc="85" dirty="0">
                <a:latin typeface="Trebuchet MS"/>
                <a:cs typeface="Trebuchet MS"/>
              </a:rPr>
              <a:t>company’s</a:t>
            </a:r>
            <a:r>
              <a:rPr lang="en-US" sz="1800" spc="-45" dirty="0">
                <a:latin typeface="Trebuchet MS"/>
                <a:cs typeface="Trebuchet MS"/>
              </a:rPr>
              <a:t> </a:t>
            </a:r>
            <a:r>
              <a:rPr lang="en-US" sz="1800" dirty="0">
                <a:latin typeface="Trebuchet MS"/>
                <a:cs typeface="Trebuchet MS"/>
              </a:rPr>
              <a:t>attrition</a:t>
            </a:r>
            <a:r>
              <a:rPr lang="en-US" sz="1800" spc="-40" dirty="0">
                <a:latin typeface="Trebuchet MS"/>
                <a:cs typeface="Trebuchet MS"/>
              </a:rPr>
              <a:t> </a:t>
            </a:r>
            <a:r>
              <a:rPr lang="en-US" sz="1800" dirty="0">
                <a:latin typeface="Trebuchet MS"/>
                <a:cs typeface="Trebuchet MS"/>
              </a:rPr>
              <a:t>rate</a:t>
            </a:r>
            <a:r>
              <a:rPr lang="en-US" sz="1800" spc="-45" dirty="0">
                <a:latin typeface="Trebuchet MS"/>
                <a:cs typeface="Trebuchet MS"/>
              </a:rPr>
              <a:t> </a:t>
            </a:r>
            <a:r>
              <a:rPr lang="en-US" sz="1800" spc="95" dirty="0">
                <a:latin typeface="Trebuchet MS"/>
                <a:cs typeface="Trebuchet MS"/>
              </a:rPr>
              <a:t>above</a:t>
            </a:r>
            <a:r>
              <a:rPr lang="en-US" sz="1800" spc="-40" dirty="0">
                <a:latin typeface="Trebuchet MS"/>
                <a:cs typeface="Trebuchet MS"/>
              </a:rPr>
              <a:t> </a:t>
            </a:r>
            <a:r>
              <a:rPr lang="en-US" sz="1800" spc="-80" dirty="0">
                <a:latin typeface="Trebuchet MS"/>
                <a:cs typeface="Trebuchet MS"/>
              </a:rPr>
              <a:t>16%,</a:t>
            </a:r>
            <a:r>
              <a:rPr lang="en-US" sz="1800" spc="-45" dirty="0">
                <a:latin typeface="Trebuchet MS"/>
                <a:cs typeface="Trebuchet MS"/>
              </a:rPr>
              <a:t> </a:t>
            </a:r>
            <a:r>
              <a:rPr lang="en-US" sz="1800" b="1" dirty="0">
                <a:solidFill>
                  <a:srgbClr val="8E77F7"/>
                </a:solidFill>
                <a:latin typeface="Trebuchet MS"/>
                <a:cs typeface="Trebuchet MS"/>
              </a:rPr>
              <a:t>it</a:t>
            </a:r>
            <a:r>
              <a:rPr lang="en-US" sz="1800" b="1" spc="-105" dirty="0">
                <a:solidFill>
                  <a:srgbClr val="8E77F7"/>
                </a:solidFill>
                <a:latin typeface="Trebuchet MS"/>
                <a:cs typeface="Trebuchet MS"/>
              </a:rPr>
              <a:t> </a:t>
            </a:r>
            <a:r>
              <a:rPr lang="en-US" sz="1800" b="1" spc="70" dirty="0">
                <a:solidFill>
                  <a:srgbClr val="8E77F7"/>
                </a:solidFill>
                <a:latin typeface="Trebuchet MS"/>
                <a:cs typeface="Trebuchet MS"/>
              </a:rPr>
              <a:t>is</a:t>
            </a:r>
            <a:r>
              <a:rPr lang="en-US" sz="1800" b="1" spc="-105" dirty="0">
                <a:solidFill>
                  <a:srgbClr val="8E77F7"/>
                </a:solidFill>
                <a:latin typeface="Trebuchet MS"/>
                <a:cs typeface="Trebuchet MS"/>
              </a:rPr>
              <a:t> </a:t>
            </a:r>
            <a:r>
              <a:rPr lang="en-US" sz="1800" b="1" spc="45" dirty="0">
                <a:solidFill>
                  <a:srgbClr val="8E77F7"/>
                </a:solidFill>
                <a:latin typeface="Trebuchet MS"/>
                <a:cs typeface="Trebuchet MS"/>
              </a:rPr>
              <a:t>crucial</a:t>
            </a:r>
            <a:r>
              <a:rPr lang="en-US" sz="1800" b="1" spc="-105" dirty="0">
                <a:solidFill>
                  <a:srgbClr val="8E77F7"/>
                </a:solidFill>
                <a:latin typeface="Trebuchet MS"/>
                <a:cs typeface="Trebuchet MS"/>
              </a:rPr>
              <a:t> </a:t>
            </a:r>
            <a:r>
              <a:rPr lang="en-US" sz="1800" b="1" spc="75" dirty="0">
                <a:solidFill>
                  <a:srgbClr val="8E77F7"/>
                </a:solidFill>
                <a:latin typeface="Trebuchet MS"/>
                <a:cs typeface="Trebuchet MS"/>
              </a:rPr>
              <a:t>to</a:t>
            </a:r>
            <a:r>
              <a:rPr lang="en-US" sz="1800" b="1" spc="-110" dirty="0">
                <a:solidFill>
                  <a:srgbClr val="8E77F7"/>
                </a:solidFill>
                <a:latin typeface="Trebuchet MS"/>
                <a:cs typeface="Trebuchet MS"/>
              </a:rPr>
              <a:t> </a:t>
            </a:r>
            <a:r>
              <a:rPr lang="en-US" sz="1800" b="1" dirty="0">
                <a:solidFill>
                  <a:srgbClr val="8E77F7"/>
                </a:solidFill>
                <a:latin typeface="Trebuchet MS"/>
                <a:cs typeface="Trebuchet MS"/>
              </a:rPr>
              <a:t>identify</a:t>
            </a:r>
            <a:r>
              <a:rPr lang="en-US" sz="1800" b="1" spc="-105" dirty="0">
                <a:solidFill>
                  <a:srgbClr val="8E77F7"/>
                </a:solidFill>
                <a:latin typeface="Trebuchet MS"/>
                <a:cs typeface="Trebuchet MS"/>
              </a:rPr>
              <a:t> </a:t>
            </a:r>
            <a:r>
              <a:rPr lang="en-US" sz="1800" b="1" spc="55" dirty="0">
                <a:solidFill>
                  <a:srgbClr val="8E77F7"/>
                </a:solidFill>
                <a:latin typeface="Trebuchet MS"/>
                <a:cs typeface="Trebuchet MS"/>
              </a:rPr>
              <a:t>the</a:t>
            </a:r>
            <a:r>
              <a:rPr lang="en-US" sz="1800" b="1" spc="-105" dirty="0">
                <a:solidFill>
                  <a:srgbClr val="8E77F7"/>
                </a:solidFill>
                <a:latin typeface="Trebuchet MS"/>
                <a:cs typeface="Trebuchet MS"/>
              </a:rPr>
              <a:t> </a:t>
            </a:r>
            <a:r>
              <a:rPr lang="en-US" sz="1800" b="1" spc="35" dirty="0">
                <a:solidFill>
                  <a:srgbClr val="8E77F7"/>
                </a:solidFill>
                <a:latin typeface="Trebuchet MS"/>
                <a:cs typeface="Trebuchet MS"/>
              </a:rPr>
              <a:t>underlying </a:t>
            </a:r>
            <a:r>
              <a:rPr lang="en-US" sz="1800" b="1" spc="95" dirty="0">
                <a:solidFill>
                  <a:srgbClr val="8E77F7"/>
                </a:solidFill>
                <a:latin typeface="Trebuchet MS"/>
                <a:cs typeface="Trebuchet MS"/>
              </a:rPr>
              <a:t>reasons</a:t>
            </a:r>
            <a:r>
              <a:rPr lang="en-US" sz="1800" b="1" spc="-60" dirty="0">
                <a:solidFill>
                  <a:srgbClr val="8E77F7"/>
                </a:solidFill>
                <a:latin typeface="Trebuchet MS"/>
                <a:cs typeface="Trebuchet MS"/>
              </a:rPr>
              <a:t> </a:t>
            </a:r>
            <a:r>
              <a:rPr lang="en-US" sz="1800" b="1" spc="75" dirty="0">
                <a:solidFill>
                  <a:srgbClr val="8E77F7"/>
                </a:solidFill>
                <a:latin typeface="Trebuchet MS"/>
                <a:cs typeface="Trebuchet MS"/>
              </a:rPr>
              <a:t>to</a:t>
            </a:r>
            <a:r>
              <a:rPr lang="en-US" sz="1800" b="1" spc="-60" dirty="0">
                <a:solidFill>
                  <a:srgbClr val="8E77F7"/>
                </a:solidFill>
                <a:latin typeface="Trebuchet MS"/>
                <a:cs typeface="Trebuchet MS"/>
              </a:rPr>
              <a:t> </a:t>
            </a:r>
            <a:r>
              <a:rPr lang="en-US" sz="1800" b="1" spc="75" dirty="0">
                <a:solidFill>
                  <a:srgbClr val="8E77F7"/>
                </a:solidFill>
                <a:latin typeface="Trebuchet MS"/>
                <a:cs typeface="Trebuchet MS"/>
              </a:rPr>
              <a:t>develop</a:t>
            </a:r>
            <a:r>
              <a:rPr lang="en-US" sz="1800" b="1" spc="-60" dirty="0">
                <a:solidFill>
                  <a:srgbClr val="8E77F7"/>
                </a:solidFill>
                <a:latin typeface="Trebuchet MS"/>
                <a:cs typeface="Trebuchet MS"/>
              </a:rPr>
              <a:t> </a:t>
            </a:r>
            <a:r>
              <a:rPr lang="en-US" sz="1800" b="1" spc="75" dirty="0">
                <a:solidFill>
                  <a:srgbClr val="8E77F7"/>
                </a:solidFill>
                <a:latin typeface="Trebuchet MS"/>
                <a:cs typeface="Trebuchet MS"/>
              </a:rPr>
              <a:t>targeted</a:t>
            </a:r>
            <a:r>
              <a:rPr lang="en-US" sz="1800" b="1" spc="-60" dirty="0">
                <a:solidFill>
                  <a:srgbClr val="8E77F7"/>
                </a:solidFill>
                <a:latin typeface="Trebuchet MS"/>
                <a:cs typeface="Trebuchet MS"/>
              </a:rPr>
              <a:t> </a:t>
            </a:r>
            <a:r>
              <a:rPr lang="en-US" sz="1800" b="1" dirty="0">
                <a:solidFill>
                  <a:srgbClr val="8E77F7"/>
                </a:solidFill>
                <a:latin typeface="Trebuchet MS"/>
                <a:cs typeface="Trebuchet MS"/>
              </a:rPr>
              <a:t>retention</a:t>
            </a:r>
            <a:r>
              <a:rPr lang="en-US" sz="1800" b="1" spc="-60" dirty="0">
                <a:solidFill>
                  <a:srgbClr val="8E77F7"/>
                </a:solidFill>
                <a:latin typeface="Trebuchet MS"/>
                <a:cs typeface="Trebuchet MS"/>
              </a:rPr>
              <a:t> </a:t>
            </a:r>
            <a:r>
              <a:rPr lang="en-US" sz="1800" b="1" dirty="0">
                <a:solidFill>
                  <a:srgbClr val="8E77F7"/>
                </a:solidFill>
                <a:latin typeface="Trebuchet MS"/>
                <a:cs typeface="Trebuchet MS"/>
              </a:rPr>
              <a:t>strategies</a:t>
            </a:r>
            <a:endParaRPr lang="en-US" sz="1800" dirty="0">
              <a:latin typeface="Trebuchet MS"/>
              <a:cs typeface="Trebuchet MS"/>
            </a:endParaRPr>
          </a:p>
        </p:txBody>
      </p:sp>
      <p:sp>
        <p:nvSpPr>
          <p:cNvPr id="4" name="Slide Number Placeholder 3">
            <a:extLst>
              <a:ext uri="{FF2B5EF4-FFF2-40B4-BE49-F238E27FC236}">
                <a16:creationId xmlns:a16="http://schemas.microsoft.com/office/drawing/2014/main" id="{284AF26E-770D-BF66-76D6-41910139FF8E}"/>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pic>
        <p:nvPicPr>
          <p:cNvPr id="7" name="Picture 6" descr="A blue and pink pie chart&#10;&#10;Description automatically generated">
            <a:extLst>
              <a:ext uri="{FF2B5EF4-FFF2-40B4-BE49-F238E27FC236}">
                <a16:creationId xmlns:a16="http://schemas.microsoft.com/office/drawing/2014/main" id="{1BD0D0B0-9FEF-BABD-8BB3-98F9CB2ED823}"/>
              </a:ext>
            </a:extLst>
          </p:cNvPr>
          <p:cNvPicPr>
            <a:picLocks noChangeAspect="1"/>
          </p:cNvPicPr>
          <p:nvPr/>
        </p:nvPicPr>
        <p:blipFill>
          <a:blip r:embed="rId2"/>
          <a:stretch>
            <a:fillRect/>
          </a:stretch>
        </p:blipFill>
        <p:spPr>
          <a:xfrm>
            <a:off x="7400926" y="3740120"/>
            <a:ext cx="4648942" cy="2798101"/>
          </a:xfrm>
          <a:prstGeom prst="rect">
            <a:avLst/>
          </a:prstGeom>
        </p:spPr>
      </p:pic>
    </p:spTree>
    <p:extLst>
      <p:ext uri="{BB962C8B-B14F-4D97-AF65-F5344CB8AC3E}">
        <p14:creationId xmlns:p14="http://schemas.microsoft.com/office/powerpoint/2010/main" val="284099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A57B-AEF5-A82B-7799-6B1658CE4D6B}"/>
              </a:ext>
            </a:extLst>
          </p:cNvPr>
          <p:cNvSpPr>
            <a:spLocks noGrp="1"/>
          </p:cNvSpPr>
          <p:nvPr>
            <p:ph type="title"/>
          </p:nvPr>
        </p:nvSpPr>
        <p:spPr>
          <a:xfrm>
            <a:off x="914400" y="1057274"/>
            <a:ext cx="7843837" cy="1012782"/>
          </a:xfrm>
        </p:spPr>
        <p:txBody>
          <a:bodyPr anchor="b">
            <a:normAutofit/>
          </a:bodyPr>
          <a:lstStyle/>
          <a:p>
            <a:r>
              <a:rPr lang="en-CA" dirty="0"/>
              <a:t>TOOLS USED</a:t>
            </a:r>
          </a:p>
        </p:txBody>
      </p:sp>
      <p:sp>
        <p:nvSpPr>
          <p:cNvPr id="5" name="Rectangle 1">
            <a:extLst>
              <a:ext uri="{FF2B5EF4-FFF2-40B4-BE49-F238E27FC236}">
                <a16:creationId xmlns:a16="http://schemas.microsoft.com/office/drawing/2014/main" id="{AA0DC9F0-8850-EBF5-911E-12C08870FDBF}"/>
              </a:ext>
            </a:extLst>
          </p:cNvPr>
          <p:cNvSpPr>
            <a:spLocks noGrp="1" noChangeArrowheads="1"/>
          </p:cNvSpPr>
          <p:nvPr>
            <p:ph idx="13"/>
          </p:nvPr>
        </p:nvSpPr>
        <p:spPr bwMode="auto">
          <a:xfrm>
            <a:off x="914400" y="2331791"/>
            <a:ext cx="6903076" cy="372181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br>
              <a:rPr kumimoji="0" lang="en-US" altLang="en-US" sz="1700" b="0" i="0" u="none" strike="noStrike" cap="none" normalizeH="0" baseline="0" dirty="0">
                <a:ln>
                  <a:noFill/>
                </a:ln>
                <a:effectLst/>
              </a:rPr>
            </a:br>
            <a:br>
              <a:rPr kumimoji="0" lang="en-US" altLang="en-US" sz="1700" b="0" i="0" u="none" strike="noStrike" cap="none" normalizeH="0" baseline="0" dirty="0">
                <a:ln>
                  <a:noFill/>
                </a:ln>
                <a:effectLst/>
              </a:rPr>
            </a:br>
            <a:br>
              <a:rPr kumimoji="0" lang="en-US" altLang="en-US" sz="1700" b="0" i="0" u="none" strike="noStrike" cap="none" normalizeH="0" baseline="0" dirty="0">
                <a:ln>
                  <a:noFill/>
                </a:ln>
                <a:effectLst/>
              </a:rPr>
            </a:br>
            <a:br>
              <a:rPr kumimoji="0" lang="en-US" altLang="en-US" sz="1700" b="0" i="0" u="none" strike="noStrike" cap="none" normalizeH="0" baseline="0" dirty="0">
                <a:ln>
                  <a:noFill/>
                </a:ln>
                <a:effectLst/>
              </a:rPr>
            </a:br>
            <a:endParaRPr kumimoji="0" lang="en-US" altLang="en-US" sz="1700" b="0" i="0" u="none" strike="noStrike" cap="none" normalizeH="0" baseline="0" dirty="0">
              <a:ln>
                <a:noFill/>
              </a:ln>
              <a:effectLst/>
            </a:endParaRPr>
          </a:p>
        </p:txBody>
      </p:sp>
      <p:sp>
        <p:nvSpPr>
          <p:cNvPr id="4" name="Slide Number Placeholder 3">
            <a:extLst>
              <a:ext uri="{FF2B5EF4-FFF2-40B4-BE49-F238E27FC236}">
                <a16:creationId xmlns:a16="http://schemas.microsoft.com/office/drawing/2014/main" id="{284AF26E-770D-BF66-76D6-41910139FF8E}"/>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grpSp>
        <p:nvGrpSpPr>
          <p:cNvPr id="8" name="object 2">
            <a:extLst>
              <a:ext uri="{FF2B5EF4-FFF2-40B4-BE49-F238E27FC236}">
                <a16:creationId xmlns:a16="http://schemas.microsoft.com/office/drawing/2014/main" id="{1C0AB7B5-37B5-CADE-3FAA-4B8EB77E2223}"/>
              </a:ext>
            </a:extLst>
          </p:cNvPr>
          <p:cNvGrpSpPr/>
          <p:nvPr/>
        </p:nvGrpSpPr>
        <p:grpSpPr>
          <a:xfrm>
            <a:off x="7579559" y="2070056"/>
            <a:ext cx="4684711" cy="4498970"/>
            <a:chOff x="12327728" y="2600934"/>
            <a:chExt cx="5711931" cy="5710531"/>
          </a:xfrm>
        </p:grpSpPr>
        <p:pic>
          <p:nvPicPr>
            <p:cNvPr id="9" name="object 3">
              <a:extLst>
                <a:ext uri="{FF2B5EF4-FFF2-40B4-BE49-F238E27FC236}">
                  <a16:creationId xmlns:a16="http://schemas.microsoft.com/office/drawing/2014/main" id="{2055D2EB-1E86-5FAF-A6AC-18F49C341C08}"/>
                </a:ext>
              </a:extLst>
            </p:cNvPr>
            <p:cNvPicPr/>
            <p:nvPr/>
          </p:nvPicPr>
          <p:blipFill>
            <a:blip r:embed="rId2" cstate="print"/>
            <a:stretch>
              <a:fillRect/>
            </a:stretch>
          </p:blipFill>
          <p:spPr>
            <a:xfrm>
              <a:off x="12327728" y="2600934"/>
              <a:ext cx="5711931" cy="5709602"/>
            </a:xfrm>
            <a:prstGeom prst="rect">
              <a:avLst/>
            </a:prstGeom>
          </p:spPr>
        </p:pic>
        <p:sp>
          <p:nvSpPr>
            <p:cNvPr id="10" name="object 4">
              <a:extLst>
                <a:ext uri="{FF2B5EF4-FFF2-40B4-BE49-F238E27FC236}">
                  <a16:creationId xmlns:a16="http://schemas.microsoft.com/office/drawing/2014/main" id="{30068647-BBA5-F6A9-0FD0-FB9108CBF7F0}"/>
                </a:ext>
              </a:extLst>
            </p:cNvPr>
            <p:cNvSpPr/>
            <p:nvPr/>
          </p:nvSpPr>
          <p:spPr>
            <a:xfrm>
              <a:off x="14626948" y="3948236"/>
              <a:ext cx="1944370" cy="3421379"/>
            </a:xfrm>
            <a:custGeom>
              <a:avLst/>
              <a:gdLst/>
              <a:ahLst/>
              <a:cxnLst/>
              <a:rect l="l" t="t" r="r" b="b"/>
              <a:pathLst>
                <a:path w="1944369" h="3421379">
                  <a:moveTo>
                    <a:pt x="1944077" y="3421373"/>
                  </a:moveTo>
                  <a:lnTo>
                    <a:pt x="0" y="3421373"/>
                  </a:lnTo>
                  <a:lnTo>
                    <a:pt x="0" y="0"/>
                  </a:lnTo>
                  <a:lnTo>
                    <a:pt x="1944077" y="0"/>
                  </a:lnTo>
                  <a:lnTo>
                    <a:pt x="1944077" y="3421373"/>
                  </a:lnTo>
                  <a:close/>
                </a:path>
              </a:pathLst>
            </a:custGeom>
            <a:solidFill>
              <a:srgbClr val="DFDFDF"/>
            </a:solidFill>
          </p:spPr>
          <p:txBody>
            <a:bodyPr wrap="square" lIns="0" tIns="0" rIns="0" bIns="0" rtlCol="0"/>
            <a:lstStyle/>
            <a:p>
              <a:endParaRPr/>
            </a:p>
          </p:txBody>
        </p:sp>
        <p:sp>
          <p:nvSpPr>
            <p:cNvPr id="11" name="object 5">
              <a:extLst>
                <a:ext uri="{FF2B5EF4-FFF2-40B4-BE49-F238E27FC236}">
                  <a16:creationId xmlns:a16="http://schemas.microsoft.com/office/drawing/2014/main" id="{B6ED1922-86F5-A26C-DFBD-9557A65695AA}"/>
                </a:ext>
              </a:extLst>
            </p:cNvPr>
            <p:cNvSpPr/>
            <p:nvPr/>
          </p:nvSpPr>
          <p:spPr>
            <a:xfrm>
              <a:off x="12327737" y="2600946"/>
              <a:ext cx="5130800" cy="5588000"/>
            </a:xfrm>
            <a:custGeom>
              <a:avLst/>
              <a:gdLst/>
              <a:ahLst/>
              <a:cxnLst/>
              <a:rect l="l" t="t" r="r" b="b"/>
              <a:pathLst>
                <a:path w="5130800" h="5588000">
                  <a:moveTo>
                    <a:pt x="1304772" y="2971800"/>
                  </a:moveTo>
                  <a:lnTo>
                    <a:pt x="1302766" y="2959100"/>
                  </a:lnTo>
                  <a:lnTo>
                    <a:pt x="1295209" y="2959100"/>
                  </a:lnTo>
                  <a:lnTo>
                    <a:pt x="1176032" y="2997200"/>
                  </a:lnTo>
                  <a:lnTo>
                    <a:pt x="1170889" y="2997200"/>
                  </a:lnTo>
                  <a:lnTo>
                    <a:pt x="1167625" y="3289300"/>
                  </a:lnTo>
                  <a:lnTo>
                    <a:pt x="1181658" y="3289300"/>
                  </a:lnTo>
                  <a:lnTo>
                    <a:pt x="1184770" y="3009900"/>
                  </a:lnTo>
                  <a:lnTo>
                    <a:pt x="1302550" y="2971800"/>
                  </a:lnTo>
                  <a:lnTo>
                    <a:pt x="1304772" y="2971800"/>
                  </a:lnTo>
                  <a:close/>
                </a:path>
                <a:path w="5130800" h="5588000">
                  <a:moveTo>
                    <a:pt x="1445831" y="3898900"/>
                  </a:moveTo>
                  <a:lnTo>
                    <a:pt x="1437017" y="3848100"/>
                  </a:lnTo>
                  <a:lnTo>
                    <a:pt x="1413002" y="3810000"/>
                  </a:lnTo>
                  <a:lnTo>
                    <a:pt x="1377365" y="3784600"/>
                  </a:lnTo>
                  <a:lnTo>
                    <a:pt x="68453" y="3784600"/>
                  </a:lnTo>
                  <a:lnTo>
                    <a:pt x="32829" y="3810000"/>
                  </a:lnTo>
                  <a:lnTo>
                    <a:pt x="8801" y="3848100"/>
                  </a:lnTo>
                  <a:lnTo>
                    <a:pt x="0" y="3898900"/>
                  </a:lnTo>
                  <a:lnTo>
                    <a:pt x="0" y="4737100"/>
                  </a:lnTo>
                  <a:lnTo>
                    <a:pt x="8801" y="4775200"/>
                  </a:lnTo>
                  <a:lnTo>
                    <a:pt x="32829" y="4813300"/>
                  </a:lnTo>
                  <a:lnTo>
                    <a:pt x="68453" y="4851400"/>
                  </a:lnTo>
                  <a:lnTo>
                    <a:pt x="1333741" y="4851400"/>
                  </a:lnTo>
                  <a:lnTo>
                    <a:pt x="1377365" y="4838700"/>
                  </a:lnTo>
                  <a:lnTo>
                    <a:pt x="1413002" y="4813300"/>
                  </a:lnTo>
                  <a:lnTo>
                    <a:pt x="1437017" y="4775200"/>
                  </a:lnTo>
                  <a:lnTo>
                    <a:pt x="1445831" y="4737100"/>
                  </a:lnTo>
                  <a:lnTo>
                    <a:pt x="1445831" y="3898900"/>
                  </a:lnTo>
                  <a:close/>
                </a:path>
                <a:path w="5130800" h="5588000">
                  <a:moveTo>
                    <a:pt x="3241878" y="4179697"/>
                  </a:moveTo>
                  <a:lnTo>
                    <a:pt x="3240240" y="4171531"/>
                  </a:lnTo>
                  <a:lnTo>
                    <a:pt x="3235731" y="4164863"/>
                  </a:lnTo>
                  <a:lnTo>
                    <a:pt x="3229064" y="4160367"/>
                  </a:lnTo>
                  <a:lnTo>
                    <a:pt x="3220910" y="4158716"/>
                  </a:lnTo>
                  <a:lnTo>
                    <a:pt x="2519921" y="4158716"/>
                  </a:lnTo>
                  <a:lnTo>
                    <a:pt x="2511755" y="4160367"/>
                  </a:lnTo>
                  <a:lnTo>
                    <a:pt x="2505087" y="4164863"/>
                  </a:lnTo>
                  <a:lnTo>
                    <a:pt x="2500592" y="4171531"/>
                  </a:lnTo>
                  <a:lnTo>
                    <a:pt x="2498941" y="4179697"/>
                  </a:lnTo>
                  <a:lnTo>
                    <a:pt x="2500592" y="4187863"/>
                  </a:lnTo>
                  <a:lnTo>
                    <a:pt x="2505087" y="4194530"/>
                  </a:lnTo>
                  <a:lnTo>
                    <a:pt x="2511755" y="4199026"/>
                  </a:lnTo>
                  <a:lnTo>
                    <a:pt x="2519921" y="4200677"/>
                  </a:lnTo>
                  <a:lnTo>
                    <a:pt x="3220910" y="4200677"/>
                  </a:lnTo>
                  <a:lnTo>
                    <a:pt x="3229064" y="4199026"/>
                  </a:lnTo>
                  <a:lnTo>
                    <a:pt x="3235731" y="4194530"/>
                  </a:lnTo>
                  <a:lnTo>
                    <a:pt x="3240240" y="4187863"/>
                  </a:lnTo>
                  <a:lnTo>
                    <a:pt x="3241878" y="4179697"/>
                  </a:lnTo>
                  <a:close/>
                </a:path>
                <a:path w="5130800" h="5588000">
                  <a:moveTo>
                    <a:pt x="3999471" y="393700"/>
                  </a:moveTo>
                  <a:lnTo>
                    <a:pt x="3991546" y="355600"/>
                  </a:lnTo>
                  <a:lnTo>
                    <a:pt x="3964571" y="342900"/>
                  </a:lnTo>
                  <a:lnTo>
                    <a:pt x="3907066" y="317500"/>
                  </a:lnTo>
                  <a:lnTo>
                    <a:pt x="3887470" y="304800"/>
                  </a:lnTo>
                  <a:lnTo>
                    <a:pt x="3875494" y="279400"/>
                  </a:lnTo>
                  <a:lnTo>
                    <a:pt x="3872192" y="254000"/>
                  </a:lnTo>
                  <a:lnTo>
                    <a:pt x="3878630" y="241300"/>
                  </a:lnTo>
                  <a:lnTo>
                    <a:pt x="3907701" y="177800"/>
                  </a:lnTo>
                  <a:lnTo>
                    <a:pt x="3913797" y="152400"/>
                  </a:lnTo>
                  <a:lnTo>
                    <a:pt x="3904259" y="127000"/>
                  </a:lnTo>
                  <a:lnTo>
                    <a:pt x="3899497" y="114300"/>
                  </a:lnTo>
                  <a:lnTo>
                    <a:pt x="3871468" y="101600"/>
                  </a:lnTo>
                  <a:lnTo>
                    <a:pt x="3836352" y="101600"/>
                  </a:lnTo>
                  <a:lnTo>
                    <a:pt x="3779177" y="127000"/>
                  </a:lnTo>
                  <a:lnTo>
                    <a:pt x="3754564" y="127000"/>
                  </a:lnTo>
                  <a:lnTo>
                    <a:pt x="3754564" y="355600"/>
                  </a:lnTo>
                  <a:lnTo>
                    <a:pt x="3753624" y="393700"/>
                  </a:lnTo>
                  <a:lnTo>
                    <a:pt x="3741013" y="444500"/>
                  </a:lnTo>
                  <a:lnTo>
                    <a:pt x="3700348" y="482600"/>
                  </a:lnTo>
                  <a:lnTo>
                    <a:pt x="3640848" y="508000"/>
                  </a:lnTo>
                  <a:lnTo>
                    <a:pt x="3565563" y="508000"/>
                  </a:lnTo>
                  <a:lnTo>
                    <a:pt x="3534029" y="482600"/>
                  </a:lnTo>
                  <a:lnTo>
                    <a:pt x="3508476" y="457200"/>
                  </a:lnTo>
                  <a:lnTo>
                    <a:pt x="3490341" y="431800"/>
                  </a:lnTo>
                  <a:lnTo>
                    <a:pt x="3481019" y="393700"/>
                  </a:lnTo>
                  <a:lnTo>
                    <a:pt x="3481959" y="355600"/>
                  </a:lnTo>
                  <a:lnTo>
                    <a:pt x="3494570" y="317500"/>
                  </a:lnTo>
                  <a:lnTo>
                    <a:pt x="3518890" y="279400"/>
                  </a:lnTo>
                  <a:lnTo>
                    <a:pt x="3553815" y="254000"/>
                  </a:lnTo>
                  <a:lnTo>
                    <a:pt x="3594735" y="241300"/>
                  </a:lnTo>
                  <a:lnTo>
                    <a:pt x="3633952" y="241300"/>
                  </a:lnTo>
                  <a:lnTo>
                    <a:pt x="3670033" y="254000"/>
                  </a:lnTo>
                  <a:lnTo>
                    <a:pt x="3727107" y="292100"/>
                  </a:lnTo>
                  <a:lnTo>
                    <a:pt x="3754564" y="355600"/>
                  </a:lnTo>
                  <a:lnTo>
                    <a:pt x="3754564" y="127000"/>
                  </a:lnTo>
                  <a:lnTo>
                    <a:pt x="3733673" y="127000"/>
                  </a:lnTo>
                  <a:lnTo>
                    <a:pt x="3715385" y="114300"/>
                  </a:lnTo>
                  <a:lnTo>
                    <a:pt x="3703802" y="88900"/>
                  </a:lnTo>
                  <a:lnTo>
                    <a:pt x="3685552" y="38100"/>
                  </a:lnTo>
                  <a:lnTo>
                    <a:pt x="3665321" y="0"/>
                  </a:lnTo>
                  <a:lnTo>
                    <a:pt x="3602736" y="0"/>
                  </a:lnTo>
                  <a:lnTo>
                    <a:pt x="3580079" y="25400"/>
                  </a:lnTo>
                  <a:lnTo>
                    <a:pt x="3556736" y="88900"/>
                  </a:lnTo>
                  <a:lnTo>
                    <a:pt x="3543401" y="101600"/>
                  </a:lnTo>
                  <a:lnTo>
                    <a:pt x="3524008" y="114300"/>
                  </a:lnTo>
                  <a:lnTo>
                    <a:pt x="3501453" y="127000"/>
                  </a:lnTo>
                  <a:lnTo>
                    <a:pt x="3478619" y="114300"/>
                  </a:lnTo>
                  <a:lnTo>
                    <a:pt x="3423628" y="88900"/>
                  </a:lnTo>
                  <a:lnTo>
                    <a:pt x="3388931" y="76200"/>
                  </a:lnTo>
                  <a:lnTo>
                    <a:pt x="3359556" y="88900"/>
                  </a:lnTo>
                  <a:lnTo>
                    <a:pt x="3342767" y="127000"/>
                  </a:lnTo>
                  <a:lnTo>
                    <a:pt x="3345840" y="152400"/>
                  </a:lnTo>
                  <a:lnTo>
                    <a:pt x="3370059" y="215900"/>
                  </a:lnTo>
                  <a:lnTo>
                    <a:pt x="3374504" y="241300"/>
                  </a:lnTo>
                  <a:lnTo>
                    <a:pt x="3369246" y="254000"/>
                  </a:lnTo>
                  <a:lnTo>
                    <a:pt x="3355619" y="279400"/>
                  </a:lnTo>
                  <a:lnTo>
                    <a:pt x="3334918" y="292100"/>
                  </a:lnTo>
                  <a:lnTo>
                    <a:pt x="3275507" y="304800"/>
                  </a:lnTo>
                  <a:lnTo>
                    <a:pt x="3246666" y="330200"/>
                  </a:lnTo>
                  <a:lnTo>
                    <a:pt x="3235998" y="355600"/>
                  </a:lnTo>
                  <a:lnTo>
                    <a:pt x="3243948" y="393700"/>
                  </a:lnTo>
                  <a:lnTo>
                    <a:pt x="3270923" y="419100"/>
                  </a:lnTo>
                  <a:lnTo>
                    <a:pt x="3328479" y="431800"/>
                  </a:lnTo>
                  <a:lnTo>
                    <a:pt x="3348088" y="444500"/>
                  </a:lnTo>
                  <a:lnTo>
                    <a:pt x="3360089" y="469900"/>
                  </a:lnTo>
                  <a:lnTo>
                    <a:pt x="3363391" y="495300"/>
                  </a:lnTo>
                  <a:lnTo>
                    <a:pt x="3356940" y="520700"/>
                  </a:lnTo>
                  <a:lnTo>
                    <a:pt x="3327857" y="571500"/>
                  </a:lnTo>
                  <a:lnTo>
                    <a:pt x="3321774" y="609600"/>
                  </a:lnTo>
                  <a:lnTo>
                    <a:pt x="3336074" y="635000"/>
                  </a:lnTo>
                  <a:lnTo>
                    <a:pt x="3364115" y="647700"/>
                  </a:lnTo>
                  <a:lnTo>
                    <a:pt x="3399218" y="647700"/>
                  </a:lnTo>
                  <a:lnTo>
                    <a:pt x="3456305" y="622300"/>
                  </a:lnTo>
                  <a:lnTo>
                    <a:pt x="3501834" y="622300"/>
                  </a:lnTo>
                  <a:lnTo>
                    <a:pt x="3520135" y="635000"/>
                  </a:lnTo>
                  <a:lnTo>
                    <a:pt x="3531743" y="660400"/>
                  </a:lnTo>
                  <a:lnTo>
                    <a:pt x="3550018" y="723900"/>
                  </a:lnTo>
                  <a:lnTo>
                    <a:pt x="3570249" y="749300"/>
                  </a:lnTo>
                  <a:lnTo>
                    <a:pt x="3601135" y="762000"/>
                  </a:lnTo>
                  <a:lnTo>
                    <a:pt x="3632822" y="749300"/>
                  </a:lnTo>
                  <a:lnTo>
                    <a:pt x="3655479" y="723900"/>
                  </a:lnTo>
                  <a:lnTo>
                    <a:pt x="3678821" y="660400"/>
                  </a:lnTo>
                  <a:lnTo>
                    <a:pt x="3692182" y="647700"/>
                  </a:lnTo>
                  <a:lnTo>
                    <a:pt x="3711575" y="635000"/>
                  </a:lnTo>
                  <a:lnTo>
                    <a:pt x="3756977" y="635000"/>
                  </a:lnTo>
                  <a:lnTo>
                    <a:pt x="3811841" y="660400"/>
                  </a:lnTo>
                  <a:lnTo>
                    <a:pt x="3846538" y="673100"/>
                  </a:lnTo>
                  <a:lnTo>
                    <a:pt x="3875925" y="660400"/>
                  </a:lnTo>
                  <a:lnTo>
                    <a:pt x="3892727" y="635000"/>
                  </a:lnTo>
                  <a:lnTo>
                    <a:pt x="3891711" y="622300"/>
                  </a:lnTo>
                  <a:lnTo>
                    <a:pt x="3889679" y="596900"/>
                  </a:lnTo>
                  <a:lnTo>
                    <a:pt x="3865511" y="533400"/>
                  </a:lnTo>
                  <a:lnTo>
                    <a:pt x="3861092" y="508000"/>
                  </a:lnTo>
                  <a:lnTo>
                    <a:pt x="3866337" y="495300"/>
                  </a:lnTo>
                  <a:lnTo>
                    <a:pt x="3879964" y="469900"/>
                  </a:lnTo>
                  <a:lnTo>
                    <a:pt x="3900652" y="457200"/>
                  </a:lnTo>
                  <a:lnTo>
                    <a:pt x="3959974" y="444500"/>
                  </a:lnTo>
                  <a:lnTo>
                    <a:pt x="3988816" y="419100"/>
                  </a:lnTo>
                  <a:lnTo>
                    <a:pt x="3999471" y="393700"/>
                  </a:lnTo>
                  <a:close/>
                </a:path>
                <a:path w="5130800" h="5588000">
                  <a:moveTo>
                    <a:pt x="4633442" y="3111500"/>
                  </a:moveTo>
                  <a:lnTo>
                    <a:pt x="4632845" y="3111500"/>
                  </a:lnTo>
                  <a:lnTo>
                    <a:pt x="4523676" y="2984500"/>
                  </a:lnTo>
                  <a:lnTo>
                    <a:pt x="4510887" y="2984500"/>
                  </a:lnTo>
                  <a:lnTo>
                    <a:pt x="4510532" y="2997200"/>
                  </a:lnTo>
                  <a:lnTo>
                    <a:pt x="4619320" y="3124200"/>
                  </a:lnTo>
                  <a:lnTo>
                    <a:pt x="4589183" y="4089400"/>
                  </a:lnTo>
                  <a:lnTo>
                    <a:pt x="4603305" y="4089400"/>
                  </a:lnTo>
                  <a:lnTo>
                    <a:pt x="4633442" y="3111500"/>
                  </a:lnTo>
                  <a:close/>
                </a:path>
                <a:path w="5130800" h="5588000">
                  <a:moveTo>
                    <a:pt x="5097843" y="5181600"/>
                  </a:moveTo>
                  <a:lnTo>
                    <a:pt x="4524591" y="5181600"/>
                  </a:lnTo>
                  <a:lnTo>
                    <a:pt x="4524591" y="5194300"/>
                  </a:lnTo>
                  <a:lnTo>
                    <a:pt x="5097843" y="5194300"/>
                  </a:lnTo>
                  <a:lnTo>
                    <a:pt x="5097843" y="5181600"/>
                  </a:lnTo>
                  <a:close/>
                </a:path>
                <a:path w="5130800" h="5588000">
                  <a:moveTo>
                    <a:pt x="5130660" y="711200"/>
                  </a:moveTo>
                  <a:lnTo>
                    <a:pt x="5117897" y="673100"/>
                  </a:lnTo>
                  <a:lnTo>
                    <a:pt x="5085943" y="647700"/>
                  </a:lnTo>
                  <a:lnTo>
                    <a:pt x="5003736" y="609600"/>
                  </a:lnTo>
                  <a:lnTo>
                    <a:pt x="4976457" y="584200"/>
                  </a:lnTo>
                  <a:lnTo>
                    <a:pt x="4961394" y="558800"/>
                  </a:lnTo>
                  <a:lnTo>
                    <a:pt x="4959680" y="520700"/>
                  </a:lnTo>
                  <a:lnTo>
                    <a:pt x="4972482" y="482600"/>
                  </a:lnTo>
                  <a:lnTo>
                    <a:pt x="4997970" y="444500"/>
                  </a:lnTo>
                  <a:lnTo>
                    <a:pt x="5023459" y="406400"/>
                  </a:lnTo>
                  <a:lnTo>
                    <a:pt x="5037404" y="368300"/>
                  </a:lnTo>
                  <a:lnTo>
                    <a:pt x="5030317" y="330200"/>
                  </a:lnTo>
                  <a:lnTo>
                    <a:pt x="5022469" y="317500"/>
                  </a:lnTo>
                  <a:lnTo>
                    <a:pt x="5006746" y="292100"/>
                  </a:lnTo>
                  <a:lnTo>
                    <a:pt x="4971250" y="279400"/>
                  </a:lnTo>
                  <a:lnTo>
                    <a:pt x="4928362" y="279400"/>
                  </a:lnTo>
                  <a:lnTo>
                    <a:pt x="4839894" y="304800"/>
                  </a:lnTo>
                  <a:lnTo>
                    <a:pt x="4804613" y="317500"/>
                  </a:lnTo>
                  <a:lnTo>
                    <a:pt x="4772342" y="304800"/>
                  </a:lnTo>
                  <a:lnTo>
                    <a:pt x="4770412" y="302869"/>
                  </a:lnTo>
                  <a:lnTo>
                    <a:pt x="4770412" y="647700"/>
                  </a:lnTo>
                  <a:lnTo>
                    <a:pt x="4768266" y="685800"/>
                  </a:lnTo>
                  <a:lnTo>
                    <a:pt x="4758029" y="723900"/>
                  </a:lnTo>
                  <a:lnTo>
                    <a:pt x="4739081" y="774700"/>
                  </a:lnTo>
                  <a:lnTo>
                    <a:pt x="4720653" y="800100"/>
                  </a:lnTo>
                  <a:lnTo>
                    <a:pt x="4697984" y="812800"/>
                  </a:lnTo>
                  <a:lnTo>
                    <a:pt x="4671746" y="838200"/>
                  </a:lnTo>
                  <a:lnTo>
                    <a:pt x="4642599" y="850900"/>
                  </a:lnTo>
                  <a:lnTo>
                    <a:pt x="4598873" y="863600"/>
                  </a:lnTo>
                  <a:lnTo>
                    <a:pt x="4556887" y="863600"/>
                  </a:lnTo>
                  <a:lnTo>
                    <a:pt x="4517237" y="850900"/>
                  </a:lnTo>
                  <a:lnTo>
                    <a:pt x="4480598" y="838200"/>
                  </a:lnTo>
                  <a:lnTo>
                    <a:pt x="4418850" y="800100"/>
                  </a:lnTo>
                  <a:lnTo>
                    <a:pt x="4376725" y="736600"/>
                  </a:lnTo>
                  <a:lnTo>
                    <a:pt x="4364609" y="698500"/>
                  </a:lnTo>
                  <a:lnTo>
                    <a:pt x="4359300" y="660400"/>
                  </a:lnTo>
                  <a:lnTo>
                    <a:pt x="4361446" y="622300"/>
                  </a:lnTo>
                  <a:lnTo>
                    <a:pt x="4371683" y="584200"/>
                  </a:lnTo>
                  <a:lnTo>
                    <a:pt x="4390631" y="546100"/>
                  </a:lnTo>
                  <a:lnTo>
                    <a:pt x="4431741" y="495300"/>
                  </a:lnTo>
                  <a:lnTo>
                    <a:pt x="4457979" y="482600"/>
                  </a:lnTo>
                  <a:lnTo>
                    <a:pt x="4487113" y="457200"/>
                  </a:lnTo>
                  <a:lnTo>
                    <a:pt x="4530839" y="457200"/>
                  </a:lnTo>
                  <a:lnTo>
                    <a:pt x="4572838" y="444500"/>
                  </a:lnTo>
                  <a:lnTo>
                    <a:pt x="4612475" y="457200"/>
                  </a:lnTo>
                  <a:lnTo>
                    <a:pt x="4649114" y="469900"/>
                  </a:lnTo>
                  <a:lnTo>
                    <a:pt x="4710862" y="508000"/>
                  </a:lnTo>
                  <a:lnTo>
                    <a:pt x="4752987" y="571500"/>
                  </a:lnTo>
                  <a:lnTo>
                    <a:pt x="4765103" y="609600"/>
                  </a:lnTo>
                  <a:lnTo>
                    <a:pt x="4770412" y="647700"/>
                  </a:lnTo>
                  <a:lnTo>
                    <a:pt x="4770412" y="302869"/>
                  </a:lnTo>
                  <a:lnTo>
                    <a:pt x="4747069" y="279400"/>
                  </a:lnTo>
                  <a:lnTo>
                    <a:pt x="4742307" y="266700"/>
                  </a:lnTo>
                  <a:lnTo>
                    <a:pt x="4732756" y="241300"/>
                  </a:lnTo>
                  <a:lnTo>
                    <a:pt x="4714024" y="152400"/>
                  </a:lnTo>
                  <a:lnTo>
                    <a:pt x="4695164" y="114300"/>
                  </a:lnTo>
                  <a:lnTo>
                    <a:pt x="4662640" y="101600"/>
                  </a:lnTo>
                  <a:lnTo>
                    <a:pt x="4623930" y="88900"/>
                  </a:lnTo>
                  <a:lnTo>
                    <a:pt x="4586490" y="101600"/>
                  </a:lnTo>
                  <a:lnTo>
                    <a:pt x="4557814" y="139700"/>
                  </a:lnTo>
                  <a:lnTo>
                    <a:pt x="4514964" y="215900"/>
                  </a:lnTo>
                  <a:lnTo>
                    <a:pt x="4492358" y="241300"/>
                  </a:lnTo>
                  <a:lnTo>
                    <a:pt x="4461827" y="254000"/>
                  </a:lnTo>
                  <a:lnTo>
                    <a:pt x="4427817" y="266700"/>
                  </a:lnTo>
                  <a:lnTo>
                    <a:pt x="4394771" y="254000"/>
                  </a:lnTo>
                  <a:lnTo>
                    <a:pt x="4317085" y="203200"/>
                  </a:lnTo>
                  <a:lnTo>
                    <a:pt x="4276471" y="177800"/>
                  </a:lnTo>
                  <a:lnTo>
                    <a:pt x="4252315" y="185686"/>
                  </a:lnTo>
                  <a:lnTo>
                    <a:pt x="4252315" y="5181600"/>
                  </a:lnTo>
                  <a:lnTo>
                    <a:pt x="4252315" y="5194300"/>
                  </a:lnTo>
                  <a:lnTo>
                    <a:pt x="3604666" y="5194300"/>
                  </a:lnTo>
                  <a:lnTo>
                    <a:pt x="3604666" y="5181600"/>
                  </a:lnTo>
                  <a:lnTo>
                    <a:pt x="3729177" y="5181600"/>
                  </a:lnTo>
                  <a:lnTo>
                    <a:pt x="3704374" y="5156200"/>
                  </a:lnTo>
                  <a:lnTo>
                    <a:pt x="3687648" y="5130800"/>
                  </a:lnTo>
                  <a:lnTo>
                    <a:pt x="3681514" y="5105400"/>
                  </a:lnTo>
                  <a:lnTo>
                    <a:pt x="3687648" y="5080000"/>
                  </a:lnTo>
                  <a:lnTo>
                    <a:pt x="3704386" y="5054600"/>
                  </a:lnTo>
                  <a:lnTo>
                    <a:pt x="3729190" y="5029200"/>
                  </a:lnTo>
                  <a:lnTo>
                    <a:pt x="3789946" y="5029200"/>
                  </a:lnTo>
                  <a:lnTo>
                    <a:pt x="3814762" y="5054600"/>
                  </a:lnTo>
                  <a:lnTo>
                    <a:pt x="3831488" y="5080000"/>
                  </a:lnTo>
                  <a:lnTo>
                    <a:pt x="3837622" y="5105400"/>
                  </a:lnTo>
                  <a:lnTo>
                    <a:pt x="3831488" y="5130800"/>
                  </a:lnTo>
                  <a:lnTo>
                    <a:pt x="3814762" y="5156200"/>
                  </a:lnTo>
                  <a:lnTo>
                    <a:pt x="3789946" y="5181600"/>
                  </a:lnTo>
                  <a:lnTo>
                    <a:pt x="4252315" y="5181600"/>
                  </a:lnTo>
                  <a:lnTo>
                    <a:pt x="4252315" y="185686"/>
                  </a:lnTo>
                  <a:lnTo>
                    <a:pt x="4237571" y="190500"/>
                  </a:lnTo>
                  <a:lnTo>
                    <a:pt x="4206405" y="215900"/>
                  </a:lnTo>
                  <a:lnTo>
                    <a:pt x="4188980" y="254000"/>
                  </a:lnTo>
                  <a:lnTo>
                    <a:pt x="4191317" y="292100"/>
                  </a:lnTo>
                  <a:lnTo>
                    <a:pt x="4219257" y="381000"/>
                  </a:lnTo>
                  <a:lnTo>
                    <a:pt x="4222559" y="419100"/>
                  </a:lnTo>
                  <a:lnTo>
                    <a:pt x="4211625" y="444500"/>
                  </a:lnTo>
                  <a:lnTo>
                    <a:pt x="4188777" y="469900"/>
                  </a:lnTo>
                  <a:lnTo>
                    <a:pt x="4156341" y="482600"/>
                  </a:lnTo>
                  <a:lnTo>
                    <a:pt x="4065397" y="508000"/>
                  </a:lnTo>
                  <a:lnTo>
                    <a:pt x="4026814" y="520700"/>
                  </a:lnTo>
                  <a:lnTo>
                    <a:pt x="4004310" y="558800"/>
                  </a:lnTo>
                  <a:lnTo>
                    <a:pt x="3998925" y="596900"/>
                  </a:lnTo>
                  <a:lnTo>
                    <a:pt x="4011701" y="635000"/>
                  </a:lnTo>
                  <a:lnTo>
                    <a:pt x="4043667" y="660400"/>
                  </a:lnTo>
                  <a:lnTo>
                    <a:pt x="4125963" y="711200"/>
                  </a:lnTo>
                  <a:lnTo>
                    <a:pt x="4153255" y="723900"/>
                  </a:lnTo>
                  <a:lnTo>
                    <a:pt x="4168343" y="762000"/>
                  </a:lnTo>
                  <a:lnTo>
                    <a:pt x="4170070" y="787400"/>
                  </a:lnTo>
                  <a:lnTo>
                    <a:pt x="4163530" y="806869"/>
                  </a:lnTo>
                  <a:lnTo>
                    <a:pt x="4163530" y="2374900"/>
                  </a:lnTo>
                  <a:lnTo>
                    <a:pt x="4163530" y="2654300"/>
                  </a:lnTo>
                  <a:lnTo>
                    <a:pt x="4163530" y="2921000"/>
                  </a:lnTo>
                  <a:lnTo>
                    <a:pt x="4065054" y="2921000"/>
                  </a:lnTo>
                  <a:lnTo>
                    <a:pt x="4065054" y="3086100"/>
                  </a:lnTo>
                  <a:lnTo>
                    <a:pt x="4065054" y="4381500"/>
                  </a:lnTo>
                  <a:lnTo>
                    <a:pt x="3747389" y="4381500"/>
                  </a:lnTo>
                  <a:lnTo>
                    <a:pt x="3747389" y="3086100"/>
                  </a:lnTo>
                  <a:lnTo>
                    <a:pt x="4065054" y="3086100"/>
                  </a:lnTo>
                  <a:lnTo>
                    <a:pt x="4065054" y="2921000"/>
                  </a:lnTo>
                  <a:lnTo>
                    <a:pt x="3599954" y="2921000"/>
                  </a:lnTo>
                  <a:lnTo>
                    <a:pt x="3599954" y="3086100"/>
                  </a:lnTo>
                  <a:lnTo>
                    <a:pt x="3599954" y="4381500"/>
                  </a:lnTo>
                  <a:lnTo>
                    <a:pt x="3442563" y="4381500"/>
                  </a:lnTo>
                  <a:lnTo>
                    <a:pt x="3442563" y="5105400"/>
                  </a:lnTo>
                  <a:lnTo>
                    <a:pt x="3433280" y="5156200"/>
                  </a:lnTo>
                  <a:lnTo>
                    <a:pt x="3407968" y="5194300"/>
                  </a:lnTo>
                  <a:lnTo>
                    <a:pt x="3370440" y="5219700"/>
                  </a:lnTo>
                  <a:lnTo>
                    <a:pt x="3278530" y="5219700"/>
                  </a:lnTo>
                  <a:lnTo>
                    <a:pt x="3240989" y="5194300"/>
                  </a:lnTo>
                  <a:lnTo>
                    <a:pt x="3232556" y="5181600"/>
                  </a:lnTo>
                  <a:lnTo>
                    <a:pt x="3215690" y="5156200"/>
                  </a:lnTo>
                  <a:lnTo>
                    <a:pt x="3206407" y="5105400"/>
                  </a:lnTo>
                  <a:lnTo>
                    <a:pt x="3215678" y="5054600"/>
                  </a:lnTo>
                  <a:lnTo>
                    <a:pt x="3240989" y="5029200"/>
                  </a:lnTo>
                  <a:lnTo>
                    <a:pt x="3278517" y="5003800"/>
                  </a:lnTo>
                  <a:lnTo>
                    <a:pt x="3324491" y="4991100"/>
                  </a:lnTo>
                  <a:lnTo>
                    <a:pt x="3370440" y="5003800"/>
                  </a:lnTo>
                  <a:lnTo>
                    <a:pt x="3407981" y="5029200"/>
                  </a:lnTo>
                  <a:lnTo>
                    <a:pt x="3433280" y="5054600"/>
                  </a:lnTo>
                  <a:lnTo>
                    <a:pt x="3442563" y="5105400"/>
                  </a:lnTo>
                  <a:lnTo>
                    <a:pt x="3442563" y="4381500"/>
                  </a:lnTo>
                  <a:lnTo>
                    <a:pt x="2967456" y="4381500"/>
                  </a:lnTo>
                  <a:lnTo>
                    <a:pt x="2967456" y="5105400"/>
                  </a:lnTo>
                  <a:lnTo>
                    <a:pt x="2961322" y="5130800"/>
                  </a:lnTo>
                  <a:lnTo>
                    <a:pt x="2944596" y="5156200"/>
                  </a:lnTo>
                  <a:lnTo>
                    <a:pt x="2919780" y="5181600"/>
                  </a:lnTo>
                  <a:lnTo>
                    <a:pt x="2859011" y="5181600"/>
                  </a:lnTo>
                  <a:lnTo>
                    <a:pt x="2834195" y="5156200"/>
                  </a:lnTo>
                  <a:lnTo>
                    <a:pt x="2817469" y="5130800"/>
                  </a:lnTo>
                  <a:lnTo>
                    <a:pt x="2811335" y="5105400"/>
                  </a:lnTo>
                  <a:lnTo>
                    <a:pt x="2817469" y="5080000"/>
                  </a:lnTo>
                  <a:lnTo>
                    <a:pt x="2834195" y="5054600"/>
                  </a:lnTo>
                  <a:lnTo>
                    <a:pt x="2859011" y="5029200"/>
                  </a:lnTo>
                  <a:lnTo>
                    <a:pt x="2919780" y="5029200"/>
                  </a:lnTo>
                  <a:lnTo>
                    <a:pt x="2944596" y="5054600"/>
                  </a:lnTo>
                  <a:lnTo>
                    <a:pt x="2961322" y="5080000"/>
                  </a:lnTo>
                  <a:lnTo>
                    <a:pt x="2967456" y="5105400"/>
                  </a:lnTo>
                  <a:lnTo>
                    <a:pt x="2967456" y="4381500"/>
                  </a:lnTo>
                  <a:lnTo>
                    <a:pt x="2362301" y="4381500"/>
                  </a:lnTo>
                  <a:lnTo>
                    <a:pt x="2362301" y="3086100"/>
                  </a:lnTo>
                  <a:lnTo>
                    <a:pt x="3599954" y="3086100"/>
                  </a:lnTo>
                  <a:lnTo>
                    <a:pt x="3599954" y="2921000"/>
                  </a:lnTo>
                  <a:lnTo>
                    <a:pt x="2376132" y="2921000"/>
                  </a:lnTo>
                  <a:lnTo>
                    <a:pt x="2376093" y="2806700"/>
                  </a:lnTo>
                  <a:lnTo>
                    <a:pt x="4163491" y="2806700"/>
                  </a:lnTo>
                  <a:lnTo>
                    <a:pt x="4163530" y="2921000"/>
                  </a:lnTo>
                  <a:lnTo>
                    <a:pt x="4163530" y="2654300"/>
                  </a:lnTo>
                  <a:lnTo>
                    <a:pt x="2376132" y="2654300"/>
                  </a:lnTo>
                  <a:lnTo>
                    <a:pt x="2376093" y="2540000"/>
                  </a:lnTo>
                  <a:lnTo>
                    <a:pt x="4163491" y="2540000"/>
                  </a:lnTo>
                  <a:lnTo>
                    <a:pt x="4163530" y="2654300"/>
                  </a:lnTo>
                  <a:lnTo>
                    <a:pt x="4163530" y="2374900"/>
                  </a:lnTo>
                  <a:lnTo>
                    <a:pt x="2376132" y="2374900"/>
                  </a:lnTo>
                  <a:lnTo>
                    <a:pt x="2375776" y="1460500"/>
                  </a:lnTo>
                  <a:lnTo>
                    <a:pt x="4163174" y="1460500"/>
                  </a:lnTo>
                  <a:lnTo>
                    <a:pt x="4163530" y="2374900"/>
                  </a:lnTo>
                  <a:lnTo>
                    <a:pt x="4163530" y="806869"/>
                  </a:lnTo>
                  <a:lnTo>
                    <a:pt x="4157268" y="825500"/>
                  </a:lnTo>
                  <a:lnTo>
                    <a:pt x="4104817" y="901700"/>
                  </a:lnTo>
                  <a:lnTo>
                    <a:pt x="4103814" y="901700"/>
                  </a:lnTo>
                  <a:lnTo>
                    <a:pt x="4102633" y="914400"/>
                  </a:lnTo>
                  <a:lnTo>
                    <a:pt x="3886568" y="914400"/>
                  </a:lnTo>
                  <a:lnTo>
                    <a:pt x="3882593" y="927100"/>
                  </a:lnTo>
                  <a:lnTo>
                    <a:pt x="3881132" y="927100"/>
                  </a:lnTo>
                  <a:lnTo>
                    <a:pt x="3881132" y="952500"/>
                  </a:lnTo>
                  <a:lnTo>
                    <a:pt x="3870807" y="1003300"/>
                  </a:lnTo>
                  <a:lnTo>
                    <a:pt x="3842651" y="1054100"/>
                  </a:lnTo>
                  <a:lnTo>
                    <a:pt x="3800906" y="1079500"/>
                  </a:lnTo>
                  <a:lnTo>
                    <a:pt x="3749776" y="1092200"/>
                  </a:lnTo>
                  <a:lnTo>
                    <a:pt x="2816910" y="1092200"/>
                  </a:lnTo>
                  <a:lnTo>
                    <a:pt x="2765780" y="1079500"/>
                  </a:lnTo>
                  <a:lnTo>
                    <a:pt x="2724035" y="1054100"/>
                  </a:lnTo>
                  <a:lnTo>
                    <a:pt x="2695879" y="1003300"/>
                  </a:lnTo>
                  <a:lnTo>
                    <a:pt x="2685567" y="952500"/>
                  </a:lnTo>
                  <a:lnTo>
                    <a:pt x="2685567" y="927100"/>
                  </a:lnTo>
                  <a:lnTo>
                    <a:pt x="2684107" y="927100"/>
                  </a:lnTo>
                  <a:lnTo>
                    <a:pt x="2680119" y="914400"/>
                  </a:lnTo>
                  <a:lnTo>
                    <a:pt x="2437561" y="914400"/>
                  </a:lnTo>
                  <a:lnTo>
                    <a:pt x="2438222" y="901700"/>
                  </a:lnTo>
                  <a:lnTo>
                    <a:pt x="2438666" y="901700"/>
                  </a:lnTo>
                  <a:lnTo>
                    <a:pt x="2438781" y="863600"/>
                  </a:lnTo>
                  <a:lnTo>
                    <a:pt x="2440444" y="469900"/>
                  </a:lnTo>
                  <a:lnTo>
                    <a:pt x="2431631" y="431800"/>
                  </a:lnTo>
                  <a:lnTo>
                    <a:pt x="2407615" y="393700"/>
                  </a:lnTo>
                  <a:lnTo>
                    <a:pt x="2371991" y="368300"/>
                  </a:lnTo>
                  <a:lnTo>
                    <a:pt x="2328367" y="355600"/>
                  </a:lnTo>
                  <a:lnTo>
                    <a:pt x="1334427" y="355600"/>
                  </a:lnTo>
                  <a:lnTo>
                    <a:pt x="1290802" y="368300"/>
                  </a:lnTo>
                  <a:lnTo>
                    <a:pt x="1255179" y="393700"/>
                  </a:lnTo>
                  <a:lnTo>
                    <a:pt x="1231150" y="431800"/>
                  </a:lnTo>
                  <a:lnTo>
                    <a:pt x="1222349" y="469900"/>
                  </a:lnTo>
                  <a:lnTo>
                    <a:pt x="1220571" y="889000"/>
                  </a:lnTo>
                  <a:lnTo>
                    <a:pt x="1229385" y="939800"/>
                  </a:lnTo>
                  <a:lnTo>
                    <a:pt x="1253401" y="977900"/>
                  </a:lnTo>
                  <a:lnTo>
                    <a:pt x="1289024" y="1003300"/>
                  </a:lnTo>
                  <a:lnTo>
                    <a:pt x="2234742" y="1003300"/>
                  </a:lnTo>
                  <a:lnTo>
                    <a:pt x="2220531" y="1028700"/>
                  </a:lnTo>
                  <a:lnTo>
                    <a:pt x="2209952" y="1066800"/>
                  </a:lnTo>
                  <a:lnTo>
                    <a:pt x="2203348" y="1092200"/>
                  </a:lnTo>
                  <a:lnTo>
                    <a:pt x="2201075" y="1117600"/>
                  </a:lnTo>
                  <a:lnTo>
                    <a:pt x="2201075" y="5372100"/>
                  </a:lnTo>
                  <a:lnTo>
                    <a:pt x="2206663" y="5422900"/>
                  </a:lnTo>
                  <a:lnTo>
                    <a:pt x="2222563" y="5473700"/>
                  </a:lnTo>
                  <a:lnTo>
                    <a:pt x="2247519" y="5511800"/>
                  </a:lnTo>
                  <a:lnTo>
                    <a:pt x="2280247" y="5537200"/>
                  </a:lnTo>
                  <a:lnTo>
                    <a:pt x="2319502" y="5562600"/>
                  </a:lnTo>
                  <a:lnTo>
                    <a:pt x="2363990" y="5588000"/>
                  </a:lnTo>
                  <a:lnTo>
                    <a:pt x="4202671" y="5588000"/>
                  </a:lnTo>
                  <a:lnTo>
                    <a:pt x="4247172" y="5562600"/>
                  </a:lnTo>
                  <a:lnTo>
                    <a:pt x="4286415" y="5537200"/>
                  </a:lnTo>
                  <a:lnTo>
                    <a:pt x="4319155" y="5511800"/>
                  </a:lnTo>
                  <a:lnTo>
                    <a:pt x="4344098" y="5473700"/>
                  </a:lnTo>
                  <a:lnTo>
                    <a:pt x="4360011" y="5422900"/>
                  </a:lnTo>
                  <a:lnTo>
                    <a:pt x="4365587" y="5372100"/>
                  </a:lnTo>
                  <a:lnTo>
                    <a:pt x="4365587" y="5219700"/>
                  </a:lnTo>
                  <a:lnTo>
                    <a:pt x="4365587" y="5194300"/>
                  </a:lnTo>
                  <a:lnTo>
                    <a:pt x="4365587" y="1117600"/>
                  </a:lnTo>
                  <a:lnTo>
                    <a:pt x="4362869" y="1092200"/>
                  </a:lnTo>
                  <a:lnTo>
                    <a:pt x="4355020" y="1054100"/>
                  </a:lnTo>
                  <a:lnTo>
                    <a:pt x="4342485" y="1028700"/>
                  </a:lnTo>
                  <a:lnTo>
                    <a:pt x="4325721" y="1003300"/>
                  </a:lnTo>
                  <a:lnTo>
                    <a:pt x="4350207" y="1003300"/>
                  </a:lnTo>
                  <a:lnTo>
                    <a:pt x="4371340" y="1016000"/>
                  </a:lnTo>
                  <a:lnTo>
                    <a:pt x="4387456" y="1041400"/>
                  </a:lnTo>
                  <a:lnTo>
                    <a:pt x="4396943" y="1066800"/>
                  </a:lnTo>
                  <a:lnTo>
                    <a:pt x="4415726" y="1155700"/>
                  </a:lnTo>
                  <a:lnTo>
                    <a:pt x="4434598" y="1193800"/>
                  </a:lnTo>
                  <a:lnTo>
                    <a:pt x="4467123" y="1219200"/>
                  </a:lnTo>
                  <a:lnTo>
                    <a:pt x="4505820" y="1219200"/>
                  </a:lnTo>
                  <a:lnTo>
                    <a:pt x="4543247" y="1206500"/>
                  </a:lnTo>
                  <a:lnTo>
                    <a:pt x="4571924" y="1181100"/>
                  </a:lnTo>
                  <a:lnTo>
                    <a:pt x="4614761" y="1092200"/>
                  </a:lnTo>
                  <a:lnTo>
                    <a:pt x="4637392" y="1066800"/>
                  </a:lnTo>
                  <a:lnTo>
                    <a:pt x="4667948" y="1054100"/>
                  </a:lnTo>
                  <a:lnTo>
                    <a:pt x="4701972" y="1054100"/>
                  </a:lnTo>
                  <a:lnTo>
                    <a:pt x="4735004" y="1066800"/>
                  </a:lnTo>
                  <a:lnTo>
                    <a:pt x="4812500" y="1117600"/>
                  </a:lnTo>
                  <a:lnTo>
                    <a:pt x="4853114" y="1130300"/>
                  </a:lnTo>
                  <a:lnTo>
                    <a:pt x="4892027" y="1117600"/>
                  </a:lnTo>
                  <a:lnTo>
                    <a:pt x="4923206" y="1092200"/>
                  </a:lnTo>
                  <a:lnTo>
                    <a:pt x="4940655" y="1066800"/>
                  </a:lnTo>
                  <a:lnTo>
                    <a:pt x="4940071" y="1054100"/>
                  </a:lnTo>
                  <a:lnTo>
                    <a:pt x="4938344" y="1016000"/>
                  </a:lnTo>
                  <a:lnTo>
                    <a:pt x="4934356" y="1003300"/>
                  </a:lnTo>
                  <a:lnTo>
                    <a:pt x="4910480" y="927100"/>
                  </a:lnTo>
                  <a:lnTo>
                    <a:pt x="4907191" y="901700"/>
                  </a:lnTo>
                  <a:lnTo>
                    <a:pt x="4918138" y="863600"/>
                  </a:lnTo>
                  <a:lnTo>
                    <a:pt x="4940986" y="838200"/>
                  </a:lnTo>
                  <a:lnTo>
                    <a:pt x="4973396" y="825500"/>
                  </a:lnTo>
                  <a:lnTo>
                    <a:pt x="5064201" y="800100"/>
                  </a:lnTo>
                  <a:lnTo>
                    <a:pt x="5102771" y="787400"/>
                  </a:lnTo>
                  <a:lnTo>
                    <a:pt x="5125275" y="749300"/>
                  </a:lnTo>
                  <a:lnTo>
                    <a:pt x="5130660" y="711200"/>
                  </a:lnTo>
                  <a:close/>
                </a:path>
              </a:pathLst>
            </a:custGeom>
            <a:solidFill>
              <a:srgbClr val="F5F5F5"/>
            </a:solidFill>
          </p:spPr>
          <p:txBody>
            <a:bodyPr wrap="square" lIns="0" tIns="0" rIns="0" bIns="0" rtlCol="0"/>
            <a:lstStyle/>
            <a:p>
              <a:endParaRPr/>
            </a:p>
          </p:txBody>
        </p:sp>
        <p:pic>
          <p:nvPicPr>
            <p:cNvPr id="12" name="object 6">
              <a:extLst>
                <a:ext uri="{FF2B5EF4-FFF2-40B4-BE49-F238E27FC236}">
                  <a16:creationId xmlns:a16="http://schemas.microsoft.com/office/drawing/2014/main" id="{1019E8B6-978D-B346-8042-BC205E236BDA}"/>
                </a:ext>
              </a:extLst>
            </p:cNvPr>
            <p:cNvPicPr/>
            <p:nvPr/>
          </p:nvPicPr>
          <p:blipFill>
            <a:blip r:embed="rId3" cstate="print"/>
            <a:stretch>
              <a:fillRect/>
            </a:stretch>
          </p:blipFill>
          <p:spPr>
            <a:xfrm>
              <a:off x="15209322" y="3526150"/>
              <a:ext cx="83989" cy="83989"/>
            </a:xfrm>
            <a:prstGeom prst="rect">
              <a:avLst/>
            </a:prstGeom>
          </p:spPr>
        </p:pic>
        <p:sp>
          <p:nvSpPr>
            <p:cNvPr id="13" name="object 7">
              <a:extLst>
                <a:ext uri="{FF2B5EF4-FFF2-40B4-BE49-F238E27FC236}">
                  <a16:creationId xmlns:a16="http://schemas.microsoft.com/office/drawing/2014/main" id="{BF28A199-0E5C-4CEB-5A4E-82CA9DF42696}"/>
                </a:ext>
              </a:extLst>
            </p:cNvPr>
            <p:cNvSpPr/>
            <p:nvPr/>
          </p:nvSpPr>
          <p:spPr>
            <a:xfrm>
              <a:off x="15361848" y="3549713"/>
              <a:ext cx="649605" cy="32384"/>
            </a:xfrm>
            <a:custGeom>
              <a:avLst/>
              <a:gdLst/>
              <a:ahLst/>
              <a:cxnLst/>
              <a:rect l="l" t="t" r="r" b="b"/>
              <a:pathLst>
                <a:path w="649605" h="32385">
                  <a:moveTo>
                    <a:pt x="642198" y="32247"/>
                  </a:moveTo>
                  <a:lnTo>
                    <a:pt x="633290" y="32247"/>
                  </a:lnTo>
                  <a:lnTo>
                    <a:pt x="7215" y="32247"/>
                  </a:lnTo>
                  <a:lnTo>
                    <a:pt x="0" y="25031"/>
                  </a:lnTo>
                  <a:lnTo>
                    <a:pt x="0" y="7215"/>
                  </a:lnTo>
                  <a:lnTo>
                    <a:pt x="7215" y="0"/>
                  </a:lnTo>
                  <a:lnTo>
                    <a:pt x="642198" y="0"/>
                  </a:lnTo>
                  <a:lnTo>
                    <a:pt x="649414" y="7215"/>
                  </a:lnTo>
                  <a:lnTo>
                    <a:pt x="649414" y="25031"/>
                  </a:lnTo>
                  <a:lnTo>
                    <a:pt x="642198" y="32247"/>
                  </a:lnTo>
                  <a:close/>
                </a:path>
              </a:pathLst>
            </a:custGeom>
            <a:solidFill>
              <a:srgbClr val="F5F5F5"/>
            </a:solidFill>
          </p:spPr>
          <p:txBody>
            <a:bodyPr wrap="square" lIns="0" tIns="0" rIns="0" bIns="0" rtlCol="0"/>
            <a:lstStyle/>
            <a:p>
              <a:endParaRPr/>
            </a:p>
          </p:txBody>
        </p:sp>
        <p:sp>
          <p:nvSpPr>
            <p:cNvPr id="14" name="object 8">
              <a:extLst>
                <a:ext uri="{FF2B5EF4-FFF2-40B4-BE49-F238E27FC236}">
                  <a16:creationId xmlns:a16="http://schemas.microsoft.com/office/drawing/2014/main" id="{2CCED304-8097-01E6-2B6C-D7FC2F8B08DF}"/>
                </a:ext>
              </a:extLst>
            </p:cNvPr>
            <p:cNvSpPr/>
            <p:nvPr/>
          </p:nvSpPr>
          <p:spPr>
            <a:xfrm>
              <a:off x="12327741" y="2964248"/>
              <a:ext cx="4472305" cy="5339715"/>
            </a:xfrm>
            <a:custGeom>
              <a:avLst/>
              <a:gdLst/>
              <a:ahLst/>
              <a:cxnLst/>
              <a:rect l="l" t="t" r="r" b="b"/>
              <a:pathLst>
                <a:path w="4472305" h="5339715">
                  <a:moveTo>
                    <a:pt x="4154204" y="5339230"/>
                  </a:moveTo>
                  <a:lnTo>
                    <a:pt x="2412465" y="5339230"/>
                  </a:lnTo>
                  <a:lnTo>
                    <a:pt x="2365499" y="5335783"/>
                  </a:lnTo>
                  <a:lnTo>
                    <a:pt x="2320672" y="5325773"/>
                  </a:lnTo>
                  <a:lnTo>
                    <a:pt x="2278476" y="5309689"/>
                  </a:lnTo>
                  <a:lnTo>
                    <a:pt x="2239403" y="5288023"/>
                  </a:lnTo>
                  <a:lnTo>
                    <a:pt x="2203944" y="5261269"/>
                  </a:lnTo>
                  <a:lnTo>
                    <a:pt x="2172592" y="5229916"/>
                  </a:lnTo>
                  <a:lnTo>
                    <a:pt x="2145837" y="5194458"/>
                  </a:lnTo>
                  <a:lnTo>
                    <a:pt x="2124172" y="5155384"/>
                  </a:lnTo>
                  <a:lnTo>
                    <a:pt x="2108088" y="5113189"/>
                  </a:lnTo>
                  <a:lnTo>
                    <a:pt x="2098077" y="5068362"/>
                  </a:lnTo>
                  <a:lnTo>
                    <a:pt x="2094631" y="5021396"/>
                  </a:lnTo>
                  <a:lnTo>
                    <a:pt x="2094632" y="764533"/>
                  </a:lnTo>
                  <a:lnTo>
                    <a:pt x="2098080" y="717567"/>
                  </a:lnTo>
                  <a:lnTo>
                    <a:pt x="2108093" y="672741"/>
                  </a:lnTo>
                  <a:lnTo>
                    <a:pt x="2124178" y="630546"/>
                  </a:lnTo>
                  <a:lnTo>
                    <a:pt x="2145845" y="591475"/>
                  </a:lnTo>
                  <a:lnTo>
                    <a:pt x="2172600" y="556018"/>
                  </a:lnTo>
                  <a:lnTo>
                    <a:pt x="2203952" y="524667"/>
                  </a:lnTo>
                  <a:lnTo>
                    <a:pt x="2239411" y="497915"/>
                  </a:lnTo>
                  <a:lnTo>
                    <a:pt x="2278483" y="476251"/>
                  </a:lnTo>
                  <a:lnTo>
                    <a:pt x="2320678" y="460168"/>
                  </a:lnTo>
                  <a:lnTo>
                    <a:pt x="2365503" y="450158"/>
                  </a:lnTo>
                  <a:lnTo>
                    <a:pt x="2412465" y="446713"/>
                  </a:lnTo>
                  <a:lnTo>
                    <a:pt x="4154204" y="446713"/>
                  </a:lnTo>
                  <a:lnTo>
                    <a:pt x="4201172" y="450159"/>
                  </a:lnTo>
                  <a:lnTo>
                    <a:pt x="4246000" y="460170"/>
                  </a:lnTo>
                  <a:lnTo>
                    <a:pt x="4288197" y="476254"/>
                  </a:lnTo>
                  <a:lnTo>
                    <a:pt x="4327272" y="497919"/>
                  </a:lnTo>
                  <a:lnTo>
                    <a:pt x="4362731" y="524673"/>
                  </a:lnTo>
                  <a:lnTo>
                    <a:pt x="4391206" y="553147"/>
                  </a:lnTo>
                  <a:lnTo>
                    <a:pt x="2412465" y="553147"/>
                  </a:lnTo>
                  <a:lnTo>
                    <a:pt x="2363993" y="558729"/>
                  </a:lnTo>
                  <a:lnTo>
                    <a:pt x="2319499" y="574631"/>
                  </a:lnTo>
                  <a:lnTo>
                    <a:pt x="2280250" y="599583"/>
                  </a:lnTo>
                  <a:lnTo>
                    <a:pt x="2247515" y="632318"/>
                  </a:lnTo>
                  <a:lnTo>
                    <a:pt x="2222563" y="671566"/>
                  </a:lnTo>
                  <a:lnTo>
                    <a:pt x="2206662" y="716061"/>
                  </a:lnTo>
                  <a:lnTo>
                    <a:pt x="2201079" y="764533"/>
                  </a:lnTo>
                  <a:lnTo>
                    <a:pt x="2201081" y="5021396"/>
                  </a:lnTo>
                  <a:lnTo>
                    <a:pt x="2206662" y="5069854"/>
                  </a:lnTo>
                  <a:lnTo>
                    <a:pt x="2222563" y="5114351"/>
                  </a:lnTo>
                  <a:lnTo>
                    <a:pt x="2247515" y="5153602"/>
                  </a:lnTo>
                  <a:lnTo>
                    <a:pt x="2280250" y="5186340"/>
                  </a:lnTo>
                  <a:lnTo>
                    <a:pt x="2319499" y="5211295"/>
                  </a:lnTo>
                  <a:lnTo>
                    <a:pt x="2363993" y="5227198"/>
                  </a:lnTo>
                  <a:lnTo>
                    <a:pt x="2412465" y="5232782"/>
                  </a:lnTo>
                  <a:lnTo>
                    <a:pt x="4391212" y="5232782"/>
                  </a:lnTo>
                  <a:lnTo>
                    <a:pt x="4362725" y="5261269"/>
                  </a:lnTo>
                  <a:lnTo>
                    <a:pt x="4327266" y="5288023"/>
                  </a:lnTo>
                  <a:lnTo>
                    <a:pt x="4288193" y="5309689"/>
                  </a:lnTo>
                  <a:lnTo>
                    <a:pt x="4245997" y="5325773"/>
                  </a:lnTo>
                  <a:lnTo>
                    <a:pt x="4201170" y="5335783"/>
                  </a:lnTo>
                  <a:lnTo>
                    <a:pt x="4154204" y="5339230"/>
                  </a:lnTo>
                  <a:close/>
                </a:path>
                <a:path w="4472305" h="5339715">
                  <a:moveTo>
                    <a:pt x="3749779" y="731222"/>
                  </a:moveTo>
                  <a:lnTo>
                    <a:pt x="2816918" y="731222"/>
                  </a:lnTo>
                  <a:lnTo>
                    <a:pt x="2765786" y="720900"/>
                  </a:lnTo>
                  <a:lnTo>
                    <a:pt x="2724034" y="692751"/>
                  </a:lnTo>
                  <a:lnTo>
                    <a:pt x="2695885" y="650999"/>
                  </a:lnTo>
                  <a:lnTo>
                    <a:pt x="2685566" y="599882"/>
                  </a:lnTo>
                  <a:lnTo>
                    <a:pt x="2685564" y="571718"/>
                  </a:lnTo>
                  <a:lnTo>
                    <a:pt x="2684101" y="564492"/>
                  </a:lnTo>
                  <a:lnTo>
                    <a:pt x="2680115" y="558588"/>
                  </a:lnTo>
                  <a:lnTo>
                    <a:pt x="2674207" y="554607"/>
                  </a:lnTo>
                  <a:lnTo>
                    <a:pt x="2666979" y="553147"/>
                  </a:lnTo>
                  <a:lnTo>
                    <a:pt x="3899705" y="553147"/>
                  </a:lnTo>
                  <a:lnTo>
                    <a:pt x="3892478" y="554607"/>
                  </a:lnTo>
                  <a:lnTo>
                    <a:pt x="3886575" y="558588"/>
                  </a:lnTo>
                  <a:lnTo>
                    <a:pt x="3884341" y="561901"/>
                  </a:lnTo>
                  <a:lnTo>
                    <a:pt x="2923576" y="561901"/>
                  </a:lnTo>
                  <a:lnTo>
                    <a:pt x="2907227" y="565200"/>
                  </a:lnTo>
                  <a:lnTo>
                    <a:pt x="2893878" y="574198"/>
                  </a:lnTo>
                  <a:lnTo>
                    <a:pt x="2884880" y="587546"/>
                  </a:lnTo>
                  <a:lnTo>
                    <a:pt x="2881581" y="603896"/>
                  </a:lnTo>
                  <a:lnTo>
                    <a:pt x="2884880" y="620245"/>
                  </a:lnTo>
                  <a:lnTo>
                    <a:pt x="2893878" y="633593"/>
                  </a:lnTo>
                  <a:lnTo>
                    <a:pt x="2907227" y="642591"/>
                  </a:lnTo>
                  <a:lnTo>
                    <a:pt x="2923576" y="645890"/>
                  </a:lnTo>
                  <a:lnTo>
                    <a:pt x="3871844" y="645890"/>
                  </a:lnTo>
                  <a:lnTo>
                    <a:pt x="3870812" y="651005"/>
                  </a:lnTo>
                  <a:lnTo>
                    <a:pt x="3842663" y="692753"/>
                  </a:lnTo>
                  <a:lnTo>
                    <a:pt x="3800911" y="720901"/>
                  </a:lnTo>
                  <a:lnTo>
                    <a:pt x="3749779" y="731222"/>
                  </a:lnTo>
                  <a:close/>
                </a:path>
                <a:path w="4472305" h="5339715">
                  <a:moveTo>
                    <a:pt x="4391212" y="5232782"/>
                  </a:moveTo>
                  <a:lnTo>
                    <a:pt x="4154204" y="5232782"/>
                  </a:lnTo>
                  <a:lnTo>
                    <a:pt x="4202676" y="5227198"/>
                  </a:lnTo>
                  <a:lnTo>
                    <a:pt x="4247170" y="5211295"/>
                  </a:lnTo>
                  <a:lnTo>
                    <a:pt x="4286419" y="5186340"/>
                  </a:lnTo>
                  <a:lnTo>
                    <a:pt x="4319154" y="5153602"/>
                  </a:lnTo>
                  <a:lnTo>
                    <a:pt x="4344106" y="5114351"/>
                  </a:lnTo>
                  <a:lnTo>
                    <a:pt x="4360008" y="5069854"/>
                  </a:lnTo>
                  <a:lnTo>
                    <a:pt x="4365590" y="5021382"/>
                  </a:lnTo>
                  <a:lnTo>
                    <a:pt x="4365604" y="764533"/>
                  </a:lnTo>
                  <a:lnTo>
                    <a:pt x="4360021" y="716061"/>
                  </a:lnTo>
                  <a:lnTo>
                    <a:pt x="4344117" y="671566"/>
                  </a:lnTo>
                  <a:lnTo>
                    <a:pt x="4319162" y="632318"/>
                  </a:lnTo>
                  <a:lnTo>
                    <a:pt x="4286425" y="599583"/>
                  </a:lnTo>
                  <a:lnTo>
                    <a:pt x="4247173" y="574631"/>
                  </a:lnTo>
                  <a:lnTo>
                    <a:pt x="4202677" y="558729"/>
                  </a:lnTo>
                  <a:lnTo>
                    <a:pt x="4154204" y="553147"/>
                  </a:lnTo>
                  <a:lnTo>
                    <a:pt x="4391206" y="553147"/>
                  </a:lnTo>
                  <a:lnTo>
                    <a:pt x="4420837" y="591485"/>
                  </a:lnTo>
                  <a:lnTo>
                    <a:pt x="4442501" y="630558"/>
                  </a:lnTo>
                  <a:lnTo>
                    <a:pt x="4458584" y="672754"/>
                  </a:lnTo>
                  <a:lnTo>
                    <a:pt x="4468593" y="717580"/>
                  </a:lnTo>
                  <a:lnTo>
                    <a:pt x="4472038" y="764533"/>
                  </a:lnTo>
                  <a:lnTo>
                    <a:pt x="4472038" y="5021396"/>
                  </a:lnTo>
                  <a:lnTo>
                    <a:pt x="4468592" y="5068362"/>
                  </a:lnTo>
                  <a:lnTo>
                    <a:pt x="4458581" y="5113189"/>
                  </a:lnTo>
                  <a:lnTo>
                    <a:pt x="4442497" y="5155384"/>
                  </a:lnTo>
                  <a:lnTo>
                    <a:pt x="4420832" y="5194458"/>
                  </a:lnTo>
                  <a:lnTo>
                    <a:pt x="4394077" y="5229916"/>
                  </a:lnTo>
                  <a:lnTo>
                    <a:pt x="4391212" y="5232782"/>
                  </a:lnTo>
                  <a:close/>
                </a:path>
                <a:path w="4472305" h="5339715">
                  <a:moveTo>
                    <a:pt x="3871844" y="645890"/>
                  </a:moveTo>
                  <a:lnTo>
                    <a:pt x="2923576" y="645890"/>
                  </a:lnTo>
                  <a:lnTo>
                    <a:pt x="2939925" y="642591"/>
                  </a:lnTo>
                  <a:lnTo>
                    <a:pt x="2953273" y="633593"/>
                  </a:lnTo>
                  <a:lnTo>
                    <a:pt x="2962271" y="620245"/>
                  </a:lnTo>
                  <a:lnTo>
                    <a:pt x="2965570" y="603896"/>
                  </a:lnTo>
                  <a:lnTo>
                    <a:pt x="2962269" y="587546"/>
                  </a:lnTo>
                  <a:lnTo>
                    <a:pt x="2953268" y="574198"/>
                  </a:lnTo>
                  <a:lnTo>
                    <a:pt x="2939919" y="565200"/>
                  </a:lnTo>
                  <a:lnTo>
                    <a:pt x="2923576" y="561901"/>
                  </a:lnTo>
                  <a:lnTo>
                    <a:pt x="3884341" y="561901"/>
                  </a:lnTo>
                  <a:lnTo>
                    <a:pt x="3882594" y="564492"/>
                  </a:lnTo>
                  <a:lnTo>
                    <a:pt x="3881133" y="571718"/>
                  </a:lnTo>
                  <a:lnTo>
                    <a:pt x="3881133" y="585464"/>
                  </a:lnTo>
                  <a:lnTo>
                    <a:pt x="3041323" y="585464"/>
                  </a:lnTo>
                  <a:lnTo>
                    <a:pt x="3034107" y="592680"/>
                  </a:lnTo>
                  <a:lnTo>
                    <a:pt x="3034107" y="610496"/>
                  </a:lnTo>
                  <a:lnTo>
                    <a:pt x="3041323" y="617712"/>
                  </a:lnTo>
                  <a:lnTo>
                    <a:pt x="3877534" y="617712"/>
                  </a:lnTo>
                  <a:lnTo>
                    <a:pt x="3871844" y="645890"/>
                  </a:lnTo>
                  <a:close/>
                </a:path>
                <a:path w="4472305" h="5339715">
                  <a:moveTo>
                    <a:pt x="3877534" y="617712"/>
                  </a:moveTo>
                  <a:lnTo>
                    <a:pt x="3676306" y="617712"/>
                  </a:lnTo>
                  <a:lnTo>
                    <a:pt x="3683522" y="610496"/>
                  </a:lnTo>
                  <a:lnTo>
                    <a:pt x="3683522" y="592680"/>
                  </a:lnTo>
                  <a:lnTo>
                    <a:pt x="3676306" y="585464"/>
                  </a:lnTo>
                  <a:lnTo>
                    <a:pt x="3881133" y="585464"/>
                  </a:lnTo>
                  <a:lnTo>
                    <a:pt x="3881133" y="599882"/>
                  </a:lnTo>
                  <a:lnTo>
                    <a:pt x="3877534" y="617712"/>
                  </a:lnTo>
                  <a:close/>
                </a:path>
                <a:path w="4472305" h="5339715">
                  <a:moveTo>
                    <a:pt x="3324490" y="4867793"/>
                  </a:moveTo>
                  <a:lnTo>
                    <a:pt x="3278530" y="4858514"/>
                  </a:lnTo>
                  <a:lnTo>
                    <a:pt x="3240995" y="4833211"/>
                  </a:lnTo>
                  <a:lnTo>
                    <a:pt x="3215688" y="4795682"/>
                  </a:lnTo>
                  <a:lnTo>
                    <a:pt x="3206407" y="4749723"/>
                  </a:lnTo>
                  <a:lnTo>
                    <a:pt x="3215686" y="4703763"/>
                  </a:lnTo>
                  <a:lnTo>
                    <a:pt x="3240990" y="4666229"/>
                  </a:lnTo>
                  <a:lnTo>
                    <a:pt x="3278524" y="4640921"/>
                  </a:lnTo>
                  <a:lnTo>
                    <a:pt x="3324490" y="4631640"/>
                  </a:lnTo>
                  <a:lnTo>
                    <a:pt x="3370442" y="4640927"/>
                  </a:lnTo>
                  <a:lnTo>
                    <a:pt x="3407973" y="4666234"/>
                  </a:lnTo>
                  <a:lnTo>
                    <a:pt x="3433279" y="4703765"/>
                  </a:lnTo>
                  <a:lnTo>
                    <a:pt x="3442559" y="4749723"/>
                  </a:lnTo>
                  <a:lnTo>
                    <a:pt x="3433281" y="4795682"/>
                  </a:lnTo>
                  <a:lnTo>
                    <a:pt x="3407978" y="4833211"/>
                  </a:lnTo>
                  <a:lnTo>
                    <a:pt x="3370448" y="4858514"/>
                  </a:lnTo>
                  <a:lnTo>
                    <a:pt x="3324490" y="4867793"/>
                  </a:lnTo>
                  <a:close/>
                </a:path>
                <a:path w="4472305" h="5339715">
                  <a:moveTo>
                    <a:pt x="2889398" y="4827784"/>
                  </a:moveTo>
                  <a:lnTo>
                    <a:pt x="2859013" y="4821649"/>
                  </a:lnTo>
                  <a:lnTo>
                    <a:pt x="2834201" y="4804921"/>
                  </a:lnTo>
                  <a:lnTo>
                    <a:pt x="2817472" y="4780109"/>
                  </a:lnTo>
                  <a:lnTo>
                    <a:pt x="2811338" y="4749723"/>
                  </a:lnTo>
                  <a:lnTo>
                    <a:pt x="2817472" y="4719338"/>
                  </a:lnTo>
                  <a:lnTo>
                    <a:pt x="2834201" y="4694526"/>
                  </a:lnTo>
                  <a:lnTo>
                    <a:pt x="2859013" y="4677797"/>
                  </a:lnTo>
                  <a:lnTo>
                    <a:pt x="2889398" y="4671663"/>
                  </a:lnTo>
                  <a:lnTo>
                    <a:pt x="2919784" y="4677797"/>
                  </a:lnTo>
                  <a:lnTo>
                    <a:pt x="2944596" y="4694526"/>
                  </a:lnTo>
                  <a:lnTo>
                    <a:pt x="2961324" y="4719338"/>
                  </a:lnTo>
                  <a:lnTo>
                    <a:pt x="2967458" y="4749723"/>
                  </a:lnTo>
                  <a:lnTo>
                    <a:pt x="2961324" y="4780109"/>
                  </a:lnTo>
                  <a:lnTo>
                    <a:pt x="2944596" y="4804921"/>
                  </a:lnTo>
                  <a:lnTo>
                    <a:pt x="2919784" y="4821649"/>
                  </a:lnTo>
                  <a:lnTo>
                    <a:pt x="2889398" y="4827784"/>
                  </a:lnTo>
                  <a:close/>
                </a:path>
                <a:path w="4472305" h="5339715">
                  <a:moveTo>
                    <a:pt x="3759568" y="4827784"/>
                  </a:moveTo>
                  <a:lnTo>
                    <a:pt x="3729185" y="4821649"/>
                  </a:lnTo>
                  <a:lnTo>
                    <a:pt x="3704378" y="4804921"/>
                  </a:lnTo>
                  <a:lnTo>
                    <a:pt x="3687654" y="4780109"/>
                  </a:lnTo>
                  <a:lnTo>
                    <a:pt x="3681522" y="4749723"/>
                  </a:lnTo>
                  <a:lnTo>
                    <a:pt x="3687656" y="4719338"/>
                  </a:lnTo>
                  <a:lnTo>
                    <a:pt x="3704383" y="4694526"/>
                  </a:lnTo>
                  <a:lnTo>
                    <a:pt x="3729191" y="4677797"/>
                  </a:lnTo>
                  <a:lnTo>
                    <a:pt x="3759568" y="4671663"/>
                  </a:lnTo>
                  <a:lnTo>
                    <a:pt x="3789954" y="4677797"/>
                  </a:lnTo>
                  <a:lnTo>
                    <a:pt x="3814766" y="4694526"/>
                  </a:lnTo>
                  <a:lnTo>
                    <a:pt x="3831494" y="4719338"/>
                  </a:lnTo>
                  <a:lnTo>
                    <a:pt x="3837628" y="4749723"/>
                  </a:lnTo>
                  <a:lnTo>
                    <a:pt x="3831494" y="4780109"/>
                  </a:lnTo>
                  <a:lnTo>
                    <a:pt x="3814766" y="4804921"/>
                  </a:lnTo>
                  <a:lnTo>
                    <a:pt x="3789954" y="4821649"/>
                  </a:lnTo>
                  <a:lnTo>
                    <a:pt x="3759568" y="4827784"/>
                  </a:lnTo>
                  <a:close/>
                </a:path>
                <a:path w="4472305" h="5339715">
                  <a:moveTo>
                    <a:pt x="2440448" y="248402"/>
                  </a:moveTo>
                  <a:lnTo>
                    <a:pt x="1222349" y="248402"/>
                  </a:lnTo>
                  <a:lnTo>
                    <a:pt x="1222349" y="112083"/>
                  </a:lnTo>
                  <a:lnTo>
                    <a:pt x="1231156" y="68459"/>
                  </a:lnTo>
                  <a:lnTo>
                    <a:pt x="1255175" y="32831"/>
                  </a:lnTo>
                  <a:lnTo>
                    <a:pt x="1290802" y="8809"/>
                  </a:lnTo>
                  <a:lnTo>
                    <a:pt x="1334433" y="0"/>
                  </a:lnTo>
                  <a:lnTo>
                    <a:pt x="2328350" y="0"/>
                  </a:lnTo>
                  <a:lnTo>
                    <a:pt x="2371975" y="8809"/>
                  </a:lnTo>
                  <a:lnTo>
                    <a:pt x="2407604" y="32831"/>
                  </a:lnTo>
                  <a:lnTo>
                    <a:pt x="2431630" y="68459"/>
                  </a:lnTo>
                  <a:lnTo>
                    <a:pt x="2300647" y="86730"/>
                  </a:lnTo>
                  <a:lnTo>
                    <a:pt x="2286066" y="89675"/>
                  </a:lnTo>
                  <a:lnTo>
                    <a:pt x="2274152" y="97709"/>
                  </a:lnTo>
                  <a:lnTo>
                    <a:pt x="2266117" y="109626"/>
                  </a:lnTo>
                  <a:lnTo>
                    <a:pt x="2263169" y="124222"/>
                  </a:lnTo>
                  <a:lnTo>
                    <a:pt x="2266115" y="138811"/>
                  </a:lnTo>
                  <a:lnTo>
                    <a:pt x="2274147" y="150729"/>
                  </a:lnTo>
                  <a:lnTo>
                    <a:pt x="2286060" y="158766"/>
                  </a:lnTo>
                  <a:lnTo>
                    <a:pt x="2300647" y="161713"/>
                  </a:lnTo>
                  <a:lnTo>
                    <a:pt x="2440448" y="161713"/>
                  </a:lnTo>
                  <a:lnTo>
                    <a:pt x="2440448" y="248402"/>
                  </a:lnTo>
                  <a:close/>
                </a:path>
                <a:path w="4472305" h="5339715">
                  <a:moveTo>
                    <a:pt x="2440448" y="161713"/>
                  </a:moveTo>
                  <a:lnTo>
                    <a:pt x="2300647" y="161713"/>
                  </a:lnTo>
                  <a:lnTo>
                    <a:pt x="2315245" y="158766"/>
                  </a:lnTo>
                  <a:lnTo>
                    <a:pt x="2327166" y="150729"/>
                  </a:lnTo>
                  <a:lnTo>
                    <a:pt x="2335205" y="138811"/>
                  </a:lnTo>
                  <a:lnTo>
                    <a:pt x="2338153" y="124222"/>
                  </a:lnTo>
                  <a:lnTo>
                    <a:pt x="2335205" y="109626"/>
                  </a:lnTo>
                  <a:lnTo>
                    <a:pt x="2327166" y="97709"/>
                  </a:lnTo>
                  <a:lnTo>
                    <a:pt x="2315245" y="89675"/>
                  </a:lnTo>
                  <a:lnTo>
                    <a:pt x="2300647" y="86730"/>
                  </a:lnTo>
                  <a:lnTo>
                    <a:pt x="2435323" y="86730"/>
                  </a:lnTo>
                  <a:lnTo>
                    <a:pt x="2440448" y="112083"/>
                  </a:lnTo>
                  <a:lnTo>
                    <a:pt x="2440448" y="161713"/>
                  </a:lnTo>
                  <a:close/>
                </a:path>
                <a:path w="4472305" h="5339715">
                  <a:moveTo>
                    <a:pt x="2100071" y="438867"/>
                  </a:moveTo>
                  <a:lnTo>
                    <a:pt x="1549343" y="438867"/>
                  </a:lnTo>
                  <a:lnTo>
                    <a:pt x="1540611" y="437105"/>
                  </a:lnTo>
                  <a:lnTo>
                    <a:pt x="1533481" y="432298"/>
                  </a:lnTo>
                  <a:lnTo>
                    <a:pt x="1528675" y="425168"/>
                  </a:lnTo>
                  <a:lnTo>
                    <a:pt x="1526912" y="416437"/>
                  </a:lnTo>
                  <a:lnTo>
                    <a:pt x="1528675" y="407705"/>
                  </a:lnTo>
                  <a:lnTo>
                    <a:pt x="1533481" y="400575"/>
                  </a:lnTo>
                  <a:lnTo>
                    <a:pt x="1540611" y="395768"/>
                  </a:lnTo>
                  <a:lnTo>
                    <a:pt x="1549343" y="394006"/>
                  </a:lnTo>
                  <a:lnTo>
                    <a:pt x="2100071" y="394006"/>
                  </a:lnTo>
                  <a:lnTo>
                    <a:pt x="2108803" y="395768"/>
                  </a:lnTo>
                  <a:lnTo>
                    <a:pt x="2115933" y="400575"/>
                  </a:lnTo>
                  <a:lnTo>
                    <a:pt x="2120739" y="407705"/>
                  </a:lnTo>
                  <a:lnTo>
                    <a:pt x="2122502" y="416437"/>
                  </a:lnTo>
                  <a:lnTo>
                    <a:pt x="2120737" y="425168"/>
                  </a:lnTo>
                  <a:lnTo>
                    <a:pt x="2115927" y="432298"/>
                  </a:lnTo>
                  <a:lnTo>
                    <a:pt x="2108797" y="437105"/>
                  </a:lnTo>
                  <a:lnTo>
                    <a:pt x="2100071" y="438867"/>
                  </a:lnTo>
                  <a:close/>
                </a:path>
                <a:path w="4472305" h="5339715">
                  <a:moveTo>
                    <a:pt x="1274944" y="4115188"/>
                  </a:moveTo>
                  <a:lnTo>
                    <a:pt x="170859" y="4115188"/>
                  </a:lnTo>
                  <a:lnTo>
                    <a:pt x="162127" y="4113425"/>
                  </a:lnTo>
                  <a:lnTo>
                    <a:pt x="154997" y="4108619"/>
                  </a:lnTo>
                  <a:lnTo>
                    <a:pt x="150191" y="4101489"/>
                  </a:lnTo>
                  <a:lnTo>
                    <a:pt x="148428" y="4092757"/>
                  </a:lnTo>
                  <a:lnTo>
                    <a:pt x="150191" y="4084025"/>
                  </a:lnTo>
                  <a:lnTo>
                    <a:pt x="154997" y="4076896"/>
                  </a:lnTo>
                  <a:lnTo>
                    <a:pt x="162127" y="4072089"/>
                  </a:lnTo>
                  <a:lnTo>
                    <a:pt x="170859" y="4070326"/>
                  </a:lnTo>
                  <a:lnTo>
                    <a:pt x="1274944" y="4070326"/>
                  </a:lnTo>
                  <a:lnTo>
                    <a:pt x="1283676" y="4072089"/>
                  </a:lnTo>
                  <a:lnTo>
                    <a:pt x="1290806" y="4076896"/>
                  </a:lnTo>
                  <a:lnTo>
                    <a:pt x="1295612" y="4084025"/>
                  </a:lnTo>
                  <a:lnTo>
                    <a:pt x="1297375" y="4092757"/>
                  </a:lnTo>
                  <a:lnTo>
                    <a:pt x="1295612" y="4101489"/>
                  </a:lnTo>
                  <a:lnTo>
                    <a:pt x="1290806" y="4108619"/>
                  </a:lnTo>
                  <a:lnTo>
                    <a:pt x="1283676" y="4113425"/>
                  </a:lnTo>
                  <a:lnTo>
                    <a:pt x="1274944" y="4115188"/>
                  </a:lnTo>
                  <a:close/>
                </a:path>
                <a:path w="4472305" h="5339715">
                  <a:moveTo>
                    <a:pt x="1274944" y="3893719"/>
                  </a:moveTo>
                  <a:lnTo>
                    <a:pt x="170859" y="3893719"/>
                  </a:lnTo>
                  <a:lnTo>
                    <a:pt x="162127" y="3891957"/>
                  </a:lnTo>
                  <a:lnTo>
                    <a:pt x="154997" y="3887150"/>
                  </a:lnTo>
                  <a:lnTo>
                    <a:pt x="150191" y="3880020"/>
                  </a:lnTo>
                  <a:lnTo>
                    <a:pt x="148428" y="3871289"/>
                  </a:lnTo>
                  <a:lnTo>
                    <a:pt x="150191" y="3862557"/>
                  </a:lnTo>
                  <a:lnTo>
                    <a:pt x="154997" y="3855427"/>
                  </a:lnTo>
                  <a:lnTo>
                    <a:pt x="162127" y="3850620"/>
                  </a:lnTo>
                  <a:lnTo>
                    <a:pt x="170859" y="3848858"/>
                  </a:lnTo>
                  <a:lnTo>
                    <a:pt x="1274944" y="3848858"/>
                  </a:lnTo>
                  <a:lnTo>
                    <a:pt x="1283676" y="3850620"/>
                  </a:lnTo>
                  <a:lnTo>
                    <a:pt x="1290806" y="3855427"/>
                  </a:lnTo>
                  <a:lnTo>
                    <a:pt x="1295612" y="3862557"/>
                  </a:lnTo>
                  <a:lnTo>
                    <a:pt x="1297375" y="3871289"/>
                  </a:lnTo>
                  <a:lnTo>
                    <a:pt x="1295612" y="3880020"/>
                  </a:lnTo>
                  <a:lnTo>
                    <a:pt x="1290806" y="3887150"/>
                  </a:lnTo>
                  <a:lnTo>
                    <a:pt x="1283676" y="3891957"/>
                  </a:lnTo>
                  <a:lnTo>
                    <a:pt x="1274944" y="3893719"/>
                  </a:lnTo>
                  <a:close/>
                </a:path>
                <a:path w="4472305" h="5339715">
                  <a:moveTo>
                    <a:pt x="1445832" y="3673006"/>
                  </a:moveTo>
                  <a:lnTo>
                    <a:pt x="0" y="3673006"/>
                  </a:lnTo>
                  <a:lnTo>
                    <a:pt x="0" y="3536687"/>
                  </a:lnTo>
                  <a:lnTo>
                    <a:pt x="8807" y="3493063"/>
                  </a:lnTo>
                  <a:lnTo>
                    <a:pt x="32826" y="3457435"/>
                  </a:lnTo>
                  <a:lnTo>
                    <a:pt x="68453" y="3433413"/>
                  </a:lnTo>
                  <a:lnTo>
                    <a:pt x="112083" y="3424603"/>
                  </a:lnTo>
                  <a:lnTo>
                    <a:pt x="1333734" y="3424603"/>
                  </a:lnTo>
                  <a:lnTo>
                    <a:pt x="1377367" y="3433413"/>
                  </a:lnTo>
                  <a:lnTo>
                    <a:pt x="1412998" y="3457435"/>
                  </a:lnTo>
                  <a:lnTo>
                    <a:pt x="1437022" y="3493063"/>
                  </a:lnTo>
                  <a:lnTo>
                    <a:pt x="133367" y="3511334"/>
                  </a:lnTo>
                  <a:lnTo>
                    <a:pt x="118772" y="3514279"/>
                  </a:lnTo>
                  <a:lnTo>
                    <a:pt x="106855" y="3522313"/>
                  </a:lnTo>
                  <a:lnTo>
                    <a:pt x="98821" y="3534230"/>
                  </a:lnTo>
                  <a:lnTo>
                    <a:pt x="95876" y="3548826"/>
                  </a:lnTo>
                  <a:lnTo>
                    <a:pt x="98821" y="3563415"/>
                  </a:lnTo>
                  <a:lnTo>
                    <a:pt x="106855" y="3575333"/>
                  </a:lnTo>
                  <a:lnTo>
                    <a:pt x="118772" y="3583370"/>
                  </a:lnTo>
                  <a:lnTo>
                    <a:pt x="133367" y="3586317"/>
                  </a:lnTo>
                  <a:lnTo>
                    <a:pt x="1445832" y="3586317"/>
                  </a:lnTo>
                  <a:lnTo>
                    <a:pt x="1445832" y="3673006"/>
                  </a:lnTo>
                  <a:close/>
                </a:path>
                <a:path w="4472305" h="5339715">
                  <a:moveTo>
                    <a:pt x="1445832" y="3586317"/>
                  </a:moveTo>
                  <a:lnTo>
                    <a:pt x="133367" y="3586317"/>
                  </a:lnTo>
                  <a:lnTo>
                    <a:pt x="147955" y="3583370"/>
                  </a:lnTo>
                  <a:lnTo>
                    <a:pt x="159868" y="3575333"/>
                  </a:lnTo>
                  <a:lnTo>
                    <a:pt x="167900" y="3563415"/>
                  </a:lnTo>
                  <a:lnTo>
                    <a:pt x="170845" y="3548826"/>
                  </a:lnTo>
                  <a:lnTo>
                    <a:pt x="167900" y="3534230"/>
                  </a:lnTo>
                  <a:lnTo>
                    <a:pt x="159868" y="3522313"/>
                  </a:lnTo>
                  <a:lnTo>
                    <a:pt x="147955" y="3514279"/>
                  </a:lnTo>
                  <a:lnTo>
                    <a:pt x="133367" y="3511334"/>
                  </a:lnTo>
                  <a:lnTo>
                    <a:pt x="1440712" y="3511334"/>
                  </a:lnTo>
                  <a:lnTo>
                    <a:pt x="1445832" y="3536687"/>
                  </a:lnTo>
                  <a:lnTo>
                    <a:pt x="1445832" y="3586317"/>
                  </a:lnTo>
                  <a:close/>
                </a:path>
              </a:pathLst>
            </a:custGeom>
            <a:solidFill>
              <a:srgbClr val="DFDFDF"/>
            </a:solidFill>
          </p:spPr>
          <p:txBody>
            <a:bodyPr wrap="square" lIns="0" tIns="0" rIns="0" bIns="0" rtlCol="0"/>
            <a:lstStyle/>
            <a:p>
              <a:endParaRPr/>
            </a:p>
          </p:txBody>
        </p:sp>
        <p:sp>
          <p:nvSpPr>
            <p:cNvPr id="15" name="object 9">
              <a:extLst>
                <a:ext uri="{FF2B5EF4-FFF2-40B4-BE49-F238E27FC236}">
                  <a16:creationId xmlns:a16="http://schemas.microsoft.com/office/drawing/2014/main" id="{AA87F83E-F13B-1FBD-EECC-38F4D88E4CF0}"/>
                </a:ext>
              </a:extLst>
            </p:cNvPr>
            <p:cNvSpPr/>
            <p:nvPr/>
          </p:nvSpPr>
          <p:spPr>
            <a:xfrm>
              <a:off x="14811694" y="4186612"/>
              <a:ext cx="1556385" cy="2615565"/>
            </a:xfrm>
            <a:custGeom>
              <a:avLst/>
              <a:gdLst/>
              <a:ahLst/>
              <a:cxnLst/>
              <a:rect l="l" t="t" r="r" b="b"/>
              <a:pathLst>
                <a:path w="1556384" h="2615565">
                  <a:moveTo>
                    <a:pt x="750800" y="679606"/>
                  </a:moveTo>
                  <a:lnTo>
                    <a:pt x="0" y="679327"/>
                  </a:lnTo>
                  <a:lnTo>
                    <a:pt x="251" y="0"/>
                  </a:lnTo>
                  <a:lnTo>
                    <a:pt x="751052" y="279"/>
                  </a:lnTo>
                  <a:lnTo>
                    <a:pt x="750800" y="679606"/>
                  </a:lnTo>
                  <a:close/>
                </a:path>
                <a:path w="1556384" h="2615565">
                  <a:moveTo>
                    <a:pt x="1535191" y="229271"/>
                  </a:moveTo>
                  <a:lnTo>
                    <a:pt x="895160" y="229271"/>
                  </a:lnTo>
                  <a:lnTo>
                    <a:pt x="886997" y="227622"/>
                  </a:lnTo>
                  <a:lnTo>
                    <a:pt x="880329" y="223125"/>
                  </a:lnTo>
                  <a:lnTo>
                    <a:pt x="875832" y="216457"/>
                  </a:lnTo>
                  <a:lnTo>
                    <a:pt x="874183" y="208295"/>
                  </a:lnTo>
                  <a:lnTo>
                    <a:pt x="875832" y="200133"/>
                  </a:lnTo>
                  <a:lnTo>
                    <a:pt x="880329" y="193465"/>
                  </a:lnTo>
                  <a:lnTo>
                    <a:pt x="886997" y="188968"/>
                  </a:lnTo>
                  <a:lnTo>
                    <a:pt x="895160" y="187319"/>
                  </a:lnTo>
                  <a:lnTo>
                    <a:pt x="1535191" y="187319"/>
                  </a:lnTo>
                  <a:lnTo>
                    <a:pt x="1543353" y="188968"/>
                  </a:lnTo>
                  <a:lnTo>
                    <a:pt x="1550021" y="193465"/>
                  </a:lnTo>
                  <a:lnTo>
                    <a:pt x="1554518" y="200133"/>
                  </a:lnTo>
                  <a:lnTo>
                    <a:pt x="1556167" y="208295"/>
                  </a:lnTo>
                  <a:lnTo>
                    <a:pt x="1554518" y="216457"/>
                  </a:lnTo>
                  <a:lnTo>
                    <a:pt x="1550021" y="223125"/>
                  </a:lnTo>
                  <a:lnTo>
                    <a:pt x="1543353" y="227622"/>
                  </a:lnTo>
                  <a:lnTo>
                    <a:pt x="1535191" y="229271"/>
                  </a:lnTo>
                  <a:close/>
                </a:path>
                <a:path w="1556384" h="2615565">
                  <a:moveTo>
                    <a:pt x="1535191" y="67977"/>
                  </a:moveTo>
                  <a:lnTo>
                    <a:pt x="895160" y="67977"/>
                  </a:lnTo>
                  <a:lnTo>
                    <a:pt x="886997" y="66328"/>
                  </a:lnTo>
                  <a:lnTo>
                    <a:pt x="880329" y="61831"/>
                  </a:lnTo>
                  <a:lnTo>
                    <a:pt x="875832" y="55163"/>
                  </a:lnTo>
                  <a:lnTo>
                    <a:pt x="874183" y="47001"/>
                  </a:lnTo>
                  <a:lnTo>
                    <a:pt x="875832" y="38838"/>
                  </a:lnTo>
                  <a:lnTo>
                    <a:pt x="880329" y="32170"/>
                  </a:lnTo>
                  <a:lnTo>
                    <a:pt x="886997" y="27673"/>
                  </a:lnTo>
                  <a:lnTo>
                    <a:pt x="895160" y="26024"/>
                  </a:lnTo>
                  <a:lnTo>
                    <a:pt x="1535191" y="26024"/>
                  </a:lnTo>
                  <a:lnTo>
                    <a:pt x="1543353" y="27673"/>
                  </a:lnTo>
                  <a:lnTo>
                    <a:pt x="1550021" y="32170"/>
                  </a:lnTo>
                  <a:lnTo>
                    <a:pt x="1554518" y="38838"/>
                  </a:lnTo>
                  <a:lnTo>
                    <a:pt x="1556167" y="47001"/>
                  </a:lnTo>
                  <a:lnTo>
                    <a:pt x="1554518" y="55163"/>
                  </a:lnTo>
                  <a:lnTo>
                    <a:pt x="1550021" y="61831"/>
                  </a:lnTo>
                  <a:lnTo>
                    <a:pt x="1543353" y="66328"/>
                  </a:lnTo>
                  <a:lnTo>
                    <a:pt x="1535191" y="67977"/>
                  </a:lnTo>
                  <a:close/>
                </a:path>
                <a:path w="1556384" h="2615565">
                  <a:moveTo>
                    <a:pt x="1400369" y="648114"/>
                  </a:moveTo>
                  <a:lnTo>
                    <a:pt x="897481" y="648114"/>
                  </a:lnTo>
                  <a:lnTo>
                    <a:pt x="889319" y="646464"/>
                  </a:lnTo>
                  <a:lnTo>
                    <a:pt x="882651" y="641968"/>
                  </a:lnTo>
                  <a:lnTo>
                    <a:pt x="878154" y="635300"/>
                  </a:lnTo>
                  <a:lnTo>
                    <a:pt x="876505" y="627137"/>
                  </a:lnTo>
                  <a:lnTo>
                    <a:pt x="878154" y="618975"/>
                  </a:lnTo>
                  <a:lnTo>
                    <a:pt x="882651" y="612307"/>
                  </a:lnTo>
                  <a:lnTo>
                    <a:pt x="889319" y="607810"/>
                  </a:lnTo>
                  <a:lnTo>
                    <a:pt x="897481" y="606161"/>
                  </a:lnTo>
                  <a:lnTo>
                    <a:pt x="1400369" y="606161"/>
                  </a:lnTo>
                  <a:lnTo>
                    <a:pt x="1408531" y="607810"/>
                  </a:lnTo>
                  <a:lnTo>
                    <a:pt x="1415199" y="612307"/>
                  </a:lnTo>
                  <a:lnTo>
                    <a:pt x="1419696" y="618975"/>
                  </a:lnTo>
                  <a:lnTo>
                    <a:pt x="1421345" y="627137"/>
                  </a:lnTo>
                  <a:lnTo>
                    <a:pt x="1419696" y="635300"/>
                  </a:lnTo>
                  <a:lnTo>
                    <a:pt x="1415199" y="641968"/>
                  </a:lnTo>
                  <a:lnTo>
                    <a:pt x="1408531" y="646464"/>
                  </a:lnTo>
                  <a:lnTo>
                    <a:pt x="1400369" y="648114"/>
                  </a:lnTo>
                  <a:close/>
                </a:path>
                <a:path w="1556384" h="2615565">
                  <a:moveTo>
                    <a:pt x="1398061" y="390538"/>
                  </a:moveTo>
                  <a:lnTo>
                    <a:pt x="895174" y="390538"/>
                  </a:lnTo>
                  <a:lnTo>
                    <a:pt x="887005" y="388888"/>
                  </a:lnTo>
                  <a:lnTo>
                    <a:pt x="880338" y="384392"/>
                  </a:lnTo>
                  <a:lnTo>
                    <a:pt x="875844" y="377724"/>
                  </a:lnTo>
                  <a:lnTo>
                    <a:pt x="874197" y="369561"/>
                  </a:lnTo>
                  <a:lnTo>
                    <a:pt x="875846" y="361399"/>
                  </a:lnTo>
                  <a:lnTo>
                    <a:pt x="880343" y="354731"/>
                  </a:lnTo>
                  <a:lnTo>
                    <a:pt x="887011" y="350234"/>
                  </a:lnTo>
                  <a:lnTo>
                    <a:pt x="895174" y="348585"/>
                  </a:lnTo>
                  <a:lnTo>
                    <a:pt x="1398061" y="348585"/>
                  </a:lnTo>
                  <a:lnTo>
                    <a:pt x="1406224" y="350234"/>
                  </a:lnTo>
                  <a:lnTo>
                    <a:pt x="1412892" y="354731"/>
                  </a:lnTo>
                  <a:lnTo>
                    <a:pt x="1417388" y="361399"/>
                  </a:lnTo>
                  <a:lnTo>
                    <a:pt x="1419038" y="369561"/>
                  </a:lnTo>
                  <a:lnTo>
                    <a:pt x="1417388" y="377724"/>
                  </a:lnTo>
                  <a:lnTo>
                    <a:pt x="1412892" y="384392"/>
                  </a:lnTo>
                  <a:lnTo>
                    <a:pt x="1406224" y="388888"/>
                  </a:lnTo>
                  <a:lnTo>
                    <a:pt x="1398061" y="390538"/>
                  </a:lnTo>
                  <a:close/>
                </a:path>
                <a:path w="1556384" h="2615565">
                  <a:moveTo>
                    <a:pt x="1001706" y="2118069"/>
                  </a:moveTo>
                  <a:lnTo>
                    <a:pt x="7957" y="2118069"/>
                  </a:lnTo>
                  <a:lnTo>
                    <a:pt x="7957" y="1616537"/>
                  </a:lnTo>
                  <a:lnTo>
                    <a:pt x="1001706" y="1616537"/>
                  </a:lnTo>
                  <a:lnTo>
                    <a:pt x="1001706" y="2118069"/>
                  </a:lnTo>
                  <a:close/>
                </a:path>
                <a:path w="1556384" h="2615565">
                  <a:moveTo>
                    <a:pt x="928120" y="2292466"/>
                  </a:moveTo>
                  <a:lnTo>
                    <a:pt x="35967" y="2292466"/>
                  </a:lnTo>
                  <a:lnTo>
                    <a:pt x="27805" y="2290817"/>
                  </a:lnTo>
                  <a:lnTo>
                    <a:pt x="21137" y="2286320"/>
                  </a:lnTo>
                  <a:lnTo>
                    <a:pt x="16640" y="2279652"/>
                  </a:lnTo>
                  <a:lnTo>
                    <a:pt x="14991" y="2271490"/>
                  </a:lnTo>
                  <a:lnTo>
                    <a:pt x="16640" y="2263327"/>
                  </a:lnTo>
                  <a:lnTo>
                    <a:pt x="21137" y="2256660"/>
                  </a:lnTo>
                  <a:lnTo>
                    <a:pt x="27805" y="2252163"/>
                  </a:lnTo>
                  <a:lnTo>
                    <a:pt x="35967" y="2250513"/>
                  </a:lnTo>
                  <a:lnTo>
                    <a:pt x="928120" y="2250513"/>
                  </a:lnTo>
                  <a:lnTo>
                    <a:pt x="936283" y="2252163"/>
                  </a:lnTo>
                  <a:lnTo>
                    <a:pt x="942951" y="2256660"/>
                  </a:lnTo>
                  <a:lnTo>
                    <a:pt x="947448" y="2263327"/>
                  </a:lnTo>
                  <a:lnTo>
                    <a:pt x="949097" y="2271490"/>
                  </a:lnTo>
                  <a:lnTo>
                    <a:pt x="947448" y="2279652"/>
                  </a:lnTo>
                  <a:lnTo>
                    <a:pt x="942951" y="2286320"/>
                  </a:lnTo>
                  <a:lnTo>
                    <a:pt x="936283" y="2290817"/>
                  </a:lnTo>
                  <a:lnTo>
                    <a:pt x="928120" y="2292466"/>
                  </a:lnTo>
                  <a:close/>
                </a:path>
                <a:path w="1556384" h="2615565">
                  <a:moveTo>
                    <a:pt x="928120" y="2453733"/>
                  </a:moveTo>
                  <a:lnTo>
                    <a:pt x="35967" y="2453733"/>
                  </a:lnTo>
                  <a:lnTo>
                    <a:pt x="27805" y="2452083"/>
                  </a:lnTo>
                  <a:lnTo>
                    <a:pt x="21137" y="2447587"/>
                  </a:lnTo>
                  <a:lnTo>
                    <a:pt x="16640" y="2440919"/>
                  </a:lnTo>
                  <a:lnTo>
                    <a:pt x="14991" y="2432756"/>
                  </a:lnTo>
                  <a:lnTo>
                    <a:pt x="16640" y="2424594"/>
                  </a:lnTo>
                  <a:lnTo>
                    <a:pt x="21137" y="2417926"/>
                  </a:lnTo>
                  <a:lnTo>
                    <a:pt x="27805" y="2413429"/>
                  </a:lnTo>
                  <a:lnTo>
                    <a:pt x="35967" y="2411780"/>
                  </a:lnTo>
                  <a:lnTo>
                    <a:pt x="928120" y="2411780"/>
                  </a:lnTo>
                  <a:lnTo>
                    <a:pt x="936283" y="2413429"/>
                  </a:lnTo>
                  <a:lnTo>
                    <a:pt x="942951" y="2417926"/>
                  </a:lnTo>
                  <a:lnTo>
                    <a:pt x="947448" y="2424594"/>
                  </a:lnTo>
                  <a:lnTo>
                    <a:pt x="949097" y="2432756"/>
                  </a:lnTo>
                  <a:lnTo>
                    <a:pt x="947448" y="2440919"/>
                  </a:lnTo>
                  <a:lnTo>
                    <a:pt x="942951" y="2447587"/>
                  </a:lnTo>
                  <a:lnTo>
                    <a:pt x="936283" y="2452083"/>
                  </a:lnTo>
                  <a:lnTo>
                    <a:pt x="928120" y="2453733"/>
                  </a:lnTo>
                  <a:close/>
                </a:path>
                <a:path w="1556384" h="2615565">
                  <a:moveTo>
                    <a:pt x="736956" y="2614999"/>
                  </a:moveTo>
                  <a:lnTo>
                    <a:pt x="35967" y="2614999"/>
                  </a:lnTo>
                  <a:lnTo>
                    <a:pt x="27805" y="2613350"/>
                  </a:lnTo>
                  <a:lnTo>
                    <a:pt x="21137" y="2608853"/>
                  </a:lnTo>
                  <a:lnTo>
                    <a:pt x="16640" y="2602185"/>
                  </a:lnTo>
                  <a:lnTo>
                    <a:pt x="14991" y="2594023"/>
                  </a:lnTo>
                  <a:lnTo>
                    <a:pt x="16640" y="2585860"/>
                  </a:lnTo>
                  <a:lnTo>
                    <a:pt x="21137" y="2579192"/>
                  </a:lnTo>
                  <a:lnTo>
                    <a:pt x="27805" y="2574696"/>
                  </a:lnTo>
                  <a:lnTo>
                    <a:pt x="35967" y="2573046"/>
                  </a:lnTo>
                  <a:lnTo>
                    <a:pt x="736956" y="2573046"/>
                  </a:lnTo>
                  <a:lnTo>
                    <a:pt x="745118" y="2574696"/>
                  </a:lnTo>
                  <a:lnTo>
                    <a:pt x="751786" y="2579192"/>
                  </a:lnTo>
                  <a:lnTo>
                    <a:pt x="756283" y="2585860"/>
                  </a:lnTo>
                  <a:lnTo>
                    <a:pt x="757932" y="2594023"/>
                  </a:lnTo>
                  <a:lnTo>
                    <a:pt x="756283" y="2602185"/>
                  </a:lnTo>
                  <a:lnTo>
                    <a:pt x="751786" y="2608853"/>
                  </a:lnTo>
                  <a:lnTo>
                    <a:pt x="745118" y="2613350"/>
                  </a:lnTo>
                  <a:lnTo>
                    <a:pt x="736956" y="2614999"/>
                  </a:lnTo>
                  <a:close/>
                </a:path>
              </a:pathLst>
            </a:custGeom>
            <a:solidFill>
              <a:srgbClr val="F5F5F5"/>
            </a:solidFill>
          </p:spPr>
          <p:txBody>
            <a:bodyPr wrap="square" lIns="0" tIns="0" rIns="0" bIns="0" rtlCol="0"/>
            <a:lstStyle/>
            <a:p>
              <a:endParaRPr/>
            </a:p>
          </p:txBody>
        </p:sp>
        <p:sp>
          <p:nvSpPr>
            <p:cNvPr id="16" name="object 10">
              <a:extLst>
                <a:ext uri="{FF2B5EF4-FFF2-40B4-BE49-F238E27FC236}">
                  <a16:creationId xmlns:a16="http://schemas.microsoft.com/office/drawing/2014/main" id="{48B4C1F3-00F9-BB7F-462F-FFD851D05336}"/>
                </a:ext>
              </a:extLst>
            </p:cNvPr>
            <p:cNvSpPr/>
            <p:nvPr/>
          </p:nvSpPr>
          <p:spPr>
            <a:xfrm>
              <a:off x="14811736" y="4272265"/>
              <a:ext cx="751205" cy="1932305"/>
            </a:xfrm>
            <a:custGeom>
              <a:avLst/>
              <a:gdLst/>
              <a:ahLst/>
              <a:cxnLst/>
              <a:rect l="l" t="t" r="r" b="b"/>
              <a:pathLst>
                <a:path w="751205" h="1932304">
                  <a:moveTo>
                    <a:pt x="559342" y="157742"/>
                  </a:moveTo>
                  <a:lnTo>
                    <a:pt x="536983" y="149775"/>
                  </a:lnTo>
                  <a:lnTo>
                    <a:pt x="518149" y="135720"/>
                  </a:lnTo>
                  <a:lnTo>
                    <a:pt x="504171" y="116930"/>
                  </a:lnTo>
                  <a:lnTo>
                    <a:pt x="496231" y="94561"/>
                  </a:lnTo>
                  <a:lnTo>
                    <a:pt x="498538" y="54386"/>
                  </a:lnTo>
                  <a:lnTo>
                    <a:pt x="518303" y="22014"/>
                  </a:lnTo>
                  <a:lnTo>
                    <a:pt x="550694" y="2275"/>
                  </a:lnTo>
                  <a:lnTo>
                    <a:pt x="590876" y="0"/>
                  </a:lnTo>
                  <a:lnTo>
                    <a:pt x="613241" y="7958"/>
                  </a:lnTo>
                  <a:lnTo>
                    <a:pt x="632049" y="21976"/>
                  </a:lnTo>
                  <a:lnTo>
                    <a:pt x="646049" y="40797"/>
                  </a:lnTo>
                  <a:lnTo>
                    <a:pt x="653987" y="63166"/>
                  </a:lnTo>
                  <a:lnTo>
                    <a:pt x="651680" y="103344"/>
                  </a:lnTo>
                  <a:lnTo>
                    <a:pt x="631915" y="135720"/>
                  </a:lnTo>
                  <a:lnTo>
                    <a:pt x="599524" y="155464"/>
                  </a:lnTo>
                  <a:lnTo>
                    <a:pt x="559342" y="157742"/>
                  </a:lnTo>
                  <a:close/>
                </a:path>
                <a:path w="751205" h="1932304">
                  <a:moveTo>
                    <a:pt x="750800" y="447929"/>
                  </a:moveTo>
                  <a:lnTo>
                    <a:pt x="305416" y="447747"/>
                  </a:lnTo>
                  <a:lnTo>
                    <a:pt x="305723" y="447426"/>
                  </a:lnTo>
                  <a:lnTo>
                    <a:pt x="0" y="447314"/>
                  </a:lnTo>
                  <a:lnTo>
                    <a:pt x="269868" y="81807"/>
                  </a:lnTo>
                  <a:lnTo>
                    <a:pt x="436448" y="307779"/>
                  </a:lnTo>
                  <a:lnTo>
                    <a:pt x="619809" y="307779"/>
                  </a:lnTo>
                  <a:lnTo>
                    <a:pt x="750800" y="447929"/>
                  </a:lnTo>
                  <a:close/>
                </a:path>
                <a:path w="751205" h="1932304">
                  <a:moveTo>
                    <a:pt x="619809" y="307779"/>
                  </a:moveTo>
                  <a:lnTo>
                    <a:pt x="436448" y="307779"/>
                  </a:lnTo>
                  <a:lnTo>
                    <a:pt x="528199" y="209763"/>
                  </a:lnTo>
                  <a:lnTo>
                    <a:pt x="619809" y="307779"/>
                  </a:lnTo>
                  <a:close/>
                </a:path>
                <a:path w="751205" h="1932304">
                  <a:moveTo>
                    <a:pt x="478121" y="1661231"/>
                  </a:moveTo>
                  <a:lnTo>
                    <a:pt x="315624" y="1661231"/>
                  </a:lnTo>
                  <a:lnTo>
                    <a:pt x="338265" y="1611867"/>
                  </a:lnTo>
                  <a:lnTo>
                    <a:pt x="455495" y="1611867"/>
                  </a:lnTo>
                  <a:lnTo>
                    <a:pt x="478121" y="1661231"/>
                  </a:lnTo>
                  <a:close/>
                </a:path>
                <a:path w="751205" h="1932304">
                  <a:moveTo>
                    <a:pt x="710386" y="1932036"/>
                  </a:moveTo>
                  <a:lnTo>
                    <a:pt x="315498" y="1932036"/>
                  </a:lnTo>
                  <a:lnTo>
                    <a:pt x="315498" y="1661231"/>
                  </a:lnTo>
                  <a:lnTo>
                    <a:pt x="710386" y="1661231"/>
                  </a:lnTo>
                  <a:lnTo>
                    <a:pt x="710386" y="1932036"/>
                  </a:lnTo>
                  <a:close/>
                </a:path>
              </a:pathLst>
            </a:custGeom>
            <a:solidFill>
              <a:srgbClr val="DFDFDF"/>
            </a:solidFill>
          </p:spPr>
          <p:txBody>
            <a:bodyPr wrap="square" lIns="0" tIns="0" rIns="0" bIns="0" rtlCol="0"/>
            <a:lstStyle/>
            <a:p>
              <a:endParaRPr/>
            </a:p>
          </p:txBody>
        </p:sp>
        <p:pic>
          <p:nvPicPr>
            <p:cNvPr id="17" name="object 11">
              <a:extLst>
                <a:ext uri="{FF2B5EF4-FFF2-40B4-BE49-F238E27FC236}">
                  <a16:creationId xmlns:a16="http://schemas.microsoft.com/office/drawing/2014/main" id="{1C3A44EA-6F1C-25B9-557E-C61F35A17C1F}"/>
                </a:ext>
              </a:extLst>
            </p:cNvPr>
            <p:cNvPicPr/>
            <p:nvPr/>
          </p:nvPicPr>
          <p:blipFill>
            <a:blip r:embed="rId4" cstate="print"/>
            <a:stretch>
              <a:fillRect/>
            </a:stretch>
          </p:blipFill>
          <p:spPr>
            <a:xfrm>
              <a:off x="12711284" y="3110496"/>
              <a:ext cx="5328373" cy="5200969"/>
            </a:xfrm>
            <a:prstGeom prst="rect">
              <a:avLst/>
            </a:prstGeom>
          </p:spPr>
        </p:pic>
      </p:grpSp>
      <p:pic>
        <p:nvPicPr>
          <p:cNvPr id="6" name="Picture 5" descr="A logo of a cat&#10;&#10;Description automatically generated">
            <a:extLst>
              <a:ext uri="{FF2B5EF4-FFF2-40B4-BE49-F238E27FC236}">
                <a16:creationId xmlns:a16="http://schemas.microsoft.com/office/drawing/2014/main" id="{F1CE13F0-0791-CACF-DB49-DE07D82CABD3}"/>
              </a:ext>
            </a:extLst>
          </p:cNvPr>
          <p:cNvPicPr>
            <a:picLocks noChangeAspect="1"/>
          </p:cNvPicPr>
          <p:nvPr/>
        </p:nvPicPr>
        <p:blipFill>
          <a:blip r:embed="rId5"/>
          <a:stretch>
            <a:fillRect/>
          </a:stretch>
        </p:blipFill>
        <p:spPr>
          <a:xfrm>
            <a:off x="4612442" y="4423110"/>
            <a:ext cx="2857500" cy="1600200"/>
          </a:xfrm>
          <a:prstGeom prst="rect">
            <a:avLst/>
          </a:prstGeom>
        </p:spPr>
      </p:pic>
      <p:pic>
        <p:nvPicPr>
          <p:cNvPr id="18" name="Picture 17" descr="A logo with orange circles and grey dots&#10;&#10;Description automatically generated">
            <a:extLst>
              <a:ext uri="{FF2B5EF4-FFF2-40B4-BE49-F238E27FC236}">
                <a16:creationId xmlns:a16="http://schemas.microsoft.com/office/drawing/2014/main" id="{101E04CE-8340-5D58-71E4-474B8221FAC2}"/>
              </a:ext>
            </a:extLst>
          </p:cNvPr>
          <p:cNvPicPr>
            <a:picLocks noChangeAspect="1"/>
          </p:cNvPicPr>
          <p:nvPr/>
        </p:nvPicPr>
        <p:blipFill>
          <a:blip r:embed="rId6"/>
          <a:stretch>
            <a:fillRect/>
          </a:stretch>
        </p:blipFill>
        <p:spPr>
          <a:xfrm>
            <a:off x="3334579" y="2240455"/>
            <a:ext cx="1577460" cy="1835314"/>
          </a:xfrm>
          <a:prstGeom prst="rect">
            <a:avLst/>
          </a:prstGeom>
        </p:spPr>
      </p:pic>
      <p:pic>
        <p:nvPicPr>
          <p:cNvPr id="20" name="Picture 19" descr="A blue and white logo with a circular chart&#10;&#10;Description automatically generated with medium confidence">
            <a:extLst>
              <a:ext uri="{FF2B5EF4-FFF2-40B4-BE49-F238E27FC236}">
                <a16:creationId xmlns:a16="http://schemas.microsoft.com/office/drawing/2014/main" id="{E2C75BEA-8418-1B72-04FF-BEC1331B8ECA}"/>
              </a:ext>
            </a:extLst>
          </p:cNvPr>
          <p:cNvPicPr>
            <a:picLocks noChangeAspect="1"/>
          </p:cNvPicPr>
          <p:nvPr/>
        </p:nvPicPr>
        <p:blipFill>
          <a:blip r:embed="rId7"/>
          <a:stretch>
            <a:fillRect/>
          </a:stretch>
        </p:blipFill>
        <p:spPr>
          <a:xfrm>
            <a:off x="226218" y="4203771"/>
            <a:ext cx="4371975" cy="1047750"/>
          </a:xfrm>
          <a:prstGeom prst="rect">
            <a:avLst/>
          </a:prstGeom>
        </p:spPr>
      </p:pic>
      <p:pic>
        <p:nvPicPr>
          <p:cNvPr id="22" name="Picture 21" descr="A logo with black and orange letters&#10;&#10;Description automatically generated">
            <a:extLst>
              <a:ext uri="{FF2B5EF4-FFF2-40B4-BE49-F238E27FC236}">
                <a16:creationId xmlns:a16="http://schemas.microsoft.com/office/drawing/2014/main" id="{8E042680-2C79-62A9-23A3-17629A622AF1}"/>
              </a:ext>
            </a:extLst>
          </p:cNvPr>
          <p:cNvPicPr>
            <a:picLocks noChangeAspect="1"/>
          </p:cNvPicPr>
          <p:nvPr/>
        </p:nvPicPr>
        <p:blipFill>
          <a:blip r:embed="rId8"/>
          <a:stretch>
            <a:fillRect/>
          </a:stretch>
        </p:blipFill>
        <p:spPr>
          <a:xfrm>
            <a:off x="349009" y="2295259"/>
            <a:ext cx="2847975" cy="1600200"/>
          </a:xfrm>
          <a:prstGeom prst="rect">
            <a:avLst/>
          </a:prstGeom>
        </p:spPr>
      </p:pic>
      <p:pic>
        <p:nvPicPr>
          <p:cNvPr id="24" name="Picture 23" descr="A close up of a logo&#10;&#10;Description automatically generated">
            <a:extLst>
              <a:ext uri="{FF2B5EF4-FFF2-40B4-BE49-F238E27FC236}">
                <a16:creationId xmlns:a16="http://schemas.microsoft.com/office/drawing/2014/main" id="{575F74C8-40E9-DBF8-AB03-F76FE23772AF}"/>
              </a:ext>
            </a:extLst>
          </p:cNvPr>
          <p:cNvPicPr>
            <a:picLocks noChangeAspect="1"/>
          </p:cNvPicPr>
          <p:nvPr/>
        </p:nvPicPr>
        <p:blipFill>
          <a:blip r:embed="rId9"/>
          <a:stretch>
            <a:fillRect/>
          </a:stretch>
        </p:blipFill>
        <p:spPr>
          <a:xfrm>
            <a:off x="4912039" y="3449991"/>
            <a:ext cx="2883935" cy="851913"/>
          </a:xfrm>
          <a:prstGeom prst="rect">
            <a:avLst/>
          </a:prstGeom>
        </p:spPr>
      </p:pic>
      <p:pic>
        <p:nvPicPr>
          <p:cNvPr id="26" name="Picture 25" descr="A logo with blue text&#10;&#10;Description automatically generated">
            <a:extLst>
              <a:ext uri="{FF2B5EF4-FFF2-40B4-BE49-F238E27FC236}">
                <a16:creationId xmlns:a16="http://schemas.microsoft.com/office/drawing/2014/main" id="{C441A711-62D8-1525-5867-DF5804C3A8E6}"/>
              </a:ext>
            </a:extLst>
          </p:cNvPr>
          <p:cNvPicPr>
            <a:picLocks noChangeAspect="1"/>
          </p:cNvPicPr>
          <p:nvPr/>
        </p:nvPicPr>
        <p:blipFill>
          <a:blip r:embed="rId10"/>
          <a:stretch>
            <a:fillRect/>
          </a:stretch>
        </p:blipFill>
        <p:spPr>
          <a:xfrm>
            <a:off x="2273528" y="5379952"/>
            <a:ext cx="2504244" cy="1046442"/>
          </a:xfrm>
          <a:prstGeom prst="rect">
            <a:avLst/>
          </a:prstGeom>
        </p:spPr>
      </p:pic>
    </p:spTree>
    <p:extLst>
      <p:ext uri="{BB962C8B-B14F-4D97-AF65-F5344CB8AC3E}">
        <p14:creationId xmlns:p14="http://schemas.microsoft.com/office/powerpoint/2010/main" val="2683763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A57B-AEF5-A82B-7799-6B1658CE4D6B}"/>
              </a:ext>
            </a:extLst>
          </p:cNvPr>
          <p:cNvSpPr>
            <a:spLocks noGrp="1"/>
          </p:cNvSpPr>
          <p:nvPr>
            <p:ph type="title"/>
          </p:nvPr>
        </p:nvSpPr>
        <p:spPr>
          <a:xfrm>
            <a:off x="1316729" y="1057274"/>
            <a:ext cx="9875463" cy="999746"/>
          </a:xfrm>
        </p:spPr>
        <p:txBody>
          <a:bodyPr anchor="b">
            <a:normAutofit/>
          </a:bodyPr>
          <a:lstStyle/>
          <a:p>
            <a:r>
              <a:rPr lang="en-CA" spc="140" dirty="0"/>
              <a:t>Descriptive</a:t>
            </a:r>
            <a:r>
              <a:rPr lang="en-CA" spc="-620" dirty="0"/>
              <a:t> </a:t>
            </a:r>
            <a:r>
              <a:rPr lang="en-CA" spc="225" dirty="0"/>
              <a:t>Statistics</a:t>
            </a:r>
            <a:endParaRPr lang="en-CA" dirty="0"/>
          </a:p>
        </p:txBody>
      </p:sp>
      <p:sp>
        <p:nvSpPr>
          <p:cNvPr id="5" name="Rectangle 1">
            <a:extLst>
              <a:ext uri="{FF2B5EF4-FFF2-40B4-BE49-F238E27FC236}">
                <a16:creationId xmlns:a16="http://schemas.microsoft.com/office/drawing/2014/main" id="{AA0DC9F0-8850-EBF5-911E-12C08870FDBF}"/>
              </a:ext>
            </a:extLst>
          </p:cNvPr>
          <p:cNvSpPr>
            <a:spLocks noGrp="1" noChangeArrowheads="1"/>
          </p:cNvSpPr>
          <p:nvPr>
            <p:ph sz="half" idx="2"/>
          </p:nvPr>
        </p:nvSpPr>
        <p:spPr bwMode="auto">
          <a:xfrm>
            <a:off x="1316729" y="2244971"/>
            <a:ext cx="5829147" cy="396159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12700" marR="210820" algn="just">
              <a:lnSpc>
                <a:spcPct val="150000"/>
              </a:lnSpc>
            </a:pPr>
            <a:r>
              <a:rPr lang="en-US" dirty="0">
                <a:solidFill>
                  <a:schemeClr val="tx1"/>
                </a:solidFill>
                <a:latin typeface="Trebuchet MS" panose="020B0603020202020204" pitchFamily="34" charset="0"/>
              </a:rPr>
              <a:t>The</a:t>
            </a:r>
            <a:r>
              <a:rPr lang="en-US" spc="35" dirty="0">
                <a:solidFill>
                  <a:schemeClr val="tx1"/>
                </a:solidFill>
                <a:latin typeface="Trebuchet MS" panose="020B0603020202020204" pitchFamily="34" charset="0"/>
              </a:rPr>
              <a:t> </a:t>
            </a:r>
            <a:r>
              <a:rPr lang="en-US" dirty="0">
                <a:solidFill>
                  <a:schemeClr val="tx1"/>
                </a:solidFill>
                <a:latin typeface="Trebuchet MS" panose="020B0603020202020204" pitchFamily="34" charset="0"/>
              </a:rPr>
              <a:t>distribution</a:t>
            </a:r>
            <a:r>
              <a:rPr lang="en-US" spc="35" dirty="0">
                <a:solidFill>
                  <a:schemeClr val="tx1"/>
                </a:solidFill>
                <a:latin typeface="Trebuchet MS" panose="020B0603020202020204" pitchFamily="34" charset="0"/>
              </a:rPr>
              <a:t> </a:t>
            </a:r>
            <a:r>
              <a:rPr lang="en-US" spc="145" dirty="0">
                <a:solidFill>
                  <a:schemeClr val="tx1"/>
                </a:solidFill>
                <a:latin typeface="Trebuchet MS" panose="020B0603020202020204" pitchFamily="34" charset="0"/>
              </a:rPr>
              <a:t>across</a:t>
            </a:r>
            <a:r>
              <a:rPr lang="en-US" spc="35" dirty="0">
                <a:solidFill>
                  <a:schemeClr val="tx1"/>
                </a:solidFill>
                <a:latin typeface="Trebuchet MS" panose="020B0603020202020204" pitchFamily="34" charset="0"/>
              </a:rPr>
              <a:t> </a:t>
            </a:r>
            <a:r>
              <a:rPr lang="en-US" spc="90" dirty="0">
                <a:solidFill>
                  <a:schemeClr val="tx1"/>
                </a:solidFill>
                <a:latin typeface="Trebuchet MS" panose="020B0603020202020204" pitchFamily="34" charset="0"/>
              </a:rPr>
              <a:t>departments</a:t>
            </a:r>
            <a:r>
              <a:rPr lang="en-US" spc="35" dirty="0">
                <a:solidFill>
                  <a:schemeClr val="tx1"/>
                </a:solidFill>
                <a:latin typeface="Trebuchet MS" panose="020B0603020202020204" pitchFamily="34" charset="0"/>
              </a:rPr>
              <a:t> </a:t>
            </a:r>
            <a:r>
              <a:rPr lang="en-US" spc="160" dirty="0">
                <a:solidFill>
                  <a:schemeClr val="tx1"/>
                </a:solidFill>
                <a:latin typeface="Trebuchet MS" panose="020B0603020202020204" pitchFamily="34" charset="0"/>
              </a:rPr>
              <a:t>shows</a:t>
            </a:r>
            <a:r>
              <a:rPr lang="en-US" spc="40" dirty="0">
                <a:solidFill>
                  <a:schemeClr val="tx1"/>
                </a:solidFill>
                <a:latin typeface="Trebuchet MS" panose="020B0603020202020204" pitchFamily="34" charset="0"/>
              </a:rPr>
              <a:t> </a:t>
            </a:r>
            <a:r>
              <a:rPr lang="en-US" spc="-50" dirty="0">
                <a:solidFill>
                  <a:schemeClr val="tx1"/>
                </a:solidFill>
                <a:latin typeface="Trebuchet MS" panose="020B0603020202020204" pitchFamily="34" charset="0"/>
              </a:rPr>
              <a:t>a </a:t>
            </a:r>
            <a:r>
              <a:rPr lang="en-US" spc="65" dirty="0">
                <a:solidFill>
                  <a:schemeClr val="tx1"/>
                </a:solidFill>
                <a:latin typeface="Trebuchet MS" panose="020B0603020202020204" pitchFamily="34" charset="0"/>
              </a:rPr>
              <a:t>concentration</a:t>
            </a:r>
            <a:r>
              <a:rPr lang="en-US" spc="-95" dirty="0">
                <a:solidFill>
                  <a:schemeClr val="tx1"/>
                </a:solidFill>
                <a:latin typeface="Trebuchet MS" panose="020B0603020202020204" pitchFamily="34" charset="0"/>
              </a:rPr>
              <a:t> </a:t>
            </a:r>
            <a:r>
              <a:rPr lang="en-US" dirty="0">
                <a:solidFill>
                  <a:schemeClr val="tx1"/>
                </a:solidFill>
                <a:latin typeface="Trebuchet MS" panose="020B0603020202020204" pitchFamily="34" charset="0"/>
              </a:rPr>
              <a:t>in</a:t>
            </a:r>
            <a:r>
              <a:rPr lang="en-US" spc="-95" dirty="0">
                <a:solidFill>
                  <a:schemeClr val="tx1"/>
                </a:solidFill>
                <a:latin typeface="Trebuchet MS" panose="020B0603020202020204" pitchFamily="34" charset="0"/>
              </a:rPr>
              <a:t> </a:t>
            </a:r>
            <a:r>
              <a:rPr lang="en-US" spc="90" dirty="0">
                <a:solidFill>
                  <a:srgbClr val="8E77F7"/>
                </a:solidFill>
                <a:latin typeface="Trebuchet MS" panose="020B0603020202020204" pitchFamily="34" charset="0"/>
              </a:rPr>
              <a:t>Research</a:t>
            </a:r>
            <a:r>
              <a:rPr lang="en-US" spc="-90" dirty="0">
                <a:solidFill>
                  <a:srgbClr val="8E77F7"/>
                </a:solidFill>
                <a:latin typeface="Trebuchet MS" panose="020B0603020202020204" pitchFamily="34" charset="0"/>
              </a:rPr>
              <a:t> </a:t>
            </a:r>
            <a:r>
              <a:rPr lang="en-US" spc="75" dirty="0">
                <a:solidFill>
                  <a:srgbClr val="8E77F7"/>
                </a:solidFill>
                <a:latin typeface="Trebuchet MS" panose="020B0603020202020204" pitchFamily="34" charset="0"/>
              </a:rPr>
              <a:t>&amp;</a:t>
            </a:r>
            <a:r>
              <a:rPr lang="en-US" spc="-95" dirty="0">
                <a:solidFill>
                  <a:srgbClr val="8E77F7"/>
                </a:solidFill>
                <a:latin typeface="Trebuchet MS" panose="020B0603020202020204" pitchFamily="34" charset="0"/>
              </a:rPr>
              <a:t> </a:t>
            </a:r>
            <a:r>
              <a:rPr lang="en-US" spc="85" dirty="0">
                <a:solidFill>
                  <a:srgbClr val="8E77F7"/>
                </a:solidFill>
                <a:latin typeface="Trebuchet MS" panose="020B0603020202020204" pitchFamily="34" charset="0"/>
              </a:rPr>
              <a:t>Development</a:t>
            </a:r>
            <a:r>
              <a:rPr lang="en-US" spc="-90" dirty="0">
                <a:solidFill>
                  <a:srgbClr val="8E77F7"/>
                </a:solidFill>
                <a:latin typeface="Trebuchet MS" panose="020B0603020202020204" pitchFamily="34" charset="0"/>
              </a:rPr>
              <a:t> </a:t>
            </a:r>
            <a:r>
              <a:rPr lang="en-US" dirty="0">
                <a:solidFill>
                  <a:srgbClr val="8E77F7"/>
                </a:solidFill>
                <a:latin typeface="Trebuchet MS" panose="020B0603020202020204" pitchFamily="34" charset="0"/>
              </a:rPr>
              <a:t>with</a:t>
            </a:r>
            <a:r>
              <a:rPr lang="en-US" spc="-95" dirty="0">
                <a:solidFill>
                  <a:srgbClr val="8E77F7"/>
                </a:solidFill>
                <a:latin typeface="Trebuchet MS" panose="020B0603020202020204" pitchFamily="34" charset="0"/>
              </a:rPr>
              <a:t> </a:t>
            </a:r>
            <a:r>
              <a:rPr lang="en-US" spc="190" dirty="0">
                <a:solidFill>
                  <a:srgbClr val="8E77F7"/>
                </a:solidFill>
                <a:latin typeface="Trebuchet MS" panose="020B0603020202020204" pitchFamily="34" charset="0"/>
              </a:rPr>
              <a:t>highest number of </a:t>
            </a:r>
            <a:r>
              <a:rPr lang="en-US" spc="50" dirty="0">
                <a:solidFill>
                  <a:srgbClr val="8E77F7"/>
                </a:solidFill>
                <a:latin typeface="Trebuchet MS" panose="020B0603020202020204" pitchFamily="34" charset="0"/>
              </a:rPr>
              <a:t>employees,</a:t>
            </a:r>
            <a:r>
              <a:rPr lang="en-US" spc="-80" dirty="0">
                <a:solidFill>
                  <a:srgbClr val="8E77F7"/>
                </a:solidFill>
                <a:latin typeface="Trebuchet MS" panose="020B0603020202020204" pitchFamily="34" charset="0"/>
              </a:rPr>
              <a:t> </a:t>
            </a:r>
            <a:r>
              <a:rPr lang="en-US" dirty="0">
                <a:solidFill>
                  <a:srgbClr val="8E77F7"/>
                </a:solidFill>
                <a:latin typeface="Trebuchet MS" panose="020B0603020202020204" pitchFamily="34" charset="0"/>
              </a:rPr>
              <a:t>followed</a:t>
            </a:r>
            <a:r>
              <a:rPr lang="en-US" spc="-75" dirty="0">
                <a:solidFill>
                  <a:srgbClr val="8E77F7"/>
                </a:solidFill>
                <a:latin typeface="Trebuchet MS" panose="020B0603020202020204" pitchFamily="34" charset="0"/>
              </a:rPr>
              <a:t> </a:t>
            </a:r>
            <a:r>
              <a:rPr lang="en-US" spc="195" dirty="0">
                <a:solidFill>
                  <a:srgbClr val="8E77F7"/>
                </a:solidFill>
                <a:latin typeface="Trebuchet MS" panose="020B0603020202020204" pitchFamily="34" charset="0"/>
              </a:rPr>
              <a:t>by</a:t>
            </a:r>
            <a:r>
              <a:rPr lang="en-US" spc="-75" dirty="0">
                <a:solidFill>
                  <a:srgbClr val="8E77F7"/>
                </a:solidFill>
                <a:latin typeface="Trebuchet MS" panose="020B0603020202020204" pitchFamily="34" charset="0"/>
              </a:rPr>
              <a:t> </a:t>
            </a:r>
            <a:r>
              <a:rPr lang="en-US" spc="90" dirty="0">
                <a:solidFill>
                  <a:srgbClr val="8E77F7"/>
                </a:solidFill>
                <a:latin typeface="Trebuchet MS" panose="020B0603020202020204" pitchFamily="34" charset="0"/>
              </a:rPr>
              <a:t>Sales</a:t>
            </a:r>
            <a:r>
              <a:rPr lang="en-US" spc="-75" dirty="0">
                <a:solidFill>
                  <a:srgbClr val="8E77F7"/>
                </a:solidFill>
                <a:latin typeface="Trebuchet MS" panose="020B0603020202020204" pitchFamily="34" charset="0"/>
              </a:rPr>
              <a:t> </a:t>
            </a:r>
            <a:r>
              <a:rPr lang="en-US" spc="40" dirty="0">
                <a:solidFill>
                  <a:srgbClr val="8E77F7"/>
                </a:solidFill>
                <a:latin typeface="Trebuchet MS" panose="020B0603020202020204" pitchFamily="34" charset="0"/>
              </a:rPr>
              <a:t>, </a:t>
            </a:r>
            <a:r>
              <a:rPr lang="en-US" spc="105" dirty="0">
                <a:solidFill>
                  <a:srgbClr val="8E77F7"/>
                </a:solidFill>
                <a:latin typeface="Trebuchet MS" panose="020B0603020202020204" pitchFamily="34" charset="0"/>
              </a:rPr>
              <a:t>and</a:t>
            </a:r>
            <a:r>
              <a:rPr lang="en-US" spc="-100" dirty="0">
                <a:solidFill>
                  <a:srgbClr val="8E77F7"/>
                </a:solidFill>
                <a:latin typeface="Trebuchet MS" panose="020B0603020202020204" pitchFamily="34" charset="0"/>
              </a:rPr>
              <a:t> </a:t>
            </a:r>
            <a:r>
              <a:rPr lang="en-US" spc="95" dirty="0">
                <a:solidFill>
                  <a:srgbClr val="8E77F7"/>
                </a:solidFill>
                <a:latin typeface="Trebuchet MS" panose="020B0603020202020204" pitchFamily="34" charset="0"/>
              </a:rPr>
              <a:t>Human</a:t>
            </a:r>
            <a:r>
              <a:rPr lang="en-US" spc="-95" dirty="0">
                <a:solidFill>
                  <a:srgbClr val="8E77F7"/>
                </a:solidFill>
                <a:latin typeface="Trebuchet MS" panose="020B0603020202020204" pitchFamily="34" charset="0"/>
              </a:rPr>
              <a:t> </a:t>
            </a:r>
            <a:r>
              <a:rPr lang="en-US" spc="120" dirty="0">
                <a:solidFill>
                  <a:srgbClr val="8E77F7"/>
                </a:solidFill>
                <a:latin typeface="Trebuchet MS" panose="020B0603020202020204" pitchFamily="34" charset="0"/>
              </a:rPr>
              <a:t>Resources</a:t>
            </a:r>
            <a:r>
              <a:rPr lang="en-US" spc="40" dirty="0">
                <a:solidFill>
                  <a:srgbClr val="8E77F7"/>
                </a:solidFill>
                <a:latin typeface="Trebuchet MS" panose="020B0603020202020204" pitchFamily="34" charset="0"/>
              </a:rPr>
              <a:t>.</a:t>
            </a:r>
            <a:endParaRPr lang="en-US" dirty="0">
              <a:solidFill>
                <a:srgbClr val="8E77F7"/>
              </a:solidFill>
              <a:latin typeface="Trebuchet MS" panose="020B0603020202020204" pitchFamily="34" charset="0"/>
            </a:endParaRPr>
          </a:p>
          <a:p>
            <a:pPr algn="just">
              <a:lnSpc>
                <a:spcPct val="150000"/>
              </a:lnSpc>
              <a:spcBef>
                <a:spcPts val="645"/>
              </a:spcBef>
            </a:pPr>
            <a:endParaRPr lang="en-US" dirty="0">
              <a:solidFill>
                <a:schemeClr val="tx1"/>
              </a:solidFill>
              <a:latin typeface="Trebuchet MS" panose="020B0603020202020204" pitchFamily="34" charset="0"/>
            </a:endParaRPr>
          </a:p>
          <a:p>
            <a:pPr marL="12700" marR="5080" algn="just">
              <a:lnSpc>
                <a:spcPct val="150000"/>
              </a:lnSpc>
            </a:pPr>
            <a:r>
              <a:rPr lang="en-US" spc="85" dirty="0">
                <a:solidFill>
                  <a:schemeClr val="tx1"/>
                </a:solidFill>
                <a:latin typeface="Trebuchet MS" panose="020B0603020202020204" pitchFamily="34" charset="0"/>
              </a:rPr>
              <a:t>These</a:t>
            </a:r>
            <a:r>
              <a:rPr lang="en-US" spc="-50" dirty="0">
                <a:solidFill>
                  <a:schemeClr val="tx1"/>
                </a:solidFill>
                <a:latin typeface="Trebuchet MS" panose="020B0603020202020204" pitchFamily="34" charset="0"/>
              </a:rPr>
              <a:t> </a:t>
            </a:r>
            <a:r>
              <a:rPr lang="en-US" spc="70" dirty="0">
                <a:solidFill>
                  <a:schemeClr val="tx1"/>
                </a:solidFill>
                <a:latin typeface="Trebuchet MS" panose="020B0603020202020204" pitchFamily="34" charset="0"/>
              </a:rPr>
              <a:t>insights</a:t>
            </a:r>
            <a:r>
              <a:rPr lang="en-US" spc="-45" dirty="0">
                <a:solidFill>
                  <a:schemeClr val="tx1"/>
                </a:solidFill>
                <a:latin typeface="Trebuchet MS" panose="020B0603020202020204" pitchFamily="34" charset="0"/>
              </a:rPr>
              <a:t> </a:t>
            </a:r>
            <a:r>
              <a:rPr lang="en-US" spc="70" dirty="0">
                <a:solidFill>
                  <a:schemeClr val="tx1"/>
                </a:solidFill>
                <a:latin typeface="Trebuchet MS" panose="020B0603020202020204" pitchFamily="34" charset="0"/>
              </a:rPr>
              <a:t>provide</a:t>
            </a:r>
            <a:r>
              <a:rPr lang="en-US" spc="-45" dirty="0">
                <a:solidFill>
                  <a:schemeClr val="tx1"/>
                </a:solidFill>
                <a:latin typeface="Trebuchet MS" panose="020B0603020202020204" pitchFamily="34" charset="0"/>
              </a:rPr>
              <a:t> </a:t>
            </a:r>
            <a:r>
              <a:rPr lang="en-US" dirty="0">
                <a:solidFill>
                  <a:schemeClr val="tx1"/>
                </a:solidFill>
                <a:latin typeface="Trebuchet MS" panose="020B0603020202020204" pitchFamily="34" charset="0"/>
              </a:rPr>
              <a:t>a</a:t>
            </a:r>
            <a:r>
              <a:rPr lang="en-US" spc="-45" dirty="0">
                <a:solidFill>
                  <a:schemeClr val="tx1"/>
                </a:solidFill>
                <a:latin typeface="Trebuchet MS" panose="020B0603020202020204" pitchFamily="34" charset="0"/>
              </a:rPr>
              <a:t> </a:t>
            </a:r>
            <a:r>
              <a:rPr lang="en-US" dirty="0">
                <a:solidFill>
                  <a:schemeClr val="tx1"/>
                </a:solidFill>
                <a:latin typeface="Trebuchet MS" panose="020B0603020202020204" pitchFamily="34" charset="0"/>
              </a:rPr>
              <a:t>clear</a:t>
            </a:r>
            <a:r>
              <a:rPr lang="en-US" spc="-50" dirty="0">
                <a:solidFill>
                  <a:schemeClr val="tx1"/>
                </a:solidFill>
                <a:latin typeface="Trebuchet MS" panose="020B0603020202020204" pitchFamily="34" charset="0"/>
              </a:rPr>
              <a:t> </a:t>
            </a:r>
            <a:r>
              <a:rPr lang="en-US" spc="45" dirty="0">
                <a:solidFill>
                  <a:schemeClr val="tx1"/>
                </a:solidFill>
                <a:latin typeface="Trebuchet MS" panose="020B0603020202020204" pitchFamily="34" charset="0"/>
              </a:rPr>
              <a:t>picture</a:t>
            </a:r>
            <a:r>
              <a:rPr lang="en-US" spc="-45" dirty="0">
                <a:solidFill>
                  <a:schemeClr val="tx1"/>
                </a:solidFill>
                <a:latin typeface="Trebuchet MS" panose="020B0603020202020204" pitchFamily="34" charset="0"/>
              </a:rPr>
              <a:t> </a:t>
            </a:r>
            <a:r>
              <a:rPr lang="en-US" dirty="0">
                <a:solidFill>
                  <a:schemeClr val="tx1"/>
                </a:solidFill>
                <a:latin typeface="Trebuchet MS" panose="020B0603020202020204" pitchFamily="34" charset="0"/>
              </a:rPr>
              <a:t>of</a:t>
            </a:r>
            <a:r>
              <a:rPr lang="en-US" spc="-45" dirty="0">
                <a:solidFill>
                  <a:schemeClr val="tx1"/>
                </a:solidFill>
                <a:latin typeface="Trebuchet MS" panose="020B0603020202020204" pitchFamily="34" charset="0"/>
              </a:rPr>
              <a:t> </a:t>
            </a:r>
            <a:r>
              <a:rPr lang="en-US" dirty="0">
                <a:solidFill>
                  <a:schemeClr val="tx1"/>
                </a:solidFill>
                <a:latin typeface="Trebuchet MS" panose="020B0603020202020204" pitchFamily="34" charset="0"/>
              </a:rPr>
              <a:t>the</a:t>
            </a:r>
            <a:r>
              <a:rPr lang="en-US" spc="-45" dirty="0">
                <a:solidFill>
                  <a:schemeClr val="tx1"/>
                </a:solidFill>
                <a:latin typeface="Trebuchet MS" panose="020B0603020202020204" pitchFamily="34" charset="0"/>
              </a:rPr>
              <a:t> </a:t>
            </a:r>
            <a:r>
              <a:rPr lang="en-US" spc="-10" dirty="0">
                <a:solidFill>
                  <a:schemeClr val="tx1"/>
                </a:solidFill>
                <a:latin typeface="Trebuchet MS" panose="020B0603020202020204" pitchFamily="34" charset="0"/>
              </a:rPr>
              <a:t>current </a:t>
            </a:r>
            <a:r>
              <a:rPr lang="en-US" spc="45" dirty="0">
                <a:solidFill>
                  <a:schemeClr val="tx1"/>
                </a:solidFill>
                <a:latin typeface="Trebuchet MS" panose="020B0603020202020204" pitchFamily="34" charset="0"/>
              </a:rPr>
              <a:t>workforce</a:t>
            </a:r>
            <a:r>
              <a:rPr lang="en-US" spc="-85" dirty="0">
                <a:solidFill>
                  <a:schemeClr val="tx1"/>
                </a:solidFill>
                <a:latin typeface="Trebuchet MS" panose="020B0603020202020204" pitchFamily="34" charset="0"/>
              </a:rPr>
              <a:t> </a:t>
            </a:r>
            <a:r>
              <a:rPr lang="en-US" spc="114" dirty="0">
                <a:solidFill>
                  <a:schemeClr val="tx1"/>
                </a:solidFill>
                <a:latin typeface="Trebuchet MS" panose="020B0603020202020204" pitchFamily="34" charset="0"/>
              </a:rPr>
              <a:t>demographics</a:t>
            </a:r>
            <a:r>
              <a:rPr lang="en-US" spc="-85" dirty="0">
                <a:solidFill>
                  <a:schemeClr val="tx1"/>
                </a:solidFill>
                <a:latin typeface="Trebuchet MS" panose="020B0603020202020204" pitchFamily="34" charset="0"/>
              </a:rPr>
              <a:t> </a:t>
            </a:r>
            <a:r>
              <a:rPr lang="en-US" spc="105" dirty="0">
                <a:solidFill>
                  <a:schemeClr val="tx1"/>
                </a:solidFill>
                <a:latin typeface="Trebuchet MS" panose="020B0603020202020204" pitchFamily="34" charset="0"/>
              </a:rPr>
              <a:t>and</a:t>
            </a:r>
            <a:r>
              <a:rPr lang="en-US" spc="-85" dirty="0">
                <a:solidFill>
                  <a:schemeClr val="tx1"/>
                </a:solidFill>
                <a:latin typeface="Trebuchet MS" panose="020B0603020202020204" pitchFamily="34" charset="0"/>
              </a:rPr>
              <a:t> </a:t>
            </a:r>
            <a:r>
              <a:rPr lang="en-US" spc="35" dirty="0">
                <a:solidFill>
                  <a:schemeClr val="tx1"/>
                </a:solidFill>
                <a:latin typeface="Trebuchet MS" panose="020B0603020202020204" pitchFamily="34" charset="0"/>
              </a:rPr>
              <a:t>departmental </a:t>
            </a:r>
            <a:r>
              <a:rPr lang="en-US" dirty="0">
                <a:solidFill>
                  <a:schemeClr val="tx1"/>
                </a:solidFill>
                <a:latin typeface="Trebuchet MS" panose="020B0603020202020204" pitchFamily="34" charset="0"/>
              </a:rPr>
              <a:t>distribution,</a:t>
            </a:r>
            <a:r>
              <a:rPr lang="en-US" spc="-5" dirty="0">
                <a:solidFill>
                  <a:schemeClr val="tx1"/>
                </a:solidFill>
                <a:latin typeface="Trebuchet MS" panose="020B0603020202020204" pitchFamily="34" charset="0"/>
              </a:rPr>
              <a:t> </a:t>
            </a:r>
            <a:r>
              <a:rPr lang="en-US" dirty="0">
                <a:solidFill>
                  <a:schemeClr val="tx1"/>
                </a:solidFill>
                <a:latin typeface="Trebuchet MS" panose="020B0603020202020204" pitchFamily="34" charset="0"/>
              </a:rPr>
              <a:t>helping</a:t>
            </a:r>
            <a:r>
              <a:rPr lang="en-US" spc="-5" dirty="0">
                <a:solidFill>
                  <a:schemeClr val="tx1"/>
                </a:solidFill>
                <a:latin typeface="Trebuchet MS" panose="020B0603020202020204" pitchFamily="34" charset="0"/>
              </a:rPr>
              <a:t> </a:t>
            </a:r>
            <a:r>
              <a:rPr lang="en-US" spc="175" dirty="0">
                <a:solidFill>
                  <a:schemeClr val="tx1"/>
                </a:solidFill>
                <a:latin typeface="Trebuchet MS" panose="020B0603020202020204" pitchFamily="34" charset="0"/>
              </a:rPr>
              <a:t>us</a:t>
            </a:r>
            <a:r>
              <a:rPr lang="en-US" spc="-5" dirty="0">
                <a:solidFill>
                  <a:schemeClr val="tx1"/>
                </a:solidFill>
                <a:latin typeface="Trebuchet MS" panose="020B0603020202020204" pitchFamily="34" charset="0"/>
              </a:rPr>
              <a:t> </a:t>
            </a:r>
            <a:r>
              <a:rPr lang="en-US" spc="65" dirty="0">
                <a:solidFill>
                  <a:schemeClr val="tx1"/>
                </a:solidFill>
                <a:latin typeface="Trebuchet MS" panose="020B0603020202020204" pitchFamily="34" charset="0"/>
              </a:rPr>
              <a:t>to</a:t>
            </a:r>
            <a:r>
              <a:rPr lang="en-US" spc="-5" dirty="0">
                <a:solidFill>
                  <a:schemeClr val="tx1"/>
                </a:solidFill>
                <a:latin typeface="Trebuchet MS" panose="020B0603020202020204" pitchFamily="34" charset="0"/>
              </a:rPr>
              <a:t> </a:t>
            </a:r>
            <a:r>
              <a:rPr lang="en-US" dirty="0">
                <a:solidFill>
                  <a:schemeClr val="tx1"/>
                </a:solidFill>
                <a:latin typeface="Trebuchet MS" panose="020B0603020202020204" pitchFamily="34" charset="0"/>
              </a:rPr>
              <a:t>better</a:t>
            </a:r>
            <a:r>
              <a:rPr lang="en-US" spc="-5" dirty="0">
                <a:solidFill>
                  <a:schemeClr val="tx1"/>
                </a:solidFill>
                <a:latin typeface="Trebuchet MS" panose="020B0603020202020204" pitchFamily="34" charset="0"/>
              </a:rPr>
              <a:t> </a:t>
            </a:r>
            <a:r>
              <a:rPr lang="en-US" spc="90" dirty="0">
                <a:solidFill>
                  <a:schemeClr val="tx1"/>
                </a:solidFill>
                <a:latin typeface="Trebuchet MS" panose="020B0603020202020204" pitchFamily="34" charset="0"/>
              </a:rPr>
              <a:t>understand</a:t>
            </a:r>
            <a:r>
              <a:rPr lang="en-US" spc="-5" dirty="0">
                <a:solidFill>
                  <a:schemeClr val="tx1"/>
                </a:solidFill>
                <a:latin typeface="Trebuchet MS" panose="020B0603020202020204" pitchFamily="34" charset="0"/>
              </a:rPr>
              <a:t> </a:t>
            </a:r>
            <a:r>
              <a:rPr lang="en-US" dirty="0">
                <a:solidFill>
                  <a:schemeClr val="tx1"/>
                </a:solidFill>
                <a:latin typeface="Trebuchet MS" panose="020B0603020202020204" pitchFamily="34" charset="0"/>
              </a:rPr>
              <a:t>the</a:t>
            </a:r>
            <a:r>
              <a:rPr lang="en-US" spc="-5" dirty="0">
                <a:solidFill>
                  <a:schemeClr val="tx1"/>
                </a:solidFill>
                <a:latin typeface="Trebuchet MS" panose="020B0603020202020204" pitchFamily="34" charset="0"/>
              </a:rPr>
              <a:t> </a:t>
            </a:r>
            <a:r>
              <a:rPr lang="en-US" spc="60" dirty="0">
                <a:solidFill>
                  <a:schemeClr val="tx1"/>
                </a:solidFill>
                <a:latin typeface="Trebuchet MS" panose="020B0603020202020204" pitchFamily="34" charset="0"/>
              </a:rPr>
              <a:t>areas </a:t>
            </a:r>
            <a:r>
              <a:rPr lang="en-US" spc="150" dirty="0">
                <a:solidFill>
                  <a:schemeClr val="tx1"/>
                </a:solidFill>
                <a:latin typeface="Trebuchet MS" panose="020B0603020202020204" pitchFamily="34" charset="0"/>
              </a:rPr>
              <a:t>most</a:t>
            </a:r>
            <a:r>
              <a:rPr lang="en-US" spc="-90" dirty="0">
                <a:solidFill>
                  <a:schemeClr val="tx1"/>
                </a:solidFill>
                <a:latin typeface="Trebuchet MS" panose="020B0603020202020204" pitchFamily="34" charset="0"/>
              </a:rPr>
              <a:t> </a:t>
            </a:r>
            <a:r>
              <a:rPr lang="en-US" spc="95" dirty="0">
                <a:solidFill>
                  <a:schemeClr val="tx1"/>
                </a:solidFill>
                <a:latin typeface="Trebuchet MS" panose="020B0603020202020204" pitchFamily="34" charset="0"/>
              </a:rPr>
              <a:t>impacted</a:t>
            </a:r>
            <a:r>
              <a:rPr lang="en-US" spc="-85" dirty="0">
                <a:solidFill>
                  <a:schemeClr val="tx1"/>
                </a:solidFill>
                <a:latin typeface="Trebuchet MS" panose="020B0603020202020204" pitchFamily="34" charset="0"/>
              </a:rPr>
              <a:t> </a:t>
            </a:r>
            <a:r>
              <a:rPr lang="en-US" spc="195" dirty="0">
                <a:solidFill>
                  <a:schemeClr val="tx1"/>
                </a:solidFill>
                <a:latin typeface="Trebuchet MS" panose="020B0603020202020204" pitchFamily="34" charset="0"/>
              </a:rPr>
              <a:t>by</a:t>
            </a:r>
            <a:r>
              <a:rPr lang="en-US" spc="-90" dirty="0">
                <a:solidFill>
                  <a:schemeClr val="tx1"/>
                </a:solidFill>
                <a:latin typeface="Trebuchet MS" panose="020B0603020202020204" pitchFamily="34" charset="0"/>
              </a:rPr>
              <a:t> </a:t>
            </a:r>
            <a:r>
              <a:rPr lang="en-US" spc="-10" dirty="0">
                <a:solidFill>
                  <a:schemeClr val="tx1"/>
                </a:solidFill>
                <a:latin typeface="Trebuchet MS" panose="020B0603020202020204" pitchFamily="34" charset="0"/>
              </a:rPr>
              <a:t>attrition.</a:t>
            </a:r>
            <a:endParaRPr lang="en-US" dirty="0">
              <a:solidFill>
                <a:schemeClr val="tx1"/>
              </a:solidFill>
              <a:latin typeface="Trebuchet MS" panose="020B0603020202020204" pitchFamily="34" charset="0"/>
            </a:endParaRPr>
          </a:p>
        </p:txBody>
      </p:sp>
      <p:pic>
        <p:nvPicPr>
          <p:cNvPr id="8" name="Picture 7" descr="A graph with text on it&#10;&#10;Description automatically generated">
            <a:extLst>
              <a:ext uri="{FF2B5EF4-FFF2-40B4-BE49-F238E27FC236}">
                <a16:creationId xmlns:a16="http://schemas.microsoft.com/office/drawing/2014/main" id="{F3578E00-912C-0FF9-4B43-82A29AB42222}"/>
              </a:ext>
            </a:extLst>
          </p:cNvPr>
          <p:cNvPicPr>
            <a:picLocks noChangeAspect="1"/>
          </p:cNvPicPr>
          <p:nvPr/>
        </p:nvPicPr>
        <p:blipFill>
          <a:blip r:embed="rId2"/>
          <a:stretch>
            <a:fillRect/>
          </a:stretch>
        </p:blipFill>
        <p:spPr>
          <a:xfrm>
            <a:off x="7145876" y="2370164"/>
            <a:ext cx="4783489" cy="3300606"/>
          </a:xfrm>
          <a:prstGeom prst="rect">
            <a:avLst/>
          </a:prstGeom>
          <a:noFill/>
        </p:spPr>
      </p:pic>
      <p:sp>
        <p:nvSpPr>
          <p:cNvPr id="4" name="Slide Number Placeholder 3">
            <a:extLst>
              <a:ext uri="{FF2B5EF4-FFF2-40B4-BE49-F238E27FC236}">
                <a16:creationId xmlns:a16="http://schemas.microsoft.com/office/drawing/2014/main" id="{284AF26E-770D-BF66-76D6-41910139FF8E}"/>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6</a:t>
            </a:fld>
            <a:endParaRPr lang="en-US"/>
          </a:p>
        </p:txBody>
      </p:sp>
    </p:spTree>
    <p:extLst>
      <p:ext uri="{BB962C8B-B14F-4D97-AF65-F5344CB8AC3E}">
        <p14:creationId xmlns:p14="http://schemas.microsoft.com/office/powerpoint/2010/main" val="190468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A57B-AEF5-A82B-7799-6B1658CE4D6B}"/>
              </a:ext>
            </a:extLst>
          </p:cNvPr>
          <p:cNvSpPr>
            <a:spLocks noGrp="1"/>
          </p:cNvSpPr>
          <p:nvPr>
            <p:ph type="title"/>
          </p:nvPr>
        </p:nvSpPr>
        <p:spPr>
          <a:xfrm>
            <a:off x="1550564" y="1057274"/>
            <a:ext cx="9875463" cy="999746"/>
          </a:xfrm>
        </p:spPr>
        <p:txBody>
          <a:bodyPr anchor="b">
            <a:normAutofit/>
          </a:bodyPr>
          <a:lstStyle/>
          <a:p>
            <a:r>
              <a:rPr lang="en-CA" spc="215" dirty="0"/>
              <a:t>Analysis</a:t>
            </a:r>
            <a:r>
              <a:rPr lang="en-CA" spc="-615" dirty="0"/>
              <a:t> </a:t>
            </a:r>
            <a:r>
              <a:rPr lang="en-CA" spc="270" dirty="0"/>
              <a:t>and</a:t>
            </a:r>
            <a:r>
              <a:rPr lang="en-CA" spc="-615" dirty="0"/>
              <a:t> </a:t>
            </a:r>
            <a:r>
              <a:rPr lang="en-CA" spc="165" dirty="0"/>
              <a:t>Insights</a:t>
            </a:r>
            <a:endParaRPr lang="en-CA" dirty="0"/>
          </a:p>
        </p:txBody>
      </p:sp>
      <p:sp>
        <p:nvSpPr>
          <p:cNvPr id="5" name="Rectangle 1">
            <a:extLst>
              <a:ext uri="{FF2B5EF4-FFF2-40B4-BE49-F238E27FC236}">
                <a16:creationId xmlns:a16="http://schemas.microsoft.com/office/drawing/2014/main" id="{AA0DC9F0-8850-EBF5-911E-12C08870FDBF}"/>
              </a:ext>
            </a:extLst>
          </p:cNvPr>
          <p:cNvSpPr>
            <a:spLocks noGrp="1" noChangeArrowheads="1"/>
          </p:cNvSpPr>
          <p:nvPr>
            <p:ph sz="half" idx="2"/>
          </p:nvPr>
        </p:nvSpPr>
        <p:spPr bwMode="auto">
          <a:xfrm>
            <a:off x="1550564" y="2096534"/>
            <a:ext cx="6000656" cy="318337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12700" marR="5080" algn="just">
              <a:lnSpc>
                <a:spcPct val="116500"/>
              </a:lnSpc>
              <a:spcBef>
                <a:spcPts val="100"/>
              </a:spcBef>
            </a:pPr>
            <a:r>
              <a:rPr lang="en-US" sz="1800" dirty="0">
                <a:solidFill>
                  <a:schemeClr val="tx1"/>
                </a:solidFill>
                <a:cs typeface="Trebuchet MS"/>
              </a:rPr>
              <a:t>To</a:t>
            </a:r>
            <a:r>
              <a:rPr lang="en-US" sz="1800" spc="-50" dirty="0">
                <a:solidFill>
                  <a:schemeClr val="tx1"/>
                </a:solidFill>
                <a:cs typeface="Trebuchet MS"/>
              </a:rPr>
              <a:t> </a:t>
            </a:r>
            <a:r>
              <a:rPr lang="en-US" sz="1800" spc="-25" dirty="0">
                <a:solidFill>
                  <a:schemeClr val="tx1"/>
                </a:solidFill>
                <a:cs typeface="Trebuchet MS"/>
              </a:rPr>
              <a:t>facilitate</a:t>
            </a:r>
            <a:r>
              <a:rPr lang="en-US" sz="1800" spc="-45" dirty="0">
                <a:solidFill>
                  <a:schemeClr val="tx1"/>
                </a:solidFill>
                <a:cs typeface="Trebuchet MS"/>
              </a:rPr>
              <a:t> </a:t>
            </a:r>
            <a:r>
              <a:rPr lang="en-US" sz="1800" dirty="0">
                <a:solidFill>
                  <a:schemeClr val="tx1"/>
                </a:solidFill>
                <a:cs typeface="Trebuchet MS"/>
              </a:rPr>
              <a:t>a</a:t>
            </a:r>
            <a:r>
              <a:rPr lang="en-US" sz="1800" spc="-50" dirty="0">
                <a:solidFill>
                  <a:schemeClr val="tx1"/>
                </a:solidFill>
                <a:cs typeface="Trebuchet MS"/>
              </a:rPr>
              <a:t> </a:t>
            </a:r>
            <a:r>
              <a:rPr lang="en-US" sz="1800" spc="65" dirty="0">
                <a:solidFill>
                  <a:schemeClr val="tx1"/>
                </a:solidFill>
                <a:cs typeface="Trebuchet MS"/>
              </a:rPr>
              <a:t>comprehensive</a:t>
            </a:r>
            <a:r>
              <a:rPr lang="en-US" sz="1800" spc="-45" dirty="0">
                <a:solidFill>
                  <a:schemeClr val="tx1"/>
                </a:solidFill>
                <a:cs typeface="Trebuchet MS"/>
              </a:rPr>
              <a:t> </a:t>
            </a:r>
            <a:r>
              <a:rPr lang="en-US" sz="1800" spc="45" dirty="0">
                <a:solidFill>
                  <a:schemeClr val="tx1"/>
                </a:solidFill>
                <a:cs typeface="Trebuchet MS"/>
              </a:rPr>
              <a:t>understanding</a:t>
            </a:r>
            <a:r>
              <a:rPr lang="en-US" sz="1800" spc="-45" dirty="0">
                <a:solidFill>
                  <a:schemeClr val="tx1"/>
                </a:solidFill>
                <a:cs typeface="Trebuchet MS"/>
              </a:rPr>
              <a:t> </a:t>
            </a:r>
            <a:r>
              <a:rPr lang="en-US" sz="1800" spc="-25" dirty="0">
                <a:solidFill>
                  <a:schemeClr val="tx1"/>
                </a:solidFill>
                <a:cs typeface="Trebuchet MS"/>
              </a:rPr>
              <a:t>of </a:t>
            </a:r>
            <a:r>
              <a:rPr lang="en-US" sz="1800" dirty="0">
                <a:solidFill>
                  <a:schemeClr val="tx1"/>
                </a:solidFill>
                <a:cs typeface="Trebuchet MS"/>
              </a:rPr>
              <a:t>the</a:t>
            </a:r>
            <a:r>
              <a:rPr lang="en-US" sz="1800" spc="70" dirty="0">
                <a:solidFill>
                  <a:schemeClr val="tx1"/>
                </a:solidFill>
                <a:cs typeface="Trebuchet MS"/>
              </a:rPr>
              <a:t> </a:t>
            </a:r>
            <a:r>
              <a:rPr lang="en-US" sz="1800" dirty="0">
                <a:solidFill>
                  <a:schemeClr val="tx1"/>
                </a:solidFill>
                <a:cs typeface="Trebuchet MS"/>
              </a:rPr>
              <a:t>various</a:t>
            </a:r>
            <a:r>
              <a:rPr lang="en-US" sz="1800" spc="75" dirty="0">
                <a:solidFill>
                  <a:schemeClr val="tx1"/>
                </a:solidFill>
                <a:cs typeface="Trebuchet MS"/>
              </a:rPr>
              <a:t> </a:t>
            </a:r>
            <a:r>
              <a:rPr lang="en-US" sz="1800" spc="45" dirty="0">
                <a:solidFill>
                  <a:schemeClr val="tx1"/>
                </a:solidFill>
                <a:cs typeface="Trebuchet MS"/>
              </a:rPr>
              <a:t>factors</a:t>
            </a:r>
            <a:r>
              <a:rPr lang="en-US" sz="1800" spc="75" dirty="0">
                <a:solidFill>
                  <a:schemeClr val="tx1"/>
                </a:solidFill>
                <a:cs typeface="Trebuchet MS"/>
              </a:rPr>
              <a:t> </a:t>
            </a:r>
            <a:r>
              <a:rPr lang="en-US" sz="1800" dirty="0">
                <a:solidFill>
                  <a:schemeClr val="tx1"/>
                </a:solidFill>
                <a:cs typeface="Trebuchet MS"/>
              </a:rPr>
              <a:t>contributing</a:t>
            </a:r>
            <a:r>
              <a:rPr lang="en-US" sz="1800" spc="70" dirty="0">
                <a:solidFill>
                  <a:schemeClr val="tx1"/>
                </a:solidFill>
                <a:cs typeface="Trebuchet MS"/>
              </a:rPr>
              <a:t> </a:t>
            </a:r>
            <a:r>
              <a:rPr lang="en-US" sz="1800" dirty="0">
                <a:solidFill>
                  <a:schemeClr val="tx1"/>
                </a:solidFill>
                <a:cs typeface="Trebuchet MS"/>
              </a:rPr>
              <a:t>to</a:t>
            </a:r>
            <a:r>
              <a:rPr lang="en-US" sz="1800" spc="75" dirty="0">
                <a:solidFill>
                  <a:schemeClr val="tx1"/>
                </a:solidFill>
                <a:cs typeface="Trebuchet MS"/>
              </a:rPr>
              <a:t> </a:t>
            </a:r>
            <a:r>
              <a:rPr lang="en-US" sz="1800" spc="45" dirty="0">
                <a:solidFill>
                  <a:schemeClr val="tx1"/>
                </a:solidFill>
                <a:cs typeface="Trebuchet MS"/>
              </a:rPr>
              <a:t>employee </a:t>
            </a:r>
            <a:r>
              <a:rPr lang="en-US" sz="1800" spc="-60" dirty="0">
                <a:solidFill>
                  <a:schemeClr val="tx1"/>
                </a:solidFill>
                <a:cs typeface="Trebuchet MS"/>
              </a:rPr>
              <a:t>attrition,</a:t>
            </a:r>
            <a:r>
              <a:rPr lang="en-US" sz="1800" spc="-5" dirty="0">
                <a:solidFill>
                  <a:schemeClr val="tx1"/>
                </a:solidFill>
                <a:cs typeface="Trebuchet MS"/>
              </a:rPr>
              <a:t> </a:t>
            </a:r>
            <a:r>
              <a:rPr lang="en-US" spc="-5" dirty="0">
                <a:solidFill>
                  <a:schemeClr val="tx1"/>
                </a:solidFill>
                <a:cs typeface="Trebuchet MS"/>
              </a:rPr>
              <a:t>I </a:t>
            </a:r>
            <a:r>
              <a:rPr lang="en-US" sz="1800" dirty="0">
                <a:solidFill>
                  <a:schemeClr val="tx1"/>
                </a:solidFill>
                <a:cs typeface="Trebuchet MS"/>
              </a:rPr>
              <a:t>have</a:t>
            </a:r>
            <a:r>
              <a:rPr lang="en-US" sz="1800" spc="-5" dirty="0">
                <a:solidFill>
                  <a:schemeClr val="tx1"/>
                </a:solidFill>
                <a:cs typeface="Trebuchet MS"/>
              </a:rPr>
              <a:t> </a:t>
            </a:r>
            <a:r>
              <a:rPr lang="en-US" sz="1800" spc="75" dirty="0">
                <a:solidFill>
                  <a:schemeClr val="tx1"/>
                </a:solidFill>
                <a:cs typeface="Trebuchet MS"/>
              </a:rPr>
              <a:t>grouped</a:t>
            </a:r>
            <a:r>
              <a:rPr lang="en-US" sz="1800" dirty="0">
                <a:solidFill>
                  <a:schemeClr val="tx1"/>
                </a:solidFill>
                <a:cs typeface="Trebuchet MS"/>
              </a:rPr>
              <a:t> them</a:t>
            </a:r>
            <a:r>
              <a:rPr lang="en-US" sz="1800" spc="-5" dirty="0">
                <a:solidFill>
                  <a:schemeClr val="tx1"/>
                </a:solidFill>
                <a:cs typeface="Trebuchet MS"/>
              </a:rPr>
              <a:t> </a:t>
            </a:r>
            <a:r>
              <a:rPr lang="en-US" sz="1800" dirty="0">
                <a:solidFill>
                  <a:schemeClr val="tx1"/>
                </a:solidFill>
                <a:cs typeface="Trebuchet MS"/>
              </a:rPr>
              <a:t>into</a:t>
            </a:r>
            <a:r>
              <a:rPr lang="en-US" sz="1800" spc="-5" dirty="0">
                <a:solidFill>
                  <a:schemeClr val="tx1"/>
                </a:solidFill>
                <a:cs typeface="Trebuchet MS"/>
              </a:rPr>
              <a:t> </a:t>
            </a:r>
            <a:r>
              <a:rPr lang="en-US" sz="1800" spc="-10" dirty="0">
                <a:solidFill>
                  <a:schemeClr val="tx1"/>
                </a:solidFill>
                <a:cs typeface="Trebuchet MS"/>
              </a:rPr>
              <a:t>several </a:t>
            </a:r>
            <a:r>
              <a:rPr lang="en-US" sz="1800" spc="50" dirty="0">
                <a:solidFill>
                  <a:schemeClr val="tx1"/>
                </a:solidFill>
                <a:cs typeface="Trebuchet MS"/>
              </a:rPr>
              <a:t>key</a:t>
            </a:r>
            <a:r>
              <a:rPr lang="en-US" sz="1800" spc="-75" dirty="0">
                <a:solidFill>
                  <a:schemeClr val="tx1"/>
                </a:solidFill>
                <a:cs typeface="Trebuchet MS"/>
              </a:rPr>
              <a:t> </a:t>
            </a:r>
            <a:r>
              <a:rPr lang="en-US" sz="1800" spc="-10" dirty="0">
                <a:solidFill>
                  <a:schemeClr val="tx1"/>
                </a:solidFill>
                <a:cs typeface="Trebuchet MS"/>
              </a:rPr>
              <a:t>categories.</a:t>
            </a:r>
            <a:endParaRPr lang="en-US" sz="1800" dirty="0">
              <a:solidFill>
                <a:schemeClr val="tx1"/>
              </a:solidFill>
              <a:cs typeface="Trebuchet MS"/>
            </a:endParaRPr>
          </a:p>
          <a:p>
            <a:pPr algn="just">
              <a:spcBef>
                <a:spcPts val="645"/>
              </a:spcBef>
            </a:pPr>
            <a:endParaRPr lang="en-US" dirty="0"/>
          </a:p>
          <a:p>
            <a:pPr marL="12700" marR="5080" algn="just">
              <a:lnSpc>
                <a:spcPct val="116500"/>
              </a:lnSpc>
              <a:spcBef>
                <a:spcPts val="100"/>
              </a:spcBef>
            </a:pPr>
            <a:r>
              <a:rPr lang="en-US" sz="1800" spc="55" dirty="0">
                <a:solidFill>
                  <a:schemeClr val="tx1"/>
                </a:solidFill>
                <a:cs typeface="Trebuchet MS"/>
              </a:rPr>
              <a:t>These</a:t>
            </a:r>
            <a:r>
              <a:rPr lang="en-US" sz="1800" spc="-20" dirty="0">
                <a:solidFill>
                  <a:schemeClr val="tx1"/>
                </a:solidFill>
                <a:cs typeface="Trebuchet MS"/>
              </a:rPr>
              <a:t> </a:t>
            </a:r>
            <a:r>
              <a:rPr lang="en-US" sz="1800" spc="65" dirty="0">
                <a:solidFill>
                  <a:schemeClr val="tx1"/>
                </a:solidFill>
                <a:cs typeface="Trebuchet MS"/>
              </a:rPr>
              <a:t>groupings</a:t>
            </a:r>
            <a:r>
              <a:rPr lang="en-US" sz="1800" spc="-15" dirty="0">
                <a:solidFill>
                  <a:schemeClr val="tx1"/>
                </a:solidFill>
                <a:cs typeface="Trebuchet MS"/>
              </a:rPr>
              <a:t> </a:t>
            </a:r>
            <a:r>
              <a:rPr lang="en-US" sz="1800" dirty="0">
                <a:solidFill>
                  <a:schemeClr val="tx1"/>
                </a:solidFill>
                <a:cs typeface="Trebuchet MS"/>
              </a:rPr>
              <a:t>are</a:t>
            </a:r>
            <a:r>
              <a:rPr lang="en-US" sz="1800" spc="-20" dirty="0">
                <a:solidFill>
                  <a:schemeClr val="tx1"/>
                </a:solidFill>
                <a:cs typeface="Trebuchet MS"/>
              </a:rPr>
              <a:t> </a:t>
            </a:r>
            <a:r>
              <a:rPr lang="en-US" sz="1800" dirty="0">
                <a:solidFill>
                  <a:schemeClr val="tx1"/>
                </a:solidFill>
                <a:cs typeface="Trebuchet MS"/>
              </a:rPr>
              <a:t>essential</a:t>
            </a:r>
            <a:r>
              <a:rPr lang="en-US" sz="1800" spc="-15" dirty="0">
                <a:solidFill>
                  <a:schemeClr val="tx1"/>
                </a:solidFill>
                <a:cs typeface="Trebuchet MS"/>
              </a:rPr>
              <a:t> </a:t>
            </a:r>
            <a:r>
              <a:rPr lang="en-US" sz="1800" spc="90" dirty="0">
                <a:solidFill>
                  <a:schemeClr val="tx1"/>
                </a:solidFill>
                <a:cs typeface="Trebuchet MS"/>
              </a:rPr>
              <a:t>because</a:t>
            </a:r>
            <a:r>
              <a:rPr lang="en-US" sz="1800" spc="-15" dirty="0">
                <a:solidFill>
                  <a:schemeClr val="tx1"/>
                </a:solidFill>
                <a:cs typeface="Trebuchet MS"/>
              </a:rPr>
              <a:t> </a:t>
            </a:r>
            <a:r>
              <a:rPr lang="en-US" sz="1800" spc="55" dirty="0">
                <a:solidFill>
                  <a:schemeClr val="tx1"/>
                </a:solidFill>
                <a:cs typeface="Trebuchet MS"/>
              </a:rPr>
              <a:t>no </a:t>
            </a:r>
            <a:r>
              <a:rPr lang="en-US" sz="1800" dirty="0">
                <a:solidFill>
                  <a:schemeClr val="tx1"/>
                </a:solidFill>
                <a:cs typeface="Trebuchet MS"/>
              </a:rPr>
              <a:t>single</a:t>
            </a:r>
            <a:r>
              <a:rPr lang="en-US" sz="1800" spc="-25" dirty="0">
                <a:solidFill>
                  <a:schemeClr val="tx1"/>
                </a:solidFill>
                <a:cs typeface="Trebuchet MS"/>
              </a:rPr>
              <a:t> </a:t>
            </a:r>
            <a:r>
              <a:rPr lang="en-US" sz="1800" dirty="0">
                <a:solidFill>
                  <a:schemeClr val="tx1"/>
                </a:solidFill>
                <a:cs typeface="Trebuchet MS"/>
              </a:rPr>
              <a:t>factor</a:t>
            </a:r>
            <a:r>
              <a:rPr lang="en-US" sz="1800" spc="-20" dirty="0">
                <a:solidFill>
                  <a:schemeClr val="tx1"/>
                </a:solidFill>
                <a:cs typeface="Trebuchet MS"/>
              </a:rPr>
              <a:t> </a:t>
            </a:r>
            <a:r>
              <a:rPr lang="en-US" sz="1800" spc="75" dirty="0">
                <a:solidFill>
                  <a:schemeClr val="tx1"/>
                </a:solidFill>
                <a:cs typeface="Trebuchet MS"/>
              </a:rPr>
              <a:t>can</a:t>
            </a:r>
            <a:r>
              <a:rPr lang="en-US" sz="1800" spc="-20" dirty="0">
                <a:solidFill>
                  <a:schemeClr val="tx1"/>
                </a:solidFill>
                <a:cs typeface="Trebuchet MS"/>
              </a:rPr>
              <a:t> </a:t>
            </a:r>
            <a:r>
              <a:rPr lang="en-US" sz="1800" dirty="0">
                <a:solidFill>
                  <a:schemeClr val="tx1"/>
                </a:solidFill>
                <a:cs typeface="Trebuchet MS"/>
              </a:rPr>
              <a:t>solely</a:t>
            </a:r>
            <a:r>
              <a:rPr lang="en-US" sz="1800" spc="-20" dirty="0">
                <a:solidFill>
                  <a:schemeClr val="tx1"/>
                </a:solidFill>
                <a:cs typeface="Trebuchet MS"/>
              </a:rPr>
              <a:t> </a:t>
            </a:r>
            <a:r>
              <a:rPr lang="en-US" sz="1800" spc="70" dirty="0">
                <a:solidFill>
                  <a:schemeClr val="tx1"/>
                </a:solidFill>
                <a:cs typeface="Trebuchet MS"/>
              </a:rPr>
              <a:t>account</a:t>
            </a:r>
            <a:r>
              <a:rPr lang="en-US" sz="1800" spc="-20" dirty="0">
                <a:solidFill>
                  <a:schemeClr val="tx1"/>
                </a:solidFill>
                <a:cs typeface="Trebuchet MS"/>
              </a:rPr>
              <a:t> </a:t>
            </a:r>
            <a:r>
              <a:rPr lang="en-US" sz="1800" dirty="0">
                <a:solidFill>
                  <a:schemeClr val="tx1"/>
                </a:solidFill>
                <a:cs typeface="Trebuchet MS"/>
              </a:rPr>
              <a:t>for</a:t>
            </a:r>
            <a:r>
              <a:rPr lang="en-US" sz="1800" spc="-20" dirty="0">
                <a:solidFill>
                  <a:schemeClr val="tx1"/>
                </a:solidFill>
                <a:cs typeface="Trebuchet MS"/>
              </a:rPr>
              <a:t> </a:t>
            </a:r>
            <a:r>
              <a:rPr lang="en-US" sz="1800" spc="-55" dirty="0">
                <a:solidFill>
                  <a:schemeClr val="tx1"/>
                </a:solidFill>
                <a:cs typeface="Trebuchet MS"/>
              </a:rPr>
              <a:t>attrition.</a:t>
            </a:r>
            <a:r>
              <a:rPr lang="en-US" sz="1800" spc="-20" dirty="0">
                <a:solidFill>
                  <a:schemeClr val="tx1"/>
                </a:solidFill>
                <a:cs typeface="Trebuchet MS"/>
              </a:rPr>
              <a:t> </a:t>
            </a:r>
            <a:r>
              <a:rPr lang="en-US" sz="1800" spc="65" dirty="0">
                <a:solidFill>
                  <a:srgbClr val="8E77F7"/>
                </a:solidFill>
                <a:cs typeface="Trebuchet MS"/>
              </a:rPr>
              <a:t>By </a:t>
            </a:r>
            <a:r>
              <a:rPr lang="en-US" sz="1800" dirty="0">
                <a:solidFill>
                  <a:srgbClr val="8E77F7"/>
                </a:solidFill>
                <a:cs typeface="Trebuchet MS"/>
              </a:rPr>
              <a:t>categorizing</a:t>
            </a:r>
            <a:r>
              <a:rPr lang="en-US" sz="1800" spc="-40" dirty="0">
                <a:solidFill>
                  <a:srgbClr val="8E77F7"/>
                </a:solidFill>
                <a:cs typeface="Trebuchet MS"/>
              </a:rPr>
              <a:t> </a:t>
            </a:r>
            <a:r>
              <a:rPr lang="en-US" sz="1800" dirty="0">
                <a:solidFill>
                  <a:srgbClr val="8E77F7"/>
                </a:solidFill>
                <a:cs typeface="Trebuchet MS"/>
              </a:rPr>
              <a:t>similar</a:t>
            </a:r>
            <a:r>
              <a:rPr lang="en-US" sz="1800" spc="-35" dirty="0">
                <a:solidFill>
                  <a:srgbClr val="8E77F7"/>
                </a:solidFill>
                <a:cs typeface="Trebuchet MS"/>
              </a:rPr>
              <a:t> </a:t>
            </a:r>
            <a:r>
              <a:rPr lang="en-US" sz="1800" spc="-10" dirty="0">
                <a:solidFill>
                  <a:srgbClr val="8E77F7"/>
                </a:solidFill>
                <a:cs typeface="Trebuchet MS"/>
              </a:rPr>
              <a:t>factors,</a:t>
            </a:r>
            <a:r>
              <a:rPr lang="en-US" sz="1800" spc="-40" dirty="0">
                <a:solidFill>
                  <a:srgbClr val="8E77F7"/>
                </a:solidFill>
                <a:cs typeface="Trebuchet MS"/>
              </a:rPr>
              <a:t> </a:t>
            </a:r>
            <a:r>
              <a:rPr lang="en-US" sz="1800" dirty="0">
                <a:solidFill>
                  <a:srgbClr val="8E77F7"/>
                </a:solidFill>
                <a:cs typeface="Trebuchet MS"/>
              </a:rPr>
              <a:t>we</a:t>
            </a:r>
            <a:r>
              <a:rPr lang="en-US" sz="1800" spc="-35" dirty="0">
                <a:solidFill>
                  <a:srgbClr val="8E77F7"/>
                </a:solidFill>
                <a:cs typeface="Trebuchet MS"/>
              </a:rPr>
              <a:t> </a:t>
            </a:r>
            <a:r>
              <a:rPr lang="en-US" sz="1800" spc="75" dirty="0">
                <a:solidFill>
                  <a:srgbClr val="8E77F7"/>
                </a:solidFill>
                <a:cs typeface="Trebuchet MS"/>
              </a:rPr>
              <a:t>can</a:t>
            </a:r>
            <a:r>
              <a:rPr lang="en-US" sz="1800" spc="-35" dirty="0">
                <a:solidFill>
                  <a:srgbClr val="8E77F7"/>
                </a:solidFill>
                <a:cs typeface="Trebuchet MS"/>
              </a:rPr>
              <a:t> </a:t>
            </a:r>
            <a:r>
              <a:rPr lang="en-US" sz="1800" spc="-20" dirty="0">
                <a:solidFill>
                  <a:srgbClr val="8E77F7"/>
                </a:solidFill>
                <a:cs typeface="Trebuchet MS"/>
              </a:rPr>
              <a:t>gain </a:t>
            </a:r>
            <a:r>
              <a:rPr lang="en-US" sz="1800" spc="65" dirty="0">
                <a:solidFill>
                  <a:srgbClr val="8E77F7"/>
                </a:solidFill>
                <a:cs typeface="Trebuchet MS"/>
              </a:rPr>
              <a:t>comprehensive</a:t>
            </a:r>
            <a:r>
              <a:rPr lang="en-US" sz="1800" spc="-60" dirty="0">
                <a:solidFill>
                  <a:srgbClr val="8E77F7"/>
                </a:solidFill>
                <a:cs typeface="Trebuchet MS"/>
              </a:rPr>
              <a:t> </a:t>
            </a:r>
            <a:r>
              <a:rPr lang="en-US" sz="1800" spc="45" dirty="0">
                <a:solidFill>
                  <a:srgbClr val="8E77F7"/>
                </a:solidFill>
                <a:cs typeface="Trebuchet MS"/>
              </a:rPr>
              <a:t>insights</a:t>
            </a:r>
            <a:r>
              <a:rPr lang="en-US" sz="1800" spc="-60" dirty="0">
                <a:solidFill>
                  <a:srgbClr val="8E77F7"/>
                </a:solidFill>
                <a:cs typeface="Trebuchet MS"/>
              </a:rPr>
              <a:t> </a:t>
            </a:r>
            <a:r>
              <a:rPr lang="en-US" sz="1800" dirty="0">
                <a:solidFill>
                  <a:srgbClr val="8E77F7"/>
                </a:solidFill>
                <a:cs typeface="Trebuchet MS"/>
              </a:rPr>
              <a:t>into</a:t>
            </a:r>
            <a:r>
              <a:rPr lang="en-US" sz="1800" spc="-60" dirty="0">
                <a:solidFill>
                  <a:srgbClr val="8E77F7"/>
                </a:solidFill>
                <a:cs typeface="Trebuchet MS"/>
              </a:rPr>
              <a:t> </a:t>
            </a:r>
            <a:r>
              <a:rPr lang="en-US" sz="1800" dirty="0">
                <a:solidFill>
                  <a:srgbClr val="8E77F7"/>
                </a:solidFill>
                <a:cs typeface="Trebuchet MS"/>
              </a:rPr>
              <a:t>the</a:t>
            </a:r>
            <a:r>
              <a:rPr lang="en-US" sz="1800" spc="-60" dirty="0">
                <a:solidFill>
                  <a:srgbClr val="8E77F7"/>
                </a:solidFill>
                <a:cs typeface="Trebuchet MS"/>
              </a:rPr>
              <a:t> </a:t>
            </a:r>
            <a:r>
              <a:rPr lang="en-US" sz="1800" spc="80" dirty="0">
                <a:solidFill>
                  <a:srgbClr val="8E77F7"/>
                </a:solidFill>
                <a:cs typeface="Trebuchet MS"/>
              </a:rPr>
              <a:t>reasons</a:t>
            </a:r>
            <a:r>
              <a:rPr lang="en-US" sz="1800" spc="-60" dirty="0">
                <a:solidFill>
                  <a:srgbClr val="8E77F7"/>
                </a:solidFill>
                <a:cs typeface="Trebuchet MS"/>
              </a:rPr>
              <a:t> </a:t>
            </a:r>
            <a:r>
              <a:rPr lang="en-US" sz="1800" spc="-25" dirty="0">
                <a:solidFill>
                  <a:srgbClr val="8E77F7"/>
                </a:solidFill>
                <a:cs typeface="Trebuchet MS"/>
              </a:rPr>
              <a:t>for </a:t>
            </a:r>
            <a:r>
              <a:rPr lang="en-US" sz="1800" spc="-20" dirty="0">
                <a:solidFill>
                  <a:srgbClr val="8E77F7"/>
                </a:solidFill>
                <a:cs typeface="Trebuchet MS"/>
              </a:rPr>
              <a:t>attrition </a:t>
            </a:r>
            <a:r>
              <a:rPr lang="en-US" sz="1800" spc="70" dirty="0">
                <a:solidFill>
                  <a:srgbClr val="8E77F7"/>
                </a:solidFill>
                <a:cs typeface="Trebuchet MS"/>
              </a:rPr>
              <a:t>and</a:t>
            </a:r>
            <a:r>
              <a:rPr lang="en-US" sz="1800" spc="-15" dirty="0">
                <a:solidFill>
                  <a:srgbClr val="8E77F7"/>
                </a:solidFill>
                <a:cs typeface="Trebuchet MS"/>
              </a:rPr>
              <a:t> </a:t>
            </a:r>
            <a:r>
              <a:rPr lang="en-US" sz="1800" dirty="0">
                <a:solidFill>
                  <a:srgbClr val="8E77F7"/>
                </a:solidFill>
                <a:cs typeface="Trebuchet MS"/>
              </a:rPr>
              <a:t>identify</a:t>
            </a:r>
            <a:r>
              <a:rPr lang="en-US" sz="1800" spc="-15" dirty="0">
                <a:solidFill>
                  <a:srgbClr val="8E77F7"/>
                </a:solidFill>
                <a:cs typeface="Trebuchet MS"/>
              </a:rPr>
              <a:t> </a:t>
            </a:r>
            <a:r>
              <a:rPr lang="en-US" sz="1800" dirty="0">
                <a:solidFill>
                  <a:srgbClr val="8E77F7"/>
                </a:solidFill>
                <a:cs typeface="Trebuchet MS"/>
              </a:rPr>
              <a:t>areas</a:t>
            </a:r>
            <a:r>
              <a:rPr lang="en-US" sz="1800" spc="-15" dirty="0">
                <a:solidFill>
                  <a:srgbClr val="8E77F7"/>
                </a:solidFill>
                <a:cs typeface="Trebuchet MS"/>
              </a:rPr>
              <a:t> </a:t>
            </a:r>
            <a:r>
              <a:rPr lang="en-US" sz="1800" dirty="0">
                <a:solidFill>
                  <a:srgbClr val="8E77F7"/>
                </a:solidFill>
                <a:cs typeface="Trebuchet MS"/>
              </a:rPr>
              <a:t>that</a:t>
            </a:r>
            <a:r>
              <a:rPr lang="en-US" sz="1800" spc="-15" dirty="0">
                <a:solidFill>
                  <a:srgbClr val="8E77F7"/>
                </a:solidFill>
                <a:cs typeface="Trebuchet MS"/>
              </a:rPr>
              <a:t> </a:t>
            </a:r>
            <a:r>
              <a:rPr lang="en-US" sz="1800" spc="-10" dirty="0">
                <a:solidFill>
                  <a:srgbClr val="8E77F7"/>
                </a:solidFill>
                <a:cs typeface="Trebuchet MS"/>
              </a:rPr>
              <a:t>require attention</a:t>
            </a:r>
            <a:r>
              <a:rPr lang="en-US" sz="1800" spc="-10" dirty="0">
                <a:cs typeface="Trebuchet MS"/>
              </a:rPr>
              <a:t>.</a:t>
            </a:r>
            <a:endParaRPr lang="en-US" sz="1800" dirty="0">
              <a:cs typeface="Trebuchet MS"/>
            </a:endParaRPr>
          </a:p>
        </p:txBody>
      </p:sp>
      <p:sp>
        <p:nvSpPr>
          <p:cNvPr id="4" name="Slide Number Placeholder 3">
            <a:extLst>
              <a:ext uri="{FF2B5EF4-FFF2-40B4-BE49-F238E27FC236}">
                <a16:creationId xmlns:a16="http://schemas.microsoft.com/office/drawing/2014/main" id="{284AF26E-770D-BF66-76D6-41910139FF8E}"/>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sp>
        <p:nvSpPr>
          <p:cNvPr id="3" name="object 3">
            <a:extLst>
              <a:ext uri="{FF2B5EF4-FFF2-40B4-BE49-F238E27FC236}">
                <a16:creationId xmlns:a16="http://schemas.microsoft.com/office/drawing/2014/main" id="{7F796DB2-5FDF-220D-CD22-276B8584BA3E}"/>
              </a:ext>
            </a:extLst>
          </p:cNvPr>
          <p:cNvSpPr txBox="1"/>
          <p:nvPr/>
        </p:nvSpPr>
        <p:spPr>
          <a:xfrm>
            <a:off x="7914077" y="2337382"/>
            <a:ext cx="3345815" cy="2165350"/>
          </a:xfrm>
          <a:prstGeom prst="rect">
            <a:avLst/>
          </a:prstGeom>
          <a:solidFill>
            <a:srgbClr val="F4F4F4"/>
          </a:solidFill>
          <a:ln w="34409">
            <a:solidFill>
              <a:srgbClr val="FFFFFF"/>
            </a:solidFill>
          </a:ln>
        </p:spPr>
        <p:txBody>
          <a:bodyPr vert="horz" wrap="square" lIns="0" tIns="0" rIns="0" bIns="0" rtlCol="0">
            <a:spAutoFit/>
          </a:bodyPr>
          <a:lstStyle/>
          <a:p>
            <a:pPr>
              <a:lnSpc>
                <a:spcPct val="100000"/>
              </a:lnSpc>
            </a:pPr>
            <a:endParaRPr sz="1800" dirty="0">
              <a:latin typeface="Times New Roman"/>
              <a:cs typeface="Times New Roman"/>
            </a:endParaRPr>
          </a:p>
          <a:p>
            <a:pPr>
              <a:lnSpc>
                <a:spcPct val="100000"/>
              </a:lnSpc>
              <a:spcBef>
                <a:spcPts val="645"/>
              </a:spcBef>
            </a:pPr>
            <a:endParaRPr sz="1800" dirty="0">
              <a:latin typeface="Times New Roman"/>
              <a:cs typeface="Times New Roman"/>
            </a:endParaRPr>
          </a:p>
          <a:p>
            <a:pPr algn="ctr">
              <a:lnSpc>
                <a:spcPct val="100000"/>
              </a:lnSpc>
            </a:pPr>
            <a:r>
              <a:rPr sz="1800" b="1" spc="60" dirty="0">
                <a:solidFill>
                  <a:srgbClr val="8E77F7"/>
                </a:solidFill>
                <a:latin typeface="Trebuchet MS"/>
                <a:cs typeface="Trebuchet MS"/>
              </a:rPr>
              <a:t>Demographics</a:t>
            </a:r>
            <a:endParaRPr sz="1800" dirty="0">
              <a:latin typeface="Trebuchet MS"/>
              <a:cs typeface="Trebuchet MS"/>
            </a:endParaRPr>
          </a:p>
          <a:p>
            <a:pPr marL="338455" marR="330835" algn="ctr">
              <a:lnSpc>
                <a:spcPct val="114599"/>
              </a:lnSpc>
            </a:pPr>
            <a:r>
              <a:rPr sz="1800" dirty="0">
                <a:latin typeface="Trebuchet MS"/>
                <a:cs typeface="Trebuchet MS"/>
              </a:rPr>
              <a:t>Includes</a:t>
            </a:r>
            <a:r>
              <a:rPr sz="1800" spc="40" dirty="0">
                <a:latin typeface="Trebuchet MS"/>
                <a:cs typeface="Trebuchet MS"/>
              </a:rPr>
              <a:t> </a:t>
            </a:r>
            <a:r>
              <a:rPr sz="1800" spc="-55" dirty="0">
                <a:latin typeface="Trebuchet MS"/>
                <a:cs typeface="Trebuchet MS"/>
              </a:rPr>
              <a:t>age,</a:t>
            </a:r>
            <a:r>
              <a:rPr sz="1800" spc="45" dirty="0">
                <a:latin typeface="Trebuchet MS"/>
                <a:cs typeface="Trebuchet MS"/>
              </a:rPr>
              <a:t> </a:t>
            </a:r>
            <a:r>
              <a:rPr sz="1800" spc="-10" dirty="0">
                <a:latin typeface="Trebuchet MS"/>
                <a:cs typeface="Trebuchet MS"/>
              </a:rPr>
              <a:t>gender,</a:t>
            </a:r>
            <a:r>
              <a:rPr sz="1800" spc="45" dirty="0">
                <a:latin typeface="Trebuchet MS"/>
                <a:cs typeface="Trebuchet MS"/>
              </a:rPr>
              <a:t> </a:t>
            </a:r>
            <a:r>
              <a:rPr sz="1800" spc="35" dirty="0">
                <a:latin typeface="Trebuchet MS"/>
                <a:cs typeface="Trebuchet MS"/>
              </a:rPr>
              <a:t>and </a:t>
            </a:r>
            <a:r>
              <a:rPr sz="1800" spc="-20" dirty="0">
                <a:latin typeface="Trebuchet MS"/>
                <a:cs typeface="Trebuchet MS"/>
              </a:rPr>
              <a:t>marital</a:t>
            </a:r>
            <a:r>
              <a:rPr sz="1800" spc="-75" dirty="0">
                <a:latin typeface="Trebuchet MS"/>
                <a:cs typeface="Trebuchet MS"/>
              </a:rPr>
              <a:t> </a:t>
            </a:r>
            <a:r>
              <a:rPr sz="1800" spc="-10" dirty="0">
                <a:latin typeface="Trebuchet MS"/>
                <a:cs typeface="Trebuchet MS"/>
              </a:rPr>
              <a:t>status.</a:t>
            </a:r>
            <a:endParaRPr sz="1800" dirty="0">
              <a:latin typeface="Trebuchet MS"/>
              <a:cs typeface="Trebuchet MS"/>
            </a:endParaRPr>
          </a:p>
        </p:txBody>
      </p:sp>
      <p:sp>
        <p:nvSpPr>
          <p:cNvPr id="7" name="object 2">
            <a:extLst>
              <a:ext uri="{FF2B5EF4-FFF2-40B4-BE49-F238E27FC236}">
                <a16:creationId xmlns:a16="http://schemas.microsoft.com/office/drawing/2014/main" id="{F33CDB6E-DB26-DC34-54DB-9EFB8ADE42C1}"/>
              </a:ext>
            </a:extLst>
          </p:cNvPr>
          <p:cNvSpPr/>
          <p:nvPr/>
        </p:nvSpPr>
        <p:spPr>
          <a:xfrm>
            <a:off x="6096000" y="4783094"/>
            <a:ext cx="2734635" cy="1881578"/>
          </a:xfrm>
          <a:custGeom>
            <a:avLst/>
            <a:gdLst/>
            <a:ahLst/>
            <a:cxnLst/>
            <a:rect l="l" t="t" r="r" b="b"/>
            <a:pathLst>
              <a:path w="3380740" h="2400300">
                <a:moveTo>
                  <a:pt x="3380127" y="2400176"/>
                </a:moveTo>
                <a:lnTo>
                  <a:pt x="0" y="2400176"/>
                </a:lnTo>
                <a:lnTo>
                  <a:pt x="0" y="0"/>
                </a:lnTo>
                <a:lnTo>
                  <a:pt x="3380127" y="0"/>
                </a:lnTo>
                <a:lnTo>
                  <a:pt x="3380127" y="2400176"/>
                </a:lnTo>
                <a:close/>
              </a:path>
            </a:pathLst>
          </a:custGeom>
          <a:solidFill>
            <a:srgbClr val="F4F4F4"/>
          </a:solidFill>
        </p:spPr>
        <p:txBody>
          <a:bodyPr wrap="square" lIns="0" tIns="0" rIns="0" bIns="0" rtlCol="0"/>
          <a:lstStyle/>
          <a:p>
            <a:pPr marL="12065" marR="5080" indent="-635" algn="ctr">
              <a:lnSpc>
                <a:spcPct val="114599"/>
              </a:lnSpc>
              <a:spcBef>
                <a:spcPts val="100"/>
              </a:spcBef>
            </a:pPr>
            <a:r>
              <a:rPr lang="en-US" sz="1800" b="1" spc="60" dirty="0">
                <a:solidFill>
                  <a:srgbClr val="8E77F7"/>
                </a:solidFill>
                <a:latin typeface="Trebuchet MS"/>
                <a:cs typeface="Trebuchet MS"/>
              </a:rPr>
              <a:t>Work</a:t>
            </a:r>
            <a:r>
              <a:rPr lang="en-US" sz="1800" b="1" spc="-105" dirty="0">
                <a:solidFill>
                  <a:srgbClr val="8E77F7"/>
                </a:solidFill>
                <a:latin typeface="Trebuchet MS"/>
                <a:cs typeface="Trebuchet MS"/>
              </a:rPr>
              <a:t> </a:t>
            </a:r>
            <a:r>
              <a:rPr lang="en-US" sz="1800" b="1" spc="-10" dirty="0">
                <a:solidFill>
                  <a:srgbClr val="8E77F7"/>
                </a:solidFill>
                <a:latin typeface="Trebuchet MS"/>
                <a:cs typeface="Trebuchet MS"/>
              </a:rPr>
              <a:t>Culture </a:t>
            </a:r>
          </a:p>
          <a:p>
            <a:pPr marL="12065" marR="5080" indent="-635" algn="ctr">
              <a:lnSpc>
                <a:spcPct val="114599"/>
              </a:lnSpc>
              <a:spcBef>
                <a:spcPts val="100"/>
              </a:spcBef>
            </a:pPr>
            <a:r>
              <a:rPr lang="en-US" sz="1800" dirty="0">
                <a:latin typeface="Trebuchet MS"/>
                <a:cs typeface="Trebuchet MS"/>
              </a:rPr>
              <a:t>Includes</a:t>
            </a:r>
            <a:r>
              <a:rPr lang="en-US" sz="1800" spc="260" dirty="0">
                <a:latin typeface="Trebuchet MS"/>
                <a:cs typeface="Trebuchet MS"/>
              </a:rPr>
              <a:t> </a:t>
            </a:r>
            <a:r>
              <a:rPr lang="en-US" sz="1800" spc="-10" dirty="0">
                <a:latin typeface="Trebuchet MS"/>
                <a:cs typeface="Trebuchet MS"/>
              </a:rPr>
              <a:t>environment </a:t>
            </a:r>
            <a:r>
              <a:rPr lang="en-US" sz="1800" dirty="0">
                <a:latin typeface="Trebuchet MS"/>
                <a:cs typeface="Trebuchet MS"/>
              </a:rPr>
              <a:t>satisfaction,</a:t>
            </a:r>
            <a:r>
              <a:rPr lang="en-US" sz="1800" spc="-45" dirty="0">
                <a:latin typeface="Trebuchet MS"/>
                <a:cs typeface="Trebuchet MS"/>
              </a:rPr>
              <a:t> </a:t>
            </a:r>
            <a:r>
              <a:rPr lang="en-US" sz="1800" spc="-25" dirty="0">
                <a:latin typeface="Trebuchet MS"/>
                <a:cs typeface="Trebuchet MS"/>
              </a:rPr>
              <a:t>job </a:t>
            </a:r>
            <a:r>
              <a:rPr lang="en-US" sz="1800" dirty="0">
                <a:latin typeface="Trebuchet MS"/>
                <a:cs typeface="Trebuchet MS"/>
              </a:rPr>
              <a:t>satisfaction,</a:t>
            </a:r>
            <a:r>
              <a:rPr lang="en-US" sz="1800" spc="-35" dirty="0">
                <a:latin typeface="Trebuchet MS"/>
                <a:cs typeface="Trebuchet MS"/>
              </a:rPr>
              <a:t> </a:t>
            </a:r>
            <a:r>
              <a:rPr lang="en-US" sz="1800" spc="60" dirty="0">
                <a:latin typeface="Trebuchet MS"/>
                <a:cs typeface="Trebuchet MS"/>
              </a:rPr>
              <a:t>work-</a:t>
            </a:r>
            <a:r>
              <a:rPr lang="en-US" sz="1800" spc="-30" dirty="0">
                <a:latin typeface="Trebuchet MS"/>
                <a:cs typeface="Trebuchet MS"/>
              </a:rPr>
              <a:t>life </a:t>
            </a:r>
            <a:r>
              <a:rPr lang="en-US" sz="1800" spc="-10" dirty="0">
                <a:latin typeface="Trebuchet MS"/>
                <a:cs typeface="Trebuchet MS"/>
              </a:rPr>
              <a:t>balance,</a:t>
            </a:r>
            <a:r>
              <a:rPr lang="en-US" sz="1800" spc="-80" dirty="0">
                <a:latin typeface="Trebuchet MS"/>
                <a:cs typeface="Trebuchet MS"/>
              </a:rPr>
              <a:t> </a:t>
            </a:r>
            <a:r>
              <a:rPr lang="en-US" sz="1800" spc="60" dirty="0">
                <a:latin typeface="Trebuchet MS"/>
                <a:cs typeface="Trebuchet MS"/>
              </a:rPr>
              <a:t>and</a:t>
            </a:r>
            <a:r>
              <a:rPr lang="en-US" sz="1800" spc="-75" dirty="0">
                <a:latin typeface="Trebuchet MS"/>
                <a:cs typeface="Trebuchet MS"/>
              </a:rPr>
              <a:t> </a:t>
            </a:r>
            <a:r>
              <a:rPr lang="en-US" sz="1800" spc="-25" dirty="0">
                <a:latin typeface="Trebuchet MS"/>
                <a:cs typeface="Trebuchet MS"/>
              </a:rPr>
              <a:t>job </a:t>
            </a:r>
            <a:r>
              <a:rPr lang="en-US" sz="1800" spc="-10" dirty="0">
                <a:latin typeface="Trebuchet MS"/>
                <a:cs typeface="Trebuchet MS"/>
              </a:rPr>
              <a:t>involvement.</a:t>
            </a:r>
            <a:endParaRPr lang="en-US" sz="1800" dirty="0">
              <a:latin typeface="Trebuchet MS"/>
              <a:cs typeface="Trebuchet MS"/>
            </a:endParaRPr>
          </a:p>
        </p:txBody>
      </p:sp>
      <p:sp>
        <p:nvSpPr>
          <p:cNvPr id="9" name="object 7">
            <a:extLst>
              <a:ext uri="{FF2B5EF4-FFF2-40B4-BE49-F238E27FC236}">
                <a16:creationId xmlns:a16="http://schemas.microsoft.com/office/drawing/2014/main" id="{D0386A5C-8303-2018-9196-E2A3CDD9F69C}"/>
              </a:ext>
            </a:extLst>
          </p:cNvPr>
          <p:cNvSpPr txBox="1"/>
          <p:nvPr/>
        </p:nvSpPr>
        <p:spPr>
          <a:xfrm>
            <a:off x="8853715" y="4458515"/>
            <a:ext cx="3227822" cy="2093202"/>
          </a:xfrm>
          <a:prstGeom prst="rect">
            <a:avLst/>
          </a:prstGeom>
          <a:solidFill>
            <a:srgbClr val="F4F4F4"/>
          </a:solidFill>
          <a:ln w="34409">
            <a:solidFill>
              <a:srgbClr val="FFFFFF"/>
            </a:solidFill>
          </a:ln>
        </p:spPr>
        <p:txBody>
          <a:bodyPr vert="horz" wrap="square" lIns="0" tIns="247650" rIns="0" bIns="0" rtlCol="0">
            <a:spAutoFit/>
          </a:bodyPr>
          <a:lstStyle/>
          <a:p>
            <a:pPr>
              <a:lnSpc>
                <a:spcPct val="100000"/>
              </a:lnSpc>
              <a:spcBef>
                <a:spcPts val="1950"/>
              </a:spcBef>
            </a:pPr>
            <a:endParaRPr sz="1800" dirty="0">
              <a:latin typeface="Times New Roman"/>
              <a:cs typeface="Times New Roman"/>
            </a:endParaRPr>
          </a:p>
          <a:p>
            <a:pPr marL="307975" marR="300990" algn="ctr">
              <a:lnSpc>
                <a:spcPct val="114599"/>
              </a:lnSpc>
            </a:pPr>
            <a:r>
              <a:rPr sz="1800" b="1" dirty="0">
                <a:solidFill>
                  <a:srgbClr val="8E77F7"/>
                </a:solidFill>
                <a:latin typeface="Trebuchet MS"/>
                <a:cs typeface="Trebuchet MS"/>
              </a:rPr>
              <a:t>Career</a:t>
            </a:r>
            <a:r>
              <a:rPr sz="1800" b="1" spc="95" dirty="0">
                <a:solidFill>
                  <a:srgbClr val="8E77F7"/>
                </a:solidFill>
                <a:latin typeface="Trebuchet MS"/>
                <a:cs typeface="Trebuchet MS"/>
              </a:rPr>
              <a:t> </a:t>
            </a:r>
            <a:r>
              <a:rPr sz="1800" b="1" spc="-10" dirty="0">
                <a:solidFill>
                  <a:srgbClr val="8E77F7"/>
                </a:solidFill>
                <a:latin typeface="Trebuchet MS"/>
                <a:cs typeface="Trebuchet MS"/>
              </a:rPr>
              <a:t>Progression </a:t>
            </a:r>
            <a:r>
              <a:rPr sz="1800" dirty="0">
                <a:latin typeface="Trebuchet MS"/>
                <a:cs typeface="Trebuchet MS"/>
              </a:rPr>
              <a:t>Includes</a:t>
            </a:r>
            <a:r>
              <a:rPr sz="1800" spc="55" dirty="0">
                <a:latin typeface="Trebuchet MS"/>
                <a:cs typeface="Trebuchet MS"/>
              </a:rPr>
              <a:t> </a:t>
            </a:r>
            <a:r>
              <a:rPr sz="1800" dirty="0">
                <a:latin typeface="Trebuchet MS"/>
                <a:cs typeface="Trebuchet MS"/>
              </a:rPr>
              <a:t>job</a:t>
            </a:r>
            <a:r>
              <a:rPr sz="1800" spc="55" dirty="0">
                <a:latin typeface="Trebuchet MS"/>
                <a:cs typeface="Trebuchet MS"/>
              </a:rPr>
              <a:t> </a:t>
            </a:r>
            <a:r>
              <a:rPr sz="1800" spc="-90" dirty="0">
                <a:latin typeface="Trebuchet MS"/>
                <a:cs typeface="Trebuchet MS"/>
              </a:rPr>
              <a:t>level,</a:t>
            </a:r>
            <a:r>
              <a:rPr sz="1800" spc="55" dirty="0">
                <a:latin typeface="Trebuchet MS"/>
                <a:cs typeface="Trebuchet MS"/>
              </a:rPr>
              <a:t> </a:t>
            </a:r>
            <a:r>
              <a:rPr sz="1800" spc="45" dirty="0">
                <a:latin typeface="Trebuchet MS"/>
                <a:cs typeface="Trebuchet MS"/>
              </a:rPr>
              <a:t>years </a:t>
            </a:r>
            <a:r>
              <a:rPr sz="1800" spc="55" dirty="0">
                <a:latin typeface="Trebuchet MS"/>
                <a:cs typeface="Trebuchet MS"/>
              </a:rPr>
              <a:t>since</a:t>
            </a:r>
            <a:r>
              <a:rPr sz="1800" spc="-30" dirty="0">
                <a:latin typeface="Trebuchet MS"/>
                <a:cs typeface="Trebuchet MS"/>
              </a:rPr>
              <a:t> </a:t>
            </a:r>
            <a:r>
              <a:rPr sz="1800" dirty="0">
                <a:latin typeface="Trebuchet MS"/>
                <a:cs typeface="Trebuchet MS"/>
              </a:rPr>
              <a:t>last</a:t>
            </a:r>
            <a:r>
              <a:rPr sz="1800" spc="-30" dirty="0">
                <a:latin typeface="Trebuchet MS"/>
                <a:cs typeface="Trebuchet MS"/>
              </a:rPr>
              <a:t> </a:t>
            </a:r>
            <a:r>
              <a:rPr sz="1800" dirty="0">
                <a:latin typeface="Trebuchet MS"/>
                <a:cs typeface="Trebuchet MS"/>
              </a:rPr>
              <a:t>promotion,</a:t>
            </a:r>
            <a:r>
              <a:rPr sz="1800" spc="-30" dirty="0">
                <a:latin typeface="Trebuchet MS"/>
                <a:cs typeface="Trebuchet MS"/>
              </a:rPr>
              <a:t> </a:t>
            </a:r>
            <a:r>
              <a:rPr sz="1800" spc="35" dirty="0">
                <a:latin typeface="Trebuchet MS"/>
                <a:cs typeface="Trebuchet MS"/>
              </a:rPr>
              <a:t>and </a:t>
            </a:r>
            <a:r>
              <a:rPr sz="1800" dirty="0">
                <a:latin typeface="Trebuchet MS"/>
                <a:cs typeface="Trebuchet MS"/>
              </a:rPr>
              <a:t>training</a:t>
            </a:r>
            <a:r>
              <a:rPr sz="1800" spc="-10" dirty="0">
                <a:latin typeface="Trebuchet MS"/>
                <a:cs typeface="Trebuchet MS"/>
              </a:rPr>
              <a:t> </a:t>
            </a:r>
            <a:r>
              <a:rPr sz="1800" dirty="0">
                <a:latin typeface="Trebuchet MS"/>
                <a:cs typeface="Trebuchet MS"/>
              </a:rPr>
              <a:t>times</a:t>
            </a:r>
            <a:r>
              <a:rPr sz="1800" spc="-5" dirty="0">
                <a:latin typeface="Trebuchet MS"/>
                <a:cs typeface="Trebuchet MS"/>
              </a:rPr>
              <a:t> </a:t>
            </a:r>
            <a:r>
              <a:rPr sz="1800" dirty="0">
                <a:latin typeface="Trebuchet MS"/>
                <a:cs typeface="Trebuchet MS"/>
              </a:rPr>
              <a:t>last</a:t>
            </a:r>
            <a:r>
              <a:rPr sz="1800" spc="-10" dirty="0">
                <a:latin typeface="Trebuchet MS"/>
                <a:cs typeface="Trebuchet MS"/>
              </a:rPr>
              <a:t> </a:t>
            </a:r>
            <a:r>
              <a:rPr sz="1800" spc="-20" dirty="0">
                <a:latin typeface="Trebuchet MS"/>
                <a:cs typeface="Trebuchet MS"/>
              </a:rPr>
              <a:t>year.</a:t>
            </a:r>
            <a:endParaRPr sz="1800" dirty="0">
              <a:latin typeface="Trebuchet MS"/>
              <a:cs typeface="Trebuchet MS"/>
            </a:endParaRPr>
          </a:p>
        </p:txBody>
      </p:sp>
      <p:sp>
        <p:nvSpPr>
          <p:cNvPr id="10" name="object 5">
            <a:extLst>
              <a:ext uri="{FF2B5EF4-FFF2-40B4-BE49-F238E27FC236}">
                <a16:creationId xmlns:a16="http://schemas.microsoft.com/office/drawing/2014/main" id="{0BB9F450-84EF-A9A5-2231-EC0061056AC0}"/>
              </a:ext>
            </a:extLst>
          </p:cNvPr>
          <p:cNvSpPr txBox="1"/>
          <p:nvPr/>
        </p:nvSpPr>
        <p:spPr>
          <a:xfrm>
            <a:off x="8984343" y="676796"/>
            <a:ext cx="3097194" cy="1678473"/>
          </a:xfrm>
          <a:prstGeom prst="rect">
            <a:avLst/>
          </a:prstGeom>
          <a:solidFill>
            <a:srgbClr val="F4F4F4"/>
          </a:solidFill>
          <a:ln w="34409">
            <a:solidFill>
              <a:srgbClr val="FFFFFF"/>
            </a:solidFill>
          </a:ln>
        </p:spPr>
        <p:txBody>
          <a:bodyPr vert="horz" wrap="square" lIns="0" tIns="152400" rIns="0" bIns="0" rtlCol="0">
            <a:spAutoFit/>
          </a:bodyPr>
          <a:lstStyle/>
          <a:p>
            <a:pPr>
              <a:lnSpc>
                <a:spcPct val="100000"/>
              </a:lnSpc>
              <a:spcBef>
                <a:spcPts val="1200"/>
              </a:spcBef>
            </a:pPr>
            <a:endParaRPr sz="1800" dirty="0">
              <a:latin typeface="Times New Roman"/>
              <a:cs typeface="Times New Roman"/>
            </a:endParaRPr>
          </a:p>
          <a:p>
            <a:pPr marL="319405" marR="312420" indent="-635" algn="ctr">
              <a:lnSpc>
                <a:spcPct val="114599"/>
              </a:lnSpc>
            </a:pPr>
            <a:r>
              <a:rPr sz="1800" b="1" spc="55" dirty="0">
                <a:solidFill>
                  <a:srgbClr val="8E77F7"/>
                </a:solidFill>
                <a:latin typeface="Trebuchet MS"/>
                <a:cs typeface="Trebuchet MS"/>
              </a:rPr>
              <a:t>Job</a:t>
            </a:r>
            <a:r>
              <a:rPr sz="1800" b="1" spc="5" dirty="0">
                <a:solidFill>
                  <a:srgbClr val="8E77F7"/>
                </a:solidFill>
                <a:latin typeface="Trebuchet MS"/>
                <a:cs typeface="Trebuchet MS"/>
              </a:rPr>
              <a:t> </a:t>
            </a:r>
            <a:r>
              <a:rPr sz="1800" b="1" dirty="0">
                <a:solidFill>
                  <a:srgbClr val="8E77F7"/>
                </a:solidFill>
                <a:latin typeface="Trebuchet MS"/>
                <a:cs typeface="Trebuchet MS"/>
              </a:rPr>
              <a:t>Related</a:t>
            </a:r>
            <a:r>
              <a:rPr sz="1800" b="1" spc="10" dirty="0">
                <a:solidFill>
                  <a:srgbClr val="8E77F7"/>
                </a:solidFill>
                <a:latin typeface="Trebuchet MS"/>
                <a:cs typeface="Trebuchet MS"/>
              </a:rPr>
              <a:t> </a:t>
            </a:r>
            <a:r>
              <a:rPr sz="1800" b="1" spc="40" dirty="0">
                <a:solidFill>
                  <a:srgbClr val="8E77F7"/>
                </a:solidFill>
                <a:latin typeface="Trebuchet MS"/>
                <a:cs typeface="Trebuchet MS"/>
              </a:rPr>
              <a:t>Factors </a:t>
            </a:r>
            <a:r>
              <a:rPr sz="1800" dirty="0">
                <a:latin typeface="Trebuchet MS"/>
                <a:cs typeface="Trebuchet MS"/>
              </a:rPr>
              <a:t>Includes</a:t>
            </a:r>
            <a:r>
              <a:rPr sz="1800" spc="120" dirty="0">
                <a:latin typeface="Trebuchet MS"/>
                <a:cs typeface="Trebuchet MS"/>
              </a:rPr>
              <a:t> </a:t>
            </a:r>
            <a:r>
              <a:rPr sz="1800" dirty="0">
                <a:latin typeface="Trebuchet MS"/>
                <a:cs typeface="Trebuchet MS"/>
              </a:rPr>
              <a:t>department,</a:t>
            </a:r>
            <a:r>
              <a:rPr sz="1800" spc="120" dirty="0">
                <a:latin typeface="Trebuchet MS"/>
                <a:cs typeface="Trebuchet MS"/>
              </a:rPr>
              <a:t> </a:t>
            </a:r>
            <a:r>
              <a:rPr sz="1800" spc="-25" dirty="0">
                <a:latin typeface="Trebuchet MS"/>
                <a:cs typeface="Trebuchet MS"/>
              </a:rPr>
              <a:t>job </a:t>
            </a:r>
            <a:r>
              <a:rPr sz="1800" spc="-85" dirty="0">
                <a:latin typeface="Trebuchet MS"/>
                <a:cs typeface="Trebuchet MS"/>
              </a:rPr>
              <a:t>role,</a:t>
            </a:r>
            <a:r>
              <a:rPr sz="1800" spc="-55" dirty="0">
                <a:latin typeface="Trebuchet MS"/>
                <a:cs typeface="Trebuchet MS"/>
              </a:rPr>
              <a:t> </a:t>
            </a:r>
            <a:r>
              <a:rPr sz="1800" spc="60" dirty="0">
                <a:latin typeface="Trebuchet MS"/>
                <a:cs typeface="Trebuchet MS"/>
              </a:rPr>
              <a:t>and</a:t>
            </a:r>
            <a:r>
              <a:rPr sz="1800" spc="-55" dirty="0">
                <a:latin typeface="Trebuchet MS"/>
                <a:cs typeface="Trebuchet MS"/>
              </a:rPr>
              <a:t> </a:t>
            </a:r>
            <a:r>
              <a:rPr sz="1800" spc="55" dirty="0">
                <a:latin typeface="Trebuchet MS"/>
                <a:cs typeface="Trebuchet MS"/>
              </a:rPr>
              <a:t>years</a:t>
            </a:r>
            <a:r>
              <a:rPr sz="1800" spc="-55" dirty="0">
                <a:latin typeface="Trebuchet MS"/>
                <a:cs typeface="Trebuchet MS"/>
              </a:rPr>
              <a:t> </a:t>
            </a:r>
            <a:r>
              <a:rPr sz="1800" spc="-20" dirty="0">
                <a:latin typeface="Trebuchet MS"/>
                <a:cs typeface="Trebuchet MS"/>
              </a:rPr>
              <a:t>with </a:t>
            </a:r>
            <a:r>
              <a:rPr sz="1800" dirty="0">
                <a:latin typeface="Trebuchet MS"/>
                <a:cs typeface="Trebuchet MS"/>
              </a:rPr>
              <a:t>current</a:t>
            </a:r>
            <a:r>
              <a:rPr sz="1800" spc="50" dirty="0">
                <a:latin typeface="Trebuchet MS"/>
                <a:cs typeface="Trebuchet MS"/>
              </a:rPr>
              <a:t> </a:t>
            </a:r>
            <a:r>
              <a:rPr sz="1800" spc="-10" dirty="0">
                <a:latin typeface="Trebuchet MS"/>
                <a:cs typeface="Trebuchet MS"/>
              </a:rPr>
              <a:t>manager.</a:t>
            </a:r>
            <a:endParaRPr sz="1800" dirty="0">
              <a:latin typeface="Trebuchet MS"/>
              <a:cs typeface="Trebuchet MS"/>
            </a:endParaRPr>
          </a:p>
        </p:txBody>
      </p:sp>
    </p:spTree>
    <p:extLst>
      <p:ext uri="{BB962C8B-B14F-4D97-AF65-F5344CB8AC3E}">
        <p14:creationId xmlns:p14="http://schemas.microsoft.com/office/powerpoint/2010/main" val="317949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E307-4FA3-0A8D-C429-19A34A1B0760}"/>
              </a:ext>
            </a:extLst>
          </p:cNvPr>
          <p:cNvSpPr>
            <a:spLocks noGrp="1"/>
          </p:cNvSpPr>
          <p:nvPr>
            <p:ph type="title"/>
          </p:nvPr>
        </p:nvSpPr>
        <p:spPr>
          <a:xfrm>
            <a:off x="1550563" y="1089213"/>
            <a:ext cx="9879437" cy="980844"/>
          </a:xfrm>
        </p:spPr>
        <p:txBody>
          <a:bodyPr vert="horz" lIns="91440" tIns="0" rIns="91440" bIns="0" rtlCol="0" anchor="b" anchorCtr="0">
            <a:normAutofit/>
          </a:bodyPr>
          <a:lstStyle/>
          <a:p>
            <a:r>
              <a:rPr lang="en-US" b="1" kern="1200" cap="all" spc="215" baseline="0" dirty="0">
                <a:latin typeface="+mj-lt"/>
                <a:ea typeface="+mj-ea"/>
                <a:cs typeface="+mj-cs"/>
              </a:rPr>
              <a:t>1. DEMOGRAPHICS</a:t>
            </a:r>
            <a:endParaRPr lang="en-US" b="1" kern="1200" cap="all" baseline="0" dirty="0">
              <a:latin typeface="+mj-lt"/>
              <a:ea typeface="+mj-ea"/>
              <a:cs typeface="+mj-cs"/>
            </a:endParaRPr>
          </a:p>
        </p:txBody>
      </p:sp>
      <p:sp>
        <p:nvSpPr>
          <p:cNvPr id="17" name="TextBox 16">
            <a:extLst>
              <a:ext uri="{FF2B5EF4-FFF2-40B4-BE49-F238E27FC236}">
                <a16:creationId xmlns:a16="http://schemas.microsoft.com/office/drawing/2014/main" id="{22BA6E2F-752C-1809-BB97-0B5EFA5AC2B8}"/>
              </a:ext>
            </a:extLst>
          </p:cNvPr>
          <p:cNvSpPr txBox="1"/>
          <p:nvPr/>
        </p:nvSpPr>
        <p:spPr>
          <a:xfrm>
            <a:off x="928914" y="2384120"/>
            <a:ext cx="4688114" cy="3704266"/>
          </a:xfrm>
          <a:prstGeom prst="rect">
            <a:avLst/>
          </a:prstGeom>
        </p:spPr>
        <p:txBody>
          <a:bodyPr vert="horz" lIns="91440" tIns="0" rIns="91440" bIns="0" rtlCol="0" anchor="t" anchorCtr="0">
            <a:normAutofit/>
          </a:bodyPr>
          <a:lstStyle/>
          <a:p>
            <a:pPr marR="5080" algn="ctr" defTabSz="914400">
              <a:lnSpc>
                <a:spcPct val="90000"/>
              </a:lnSpc>
              <a:spcAft>
                <a:spcPts val="1200"/>
              </a:spcAft>
            </a:pPr>
            <a:r>
              <a:rPr lang="en-US" sz="1700" kern="1200" dirty="0">
                <a:solidFill>
                  <a:schemeClr val="accent6"/>
                </a:solidFill>
                <a:latin typeface="+mn-lt"/>
                <a:ea typeface="+mn-ea"/>
                <a:cs typeface="+mn-cs"/>
              </a:rPr>
              <a:t> </a:t>
            </a:r>
            <a:r>
              <a:rPr lang="en-US" b="1" kern="1200" dirty="0">
                <a:solidFill>
                  <a:srgbClr val="DF8C8C"/>
                </a:solidFill>
                <a:latin typeface="+mn-lt"/>
                <a:ea typeface="+mn-ea"/>
                <a:cs typeface="+mn-cs"/>
              </a:rPr>
              <a:t>GENDER</a:t>
            </a:r>
          </a:p>
          <a:p>
            <a:pPr marR="5080" algn="just" defTabSz="914400">
              <a:lnSpc>
                <a:spcPct val="150000"/>
              </a:lnSpc>
              <a:spcAft>
                <a:spcPts val="1200"/>
              </a:spcAft>
            </a:pPr>
            <a:r>
              <a:rPr lang="en-US" sz="1700" kern="1200" spc="60" dirty="0">
                <a:latin typeface="Trebuchet MS" panose="020B0603020202020204" pitchFamily="34" charset="0"/>
              </a:rPr>
              <a:t>Gender</a:t>
            </a:r>
            <a:r>
              <a:rPr lang="en-US" sz="1700" kern="1200" spc="-40" dirty="0">
                <a:latin typeface="Trebuchet MS" panose="020B0603020202020204" pitchFamily="34" charset="0"/>
              </a:rPr>
              <a:t> </a:t>
            </a:r>
            <a:r>
              <a:rPr lang="en-US" sz="1700" kern="1200" spc="75" dirty="0">
                <a:latin typeface="Trebuchet MS" panose="020B0603020202020204" pitchFamily="34" charset="0"/>
              </a:rPr>
              <a:t>appears</a:t>
            </a:r>
            <a:r>
              <a:rPr lang="en-US" sz="1700" kern="1200" spc="-40" dirty="0">
                <a:latin typeface="Trebuchet MS" panose="020B0603020202020204" pitchFamily="34" charset="0"/>
              </a:rPr>
              <a:t> </a:t>
            </a:r>
            <a:r>
              <a:rPr lang="en-US" sz="1700" kern="1200" dirty="0">
                <a:latin typeface="Trebuchet MS" panose="020B0603020202020204" pitchFamily="34" charset="0"/>
              </a:rPr>
              <a:t>to</a:t>
            </a:r>
            <a:r>
              <a:rPr lang="en-US" sz="1700" kern="1200" spc="-40" dirty="0">
                <a:latin typeface="Trebuchet MS" panose="020B0603020202020204" pitchFamily="34" charset="0"/>
              </a:rPr>
              <a:t> </a:t>
            </a:r>
            <a:r>
              <a:rPr lang="en-US" sz="1700" kern="1200" dirty="0">
                <a:latin typeface="Trebuchet MS" panose="020B0603020202020204" pitchFamily="34" charset="0"/>
              </a:rPr>
              <a:t>have</a:t>
            </a:r>
            <a:r>
              <a:rPr lang="en-US" sz="1700" kern="1200" spc="-40" dirty="0">
                <a:latin typeface="Trebuchet MS" panose="020B0603020202020204" pitchFamily="34" charset="0"/>
              </a:rPr>
              <a:t> </a:t>
            </a:r>
            <a:r>
              <a:rPr lang="en-US" sz="1700" kern="1200" dirty="0">
                <a:latin typeface="Trebuchet MS" panose="020B0603020202020204" pitchFamily="34" charset="0"/>
              </a:rPr>
              <a:t>a</a:t>
            </a:r>
            <a:r>
              <a:rPr lang="en-US" sz="1700" kern="1200" spc="-45" dirty="0">
                <a:latin typeface="Trebuchet MS" panose="020B0603020202020204" pitchFamily="34" charset="0"/>
              </a:rPr>
              <a:t> </a:t>
            </a:r>
            <a:r>
              <a:rPr lang="en-US" sz="1700" kern="1200" spc="50" dirty="0">
                <a:latin typeface="Trebuchet MS" panose="020B0603020202020204" pitchFamily="34" charset="0"/>
              </a:rPr>
              <a:t>moderate</a:t>
            </a:r>
            <a:r>
              <a:rPr lang="en-US" sz="1700" kern="1200" spc="-40" dirty="0">
                <a:latin typeface="Trebuchet MS" panose="020B0603020202020204" pitchFamily="34" charset="0"/>
              </a:rPr>
              <a:t> </a:t>
            </a:r>
            <a:r>
              <a:rPr lang="en-US" sz="1700" kern="1200" dirty="0">
                <a:latin typeface="Trebuchet MS" panose="020B0603020202020204" pitchFamily="34" charset="0"/>
              </a:rPr>
              <a:t>influence</a:t>
            </a:r>
            <a:r>
              <a:rPr lang="en-US" sz="1700" kern="1200" spc="-40" dirty="0">
                <a:latin typeface="Trebuchet MS" panose="020B0603020202020204" pitchFamily="34" charset="0"/>
              </a:rPr>
              <a:t> </a:t>
            </a:r>
            <a:r>
              <a:rPr lang="en-US" sz="1700" kern="1200" spc="55" dirty="0">
                <a:latin typeface="Trebuchet MS" panose="020B0603020202020204" pitchFamily="34" charset="0"/>
              </a:rPr>
              <a:t>on </a:t>
            </a:r>
            <a:r>
              <a:rPr lang="en-US" sz="1700" kern="1200" spc="-20" dirty="0">
                <a:latin typeface="Trebuchet MS" panose="020B0603020202020204" pitchFamily="34" charset="0"/>
              </a:rPr>
              <a:t>attrition</a:t>
            </a:r>
            <a:r>
              <a:rPr lang="en-US" sz="1700" kern="1200" spc="-55" dirty="0">
                <a:latin typeface="Trebuchet MS" panose="020B0603020202020204" pitchFamily="34" charset="0"/>
              </a:rPr>
              <a:t> </a:t>
            </a:r>
            <a:r>
              <a:rPr lang="en-US" sz="1700" kern="1200" spc="-35" dirty="0">
                <a:latin typeface="Trebuchet MS" panose="020B0603020202020204" pitchFamily="34" charset="0"/>
              </a:rPr>
              <a:t>rates,</a:t>
            </a:r>
            <a:r>
              <a:rPr lang="en-US" sz="1700" kern="1200" spc="-55" dirty="0">
                <a:latin typeface="Trebuchet MS" panose="020B0603020202020204" pitchFamily="34" charset="0"/>
              </a:rPr>
              <a:t> </a:t>
            </a:r>
            <a:r>
              <a:rPr lang="en-US" sz="1700" kern="1200" dirty="0">
                <a:solidFill>
                  <a:srgbClr val="8E77F7"/>
                </a:solidFill>
                <a:latin typeface="Trebuchet MS" panose="020B0603020202020204" pitchFamily="34" charset="0"/>
              </a:rPr>
              <a:t>with</a:t>
            </a:r>
            <a:r>
              <a:rPr lang="en-US" sz="1700" kern="1200" spc="-55" dirty="0">
                <a:solidFill>
                  <a:srgbClr val="8E77F7"/>
                </a:solidFill>
                <a:latin typeface="Trebuchet MS" panose="020B0603020202020204" pitchFamily="34" charset="0"/>
              </a:rPr>
              <a:t> </a:t>
            </a:r>
            <a:r>
              <a:rPr lang="en-US" sz="1700" kern="1200" dirty="0">
                <a:solidFill>
                  <a:srgbClr val="8E77F7"/>
                </a:solidFill>
                <a:latin typeface="Trebuchet MS" panose="020B0603020202020204" pitchFamily="34" charset="0"/>
              </a:rPr>
              <a:t>slightly</a:t>
            </a:r>
            <a:r>
              <a:rPr lang="en-US" sz="1700" kern="1200" spc="-50" dirty="0">
                <a:solidFill>
                  <a:srgbClr val="8E77F7"/>
                </a:solidFill>
                <a:latin typeface="Trebuchet MS" panose="020B0603020202020204" pitchFamily="34" charset="0"/>
              </a:rPr>
              <a:t> </a:t>
            </a:r>
            <a:r>
              <a:rPr lang="en-US" sz="1700" kern="1200" dirty="0">
                <a:solidFill>
                  <a:srgbClr val="8E77F7"/>
                </a:solidFill>
                <a:latin typeface="Trebuchet MS" panose="020B0603020202020204" pitchFamily="34" charset="0"/>
              </a:rPr>
              <a:t>higher</a:t>
            </a:r>
            <a:r>
              <a:rPr lang="en-US" sz="1700" kern="1200" spc="-55" dirty="0">
                <a:solidFill>
                  <a:srgbClr val="8E77F7"/>
                </a:solidFill>
                <a:latin typeface="Trebuchet MS" panose="020B0603020202020204" pitchFamily="34" charset="0"/>
              </a:rPr>
              <a:t> </a:t>
            </a:r>
            <a:r>
              <a:rPr lang="en-US" sz="1700" kern="1200" dirty="0">
                <a:solidFill>
                  <a:srgbClr val="8E77F7"/>
                </a:solidFill>
                <a:latin typeface="Trebuchet MS" panose="020B0603020202020204" pitchFamily="34" charset="0"/>
              </a:rPr>
              <a:t>rates</a:t>
            </a:r>
            <a:r>
              <a:rPr lang="en-US" sz="1700" kern="1200" spc="-55" dirty="0">
                <a:solidFill>
                  <a:srgbClr val="8E77F7"/>
                </a:solidFill>
                <a:latin typeface="Trebuchet MS" panose="020B0603020202020204" pitchFamily="34" charset="0"/>
              </a:rPr>
              <a:t> </a:t>
            </a:r>
            <a:r>
              <a:rPr lang="en-US" sz="1700" kern="1200" spc="85" dirty="0">
                <a:solidFill>
                  <a:srgbClr val="8E77F7"/>
                </a:solidFill>
                <a:latin typeface="Trebuchet MS" panose="020B0603020202020204" pitchFamily="34" charset="0"/>
              </a:rPr>
              <a:t>observed</a:t>
            </a:r>
            <a:r>
              <a:rPr lang="en-US" sz="1700" kern="1200" spc="-55" dirty="0">
                <a:solidFill>
                  <a:srgbClr val="8E77F7"/>
                </a:solidFill>
                <a:latin typeface="Trebuchet MS" panose="020B0603020202020204" pitchFamily="34" charset="0"/>
              </a:rPr>
              <a:t> </a:t>
            </a:r>
            <a:r>
              <a:rPr lang="en-US" sz="1700" kern="1200" spc="80" dirty="0">
                <a:solidFill>
                  <a:srgbClr val="8E77F7"/>
                </a:solidFill>
                <a:latin typeface="Trebuchet MS" panose="020B0603020202020204" pitchFamily="34" charset="0"/>
              </a:rPr>
              <a:t>among</a:t>
            </a:r>
            <a:r>
              <a:rPr lang="en-US" sz="1700" kern="1200" spc="-50" dirty="0">
                <a:solidFill>
                  <a:srgbClr val="8E77F7"/>
                </a:solidFill>
                <a:latin typeface="Trebuchet MS" panose="020B0603020202020204" pitchFamily="34" charset="0"/>
              </a:rPr>
              <a:t> </a:t>
            </a:r>
            <a:r>
              <a:rPr lang="en-US" sz="1700" kern="1200" dirty="0">
                <a:solidFill>
                  <a:srgbClr val="8E77F7"/>
                </a:solidFill>
                <a:latin typeface="Trebuchet MS" panose="020B0603020202020204" pitchFamily="34" charset="0"/>
              </a:rPr>
              <a:t>male</a:t>
            </a:r>
            <a:r>
              <a:rPr lang="en-US" sz="1700" kern="1200" spc="-55" dirty="0">
                <a:solidFill>
                  <a:srgbClr val="8E77F7"/>
                </a:solidFill>
                <a:latin typeface="Trebuchet MS" panose="020B0603020202020204" pitchFamily="34" charset="0"/>
              </a:rPr>
              <a:t> </a:t>
            </a:r>
            <a:r>
              <a:rPr lang="en-US" sz="1700" kern="1200" spc="-10" dirty="0">
                <a:solidFill>
                  <a:srgbClr val="8E77F7"/>
                </a:solidFill>
                <a:latin typeface="Trebuchet MS" panose="020B0603020202020204" pitchFamily="34" charset="0"/>
              </a:rPr>
              <a:t>employees</a:t>
            </a:r>
            <a:r>
              <a:rPr lang="en-US" sz="1700" kern="1200" spc="-10" dirty="0">
                <a:latin typeface="Trebuchet MS" panose="020B0603020202020204" pitchFamily="34" charset="0"/>
              </a:rPr>
              <a:t>. </a:t>
            </a:r>
            <a:r>
              <a:rPr lang="en-US" sz="1700" kern="1200" spc="55" dirty="0">
                <a:latin typeface="Trebuchet MS" panose="020B0603020202020204" pitchFamily="34" charset="0"/>
              </a:rPr>
              <a:t>Possible</a:t>
            </a:r>
            <a:r>
              <a:rPr lang="en-US" sz="1700" kern="1200" spc="-15" dirty="0">
                <a:latin typeface="Trebuchet MS" panose="020B0603020202020204" pitchFamily="34" charset="0"/>
              </a:rPr>
              <a:t> </a:t>
            </a:r>
            <a:r>
              <a:rPr lang="en-US" sz="1700" kern="1200" spc="80" dirty="0">
                <a:latin typeface="Trebuchet MS" panose="020B0603020202020204" pitchFamily="34" charset="0"/>
              </a:rPr>
              <a:t>reasons</a:t>
            </a:r>
            <a:r>
              <a:rPr lang="en-US" sz="1700" kern="1200" spc="-15" dirty="0">
                <a:latin typeface="Trebuchet MS" panose="020B0603020202020204" pitchFamily="34" charset="0"/>
              </a:rPr>
              <a:t> </a:t>
            </a:r>
            <a:r>
              <a:rPr lang="en-US" sz="1700" kern="1200" spc="55" dirty="0">
                <a:latin typeface="Trebuchet MS" panose="020B0603020202020204" pitchFamily="34" charset="0"/>
              </a:rPr>
              <a:t>could</a:t>
            </a:r>
            <a:r>
              <a:rPr lang="en-US" sz="1700" kern="1200" spc="-10" dirty="0">
                <a:latin typeface="Trebuchet MS" panose="020B0603020202020204" pitchFamily="34" charset="0"/>
              </a:rPr>
              <a:t> </a:t>
            </a:r>
            <a:r>
              <a:rPr lang="en-US" sz="1700" kern="1200" dirty="0">
                <a:latin typeface="Trebuchet MS" panose="020B0603020202020204" pitchFamily="34" charset="0"/>
              </a:rPr>
              <a:t>include</a:t>
            </a:r>
            <a:r>
              <a:rPr lang="en-US" sz="1700" kern="1200" spc="-15" dirty="0">
                <a:latin typeface="Trebuchet MS" panose="020B0603020202020204" pitchFamily="34" charset="0"/>
              </a:rPr>
              <a:t> </a:t>
            </a:r>
            <a:r>
              <a:rPr lang="en-US" sz="1700" kern="1200" dirty="0">
                <a:latin typeface="Trebuchet MS" panose="020B0603020202020204" pitchFamily="34" charset="0"/>
              </a:rPr>
              <a:t>varying</a:t>
            </a:r>
            <a:r>
              <a:rPr lang="en-US" sz="1700" kern="1200" spc="-15" dirty="0">
                <a:latin typeface="Trebuchet MS" panose="020B0603020202020204" pitchFamily="34" charset="0"/>
              </a:rPr>
              <a:t> </a:t>
            </a:r>
            <a:r>
              <a:rPr lang="en-US" sz="1700" kern="1200" dirty="0">
                <a:latin typeface="Trebuchet MS" panose="020B0603020202020204" pitchFamily="34" charset="0"/>
              </a:rPr>
              <a:t>job</a:t>
            </a:r>
            <a:r>
              <a:rPr lang="en-US" sz="1700" kern="1200" spc="-10" dirty="0">
                <a:latin typeface="Trebuchet MS" panose="020B0603020202020204" pitchFamily="34" charset="0"/>
              </a:rPr>
              <a:t> </a:t>
            </a:r>
            <a:r>
              <a:rPr lang="en-US" sz="1700" kern="1200" spc="-50" dirty="0">
                <a:latin typeface="Trebuchet MS" panose="020B0603020202020204" pitchFamily="34" charset="0"/>
              </a:rPr>
              <a:t>roles,</a:t>
            </a:r>
            <a:r>
              <a:rPr lang="en-US" sz="1700" kern="1200" spc="-15" dirty="0">
                <a:latin typeface="Trebuchet MS" panose="020B0603020202020204" pitchFamily="34" charset="0"/>
              </a:rPr>
              <a:t> </a:t>
            </a:r>
            <a:r>
              <a:rPr lang="en-US" sz="1700" kern="1200" dirty="0">
                <a:latin typeface="Trebuchet MS" panose="020B0603020202020204" pitchFamily="34" charset="0"/>
              </a:rPr>
              <a:t>career</a:t>
            </a:r>
            <a:r>
              <a:rPr lang="en-US" sz="1700" kern="1200" spc="-15" dirty="0">
                <a:latin typeface="Trebuchet MS" panose="020B0603020202020204" pitchFamily="34" charset="0"/>
              </a:rPr>
              <a:t> </a:t>
            </a:r>
            <a:r>
              <a:rPr lang="en-US" sz="1700" kern="1200" dirty="0">
                <a:latin typeface="Trebuchet MS" panose="020B0603020202020204" pitchFamily="34" charset="0"/>
              </a:rPr>
              <a:t>aspirations,</a:t>
            </a:r>
            <a:r>
              <a:rPr lang="en-US" sz="1700" kern="1200" spc="-10" dirty="0">
                <a:latin typeface="Trebuchet MS" panose="020B0603020202020204" pitchFamily="34" charset="0"/>
              </a:rPr>
              <a:t> </a:t>
            </a:r>
            <a:r>
              <a:rPr lang="en-US" sz="1700" kern="1200" spc="-25" dirty="0">
                <a:latin typeface="Trebuchet MS" panose="020B0603020202020204" pitchFamily="34" charset="0"/>
              </a:rPr>
              <a:t>or </a:t>
            </a:r>
            <a:r>
              <a:rPr lang="en-US" sz="1700" kern="1200" dirty="0">
                <a:latin typeface="Trebuchet MS" panose="020B0603020202020204" pitchFamily="34" charset="0"/>
              </a:rPr>
              <a:t>workplace</a:t>
            </a:r>
            <a:r>
              <a:rPr lang="en-US" sz="1700" kern="1200" spc="15" dirty="0">
                <a:latin typeface="Trebuchet MS" panose="020B0603020202020204" pitchFamily="34" charset="0"/>
              </a:rPr>
              <a:t> </a:t>
            </a:r>
            <a:r>
              <a:rPr lang="en-US" sz="1700" kern="1200" spc="90" dirty="0">
                <a:latin typeface="Trebuchet MS" panose="020B0603020202020204" pitchFamily="34" charset="0"/>
              </a:rPr>
              <a:t>dynamics</a:t>
            </a:r>
            <a:r>
              <a:rPr lang="en-US" sz="1700" kern="1200" spc="15" dirty="0">
                <a:latin typeface="Trebuchet MS" panose="020B0603020202020204" pitchFamily="34" charset="0"/>
              </a:rPr>
              <a:t> </a:t>
            </a:r>
            <a:r>
              <a:rPr lang="en-US" sz="1700" kern="1200" dirty="0">
                <a:latin typeface="Trebuchet MS" panose="020B0603020202020204" pitchFamily="34" charset="0"/>
              </a:rPr>
              <a:t>influenced</a:t>
            </a:r>
            <a:r>
              <a:rPr lang="en-US" sz="1700" kern="1200" spc="20" dirty="0">
                <a:latin typeface="Trebuchet MS" panose="020B0603020202020204" pitchFamily="34" charset="0"/>
              </a:rPr>
              <a:t> </a:t>
            </a:r>
            <a:r>
              <a:rPr lang="en-US" sz="1700" kern="1200" spc="135" dirty="0">
                <a:latin typeface="Trebuchet MS" panose="020B0603020202020204" pitchFamily="34" charset="0"/>
              </a:rPr>
              <a:t>by</a:t>
            </a:r>
            <a:r>
              <a:rPr lang="en-US" sz="1700" kern="1200" spc="15" dirty="0">
                <a:latin typeface="Trebuchet MS" panose="020B0603020202020204" pitchFamily="34" charset="0"/>
              </a:rPr>
              <a:t> </a:t>
            </a:r>
            <a:r>
              <a:rPr lang="en-US" sz="1700" kern="1200" spc="85" dirty="0">
                <a:latin typeface="Trebuchet MS" panose="020B0603020202020204" pitchFamily="34" charset="0"/>
              </a:rPr>
              <a:t>gender-</a:t>
            </a:r>
            <a:r>
              <a:rPr lang="en-US" sz="1700" kern="1200" spc="50" dirty="0">
                <a:latin typeface="Trebuchet MS" panose="020B0603020202020204" pitchFamily="34" charset="0"/>
              </a:rPr>
              <a:t>specific</a:t>
            </a:r>
            <a:r>
              <a:rPr lang="en-US" sz="1700" kern="1200" spc="20" dirty="0">
                <a:latin typeface="Trebuchet MS" panose="020B0603020202020204" pitchFamily="34" charset="0"/>
              </a:rPr>
              <a:t> </a:t>
            </a:r>
            <a:r>
              <a:rPr lang="en-US" sz="1700" kern="1200" spc="-10" dirty="0">
                <a:latin typeface="Trebuchet MS" panose="020B0603020202020204" pitchFamily="34" charset="0"/>
              </a:rPr>
              <a:t>factors.</a:t>
            </a:r>
            <a:endParaRPr lang="en-US" sz="1700" kern="1200" dirty="0">
              <a:latin typeface="Trebuchet MS" panose="020B0603020202020204" pitchFamily="34" charset="0"/>
            </a:endParaRPr>
          </a:p>
          <a:p>
            <a:pPr marR="5080" defTabSz="914400">
              <a:lnSpc>
                <a:spcPct val="90000"/>
              </a:lnSpc>
              <a:spcAft>
                <a:spcPts val="1200"/>
              </a:spcAft>
            </a:pPr>
            <a:endParaRPr lang="en-US" sz="1700" kern="1200" dirty="0">
              <a:solidFill>
                <a:schemeClr val="accent6"/>
              </a:solidFill>
              <a:latin typeface="+mn-lt"/>
              <a:ea typeface="+mn-ea"/>
              <a:cs typeface="+mn-cs"/>
            </a:endParaRPr>
          </a:p>
        </p:txBody>
      </p:sp>
      <p:pic>
        <p:nvPicPr>
          <p:cNvPr id="3" name="Picture 2" descr="A graph with blue and orange bars&#10;&#10;Description automatically generated">
            <a:extLst>
              <a:ext uri="{FF2B5EF4-FFF2-40B4-BE49-F238E27FC236}">
                <a16:creationId xmlns:a16="http://schemas.microsoft.com/office/drawing/2014/main" id="{F68DCC12-2C29-2183-3317-8C7DAC1F9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143" y="2384120"/>
            <a:ext cx="5445904" cy="3104164"/>
          </a:xfrm>
          <a:prstGeom prst="rect">
            <a:avLst/>
          </a:prstGeom>
          <a:noFill/>
        </p:spPr>
      </p:pic>
      <p:sp>
        <p:nvSpPr>
          <p:cNvPr id="4" name="Slide Number Placeholder 3">
            <a:extLst>
              <a:ext uri="{FF2B5EF4-FFF2-40B4-BE49-F238E27FC236}">
                <a16:creationId xmlns:a16="http://schemas.microsoft.com/office/drawing/2014/main" id="{65F4DA6D-A0E8-F3FF-15D0-2CCA523383F0}"/>
              </a:ext>
            </a:extLst>
          </p:cNvPr>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8</a:t>
            </a:fld>
            <a:endParaRPr lang="en-US"/>
          </a:p>
        </p:txBody>
      </p:sp>
    </p:spTree>
    <p:extLst>
      <p:ext uri="{BB962C8B-B14F-4D97-AF65-F5344CB8AC3E}">
        <p14:creationId xmlns:p14="http://schemas.microsoft.com/office/powerpoint/2010/main" val="17987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E307-4FA3-0A8D-C429-19A34A1B0760}"/>
              </a:ext>
            </a:extLst>
          </p:cNvPr>
          <p:cNvSpPr>
            <a:spLocks noGrp="1"/>
          </p:cNvSpPr>
          <p:nvPr>
            <p:ph type="title"/>
          </p:nvPr>
        </p:nvSpPr>
        <p:spPr>
          <a:xfrm>
            <a:off x="1550563" y="1089213"/>
            <a:ext cx="9879437" cy="980844"/>
          </a:xfrm>
        </p:spPr>
        <p:txBody>
          <a:bodyPr vert="horz" lIns="91440" tIns="0" rIns="91440" bIns="0" rtlCol="0" anchor="b" anchorCtr="0">
            <a:normAutofit/>
          </a:bodyPr>
          <a:lstStyle/>
          <a:p>
            <a:r>
              <a:rPr lang="en-US" b="1" kern="1200" cap="all" spc="215" baseline="0" dirty="0">
                <a:latin typeface="+mj-lt"/>
                <a:ea typeface="+mj-ea"/>
                <a:cs typeface="+mj-cs"/>
              </a:rPr>
              <a:t>1. DEMOGRAPHICS</a:t>
            </a:r>
            <a:endParaRPr lang="en-US" b="1" kern="1200" cap="all" baseline="0" dirty="0">
              <a:latin typeface="+mj-lt"/>
              <a:ea typeface="+mj-ea"/>
              <a:cs typeface="+mj-cs"/>
            </a:endParaRPr>
          </a:p>
        </p:txBody>
      </p:sp>
      <p:sp>
        <p:nvSpPr>
          <p:cNvPr id="17" name="TextBox 16">
            <a:extLst>
              <a:ext uri="{FF2B5EF4-FFF2-40B4-BE49-F238E27FC236}">
                <a16:creationId xmlns:a16="http://schemas.microsoft.com/office/drawing/2014/main" id="{22BA6E2F-752C-1809-BB97-0B5EFA5AC2B8}"/>
              </a:ext>
            </a:extLst>
          </p:cNvPr>
          <p:cNvSpPr txBox="1"/>
          <p:nvPr/>
        </p:nvSpPr>
        <p:spPr>
          <a:xfrm>
            <a:off x="928913" y="2384120"/>
            <a:ext cx="4886099" cy="3704266"/>
          </a:xfrm>
          <a:prstGeom prst="rect">
            <a:avLst/>
          </a:prstGeom>
        </p:spPr>
        <p:txBody>
          <a:bodyPr vert="horz" lIns="91440" tIns="0" rIns="91440" bIns="0" rtlCol="0" anchor="t" anchorCtr="0">
            <a:normAutofit/>
          </a:bodyPr>
          <a:lstStyle/>
          <a:p>
            <a:pPr marR="5080" algn="ctr" defTabSz="914400">
              <a:lnSpc>
                <a:spcPct val="90000"/>
              </a:lnSpc>
              <a:spcAft>
                <a:spcPts val="1200"/>
              </a:spcAft>
            </a:pPr>
            <a:r>
              <a:rPr lang="en-US" sz="1700" kern="1200" dirty="0">
                <a:solidFill>
                  <a:schemeClr val="accent6"/>
                </a:solidFill>
                <a:latin typeface="+mn-lt"/>
                <a:ea typeface="+mn-ea"/>
                <a:cs typeface="+mn-cs"/>
              </a:rPr>
              <a:t> </a:t>
            </a:r>
            <a:r>
              <a:rPr lang="en-US" sz="1700" b="1" dirty="0">
                <a:solidFill>
                  <a:srgbClr val="DF8C8C"/>
                </a:solidFill>
              </a:rPr>
              <a:t>MARITAL STATUS</a:t>
            </a:r>
            <a:endParaRPr lang="en-US" b="1" kern="1200" dirty="0">
              <a:solidFill>
                <a:srgbClr val="DF8C8C"/>
              </a:solidFill>
              <a:latin typeface="+mn-lt"/>
              <a:ea typeface="+mn-ea"/>
              <a:cs typeface="+mn-cs"/>
            </a:endParaRPr>
          </a:p>
          <a:p>
            <a:pPr marL="12700" marR="5080" algn="just">
              <a:lnSpc>
                <a:spcPct val="150000"/>
              </a:lnSpc>
            </a:pPr>
            <a:r>
              <a:rPr lang="en-US" sz="1600" dirty="0">
                <a:solidFill>
                  <a:srgbClr val="202C8F"/>
                </a:solidFill>
                <a:latin typeface="Trebuchet MS" panose="020B0603020202020204" pitchFamily="34" charset="0"/>
                <a:cs typeface="Trebuchet MS"/>
              </a:rPr>
              <a:t>Marital</a:t>
            </a:r>
            <a:r>
              <a:rPr lang="en-US" sz="1600" spc="-70" dirty="0">
                <a:solidFill>
                  <a:srgbClr val="202C8F"/>
                </a:solidFill>
                <a:latin typeface="Trebuchet MS" panose="020B0603020202020204" pitchFamily="34" charset="0"/>
                <a:cs typeface="Trebuchet MS"/>
              </a:rPr>
              <a:t> </a:t>
            </a:r>
            <a:r>
              <a:rPr lang="en-US" sz="1600" spc="65" dirty="0">
                <a:solidFill>
                  <a:srgbClr val="202C8F"/>
                </a:solidFill>
                <a:latin typeface="Trebuchet MS" panose="020B0603020202020204" pitchFamily="34" charset="0"/>
                <a:cs typeface="Trebuchet MS"/>
              </a:rPr>
              <a:t>status</a:t>
            </a:r>
            <a:r>
              <a:rPr lang="en-US" sz="1600" spc="-70" dirty="0">
                <a:solidFill>
                  <a:srgbClr val="202C8F"/>
                </a:solidFill>
                <a:latin typeface="Trebuchet MS" panose="020B0603020202020204" pitchFamily="34" charset="0"/>
                <a:cs typeface="Trebuchet MS"/>
              </a:rPr>
              <a:t> </a:t>
            </a:r>
            <a:r>
              <a:rPr lang="en-US" sz="1600" spc="65" dirty="0">
                <a:solidFill>
                  <a:srgbClr val="202C8F"/>
                </a:solidFill>
                <a:latin typeface="Trebuchet MS" panose="020B0603020202020204" pitchFamily="34" charset="0"/>
                <a:cs typeface="Trebuchet MS"/>
              </a:rPr>
              <a:t>plays</a:t>
            </a:r>
            <a:r>
              <a:rPr lang="en-US" sz="1600" spc="-70"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a</a:t>
            </a:r>
            <a:r>
              <a:rPr lang="en-US" sz="1600" spc="-70"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crucial</a:t>
            </a:r>
            <a:r>
              <a:rPr lang="en-US" sz="1600" spc="-70"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role</a:t>
            </a:r>
            <a:r>
              <a:rPr lang="en-US" sz="1600" spc="-70"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in</a:t>
            </a:r>
            <a:r>
              <a:rPr lang="en-US" sz="1600" spc="-70" dirty="0">
                <a:solidFill>
                  <a:srgbClr val="202C8F"/>
                </a:solidFill>
                <a:latin typeface="Trebuchet MS" panose="020B0603020202020204" pitchFamily="34" charset="0"/>
                <a:cs typeface="Trebuchet MS"/>
              </a:rPr>
              <a:t> </a:t>
            </a:r>
            <a:r>
              <a:rPr lang="en-US" sz="1600" spc="-60" dirty="0">
                <a:solidFill>
                  <a:srgbClr val="202C8F"/>
                </a:solidFill>
                <a:latin typeface="Trebuchet MS" panose="020B0603020202020204" pitchFamily="34" charset="0"/>
                <a:cs typeface="Trebuchet MS"/>
              </a:rPr>
              <a:t>attrition,</a:t>
            </a:r>
            <a:r>
              <a:rPr lang="en-US" sz="1600" spc="-70"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with</a:t>
            </a:r>
            <a:r>
              <a:rPr lang="en-US" sz="1600" spc="-70"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single</a:t>
            </a:r>
            <a:r>
              <a:rPr lang="en-US" sz="1600" spc="-65" dirty="0">
                <a:solidFill>
                  <a:srgbClr val="202C8F"/>
                </a:solidFill>
                <a:latin typeface="Trebuchet MS" panose="020B0603020202020204" pitchFamily="34" charset="0"/>
                <a:cs typeface="Trebuchet MS"/>
              </a:rPr>
              <a:t> </a:t>
            </a:r>
            <a:r>
              <a:rPr lang="en-US" sz="1600" spc="70" dirty="0">
                <a:solidFill>
                  <a:srgbClr val="202C8F"/>
                </a:solidFill>
                <a:latin typeface="Trebuchet MS" panose="020B0603020202020204" pitchFamily="34" charset="0"/>
                <a:cs typeface="Trebuchet MS"/>
              </a:rPr>
              <a:t>employees</a:t>
            </a:r>
            <a:r>
              <a:rPr lang="en-US" sz="1600" spc="-70" dirty="0">
                <a:solidFill>
                  <a:srgbClr val="202C8F"/>
                </a:solidFill>
                <a:latin typeface="Trebuchet MS" panose="020B0603020202020204" pitchFamily="34" charset="0"/>
                <a:cs typeface="Trebuchet MS"/>
              </a:rPr>
              <a:t> </a:t>
            </a:r>
            <a:r>
              <a:rPr lang="en-US" sz="1600" spc="45" dirty="0">
                <a:solidFill>
                  <a:srgbClr val="202C8F"/>
                </a:solidFill>
                <a:latin typeface="Trebuchet MS" panose="020B0603020202020204" pitchFamily="34" charset="0"/>
                <a:cs typeface="Trebuchet MS"/>
              </a:rPr>
              <a:t>showing </a:t>
            </a:r>
            <a:r>
              <a:rPr lang="en-US" sz="1600" dirty="0">
                <a:solidFill>
                  <a:srgbClr val="202C8F"/>
                </a:solidFill>
                <a:latin typeface="Trebuchet MS" panose="020B0603020202020204" pitchFamily="34" charset="0"/>
                <a:cs typeface="Trebuchet MS"/>
              </a:rPr>
              <a:t>the</a:t>
            </a:r>
            <a:r>
              <a:rPr lang="en-US" sz="1600" spc="-5"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highest</a:t>
            </a:r>
            <a:r>
              <a:rPr lang="en-US" sz="1600" spc="-5" dirty="0">
                <a:solidFill>
                  <a:srgbClr val="202C8F"/>
                </a:solidFill>
                <a:latin typeface="Trebuchet MS" panose="020B0603020202020204" pitchFamily="34" charset="0"/>
                <a:cs typeface="Trebuchet MS"/>
              </a:rPr>
              <a:t> </a:t>
            </a:r>
            <a:r>
              <a:rPr lang="en-US" sz="1600" spc="60" dirty="0">
                <a:solidFill>
                  <a:srgbClr val="202C8F"/>
                </a:solidFill>
                <a:latin typeface="Trebuchet MS" panose="020B0603020202020204" pitchFamily="34" charset="0"/>
                <a:cs typeface="Trebuchet MS"/>
              </a:rPr>
              <a:t>propensity</a:t>
            </a:r>
            <a:r>
              <a:rPr lang="en-US" sz="1600" spc="-5"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to </a:t>
            </a:r>
            <a:r>
              <a:rPr lang="en-US" sz="1600" spc="-65" dirty="0">
                <a:solidFill>
                  <a:srgbClr val="202C8F"/>
                </a:solidFill>
                <a:latin typeface="Trebuchet MS" panose="020B0603020202020204" pitchFamily="34" charset="0"/>
                <a:cs typeface="Trebuchet MS"/>
              </a:rPr>
              <a:t>leave.</a:t>
            </a:r>
            <a:r>
              <a:rPr lang="en-US" sz="1600" spc="-5"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This</a:t>
            </a:r>
            <a:r>
              <a:rPr lang="en-US" sz="1600" spc="-5" dirty="0">
                <a:solidFill>
                  <a:srgbClr val="202C8F"/>
                </a:solidFill>
                <a:latin typeface="Trebuchet MS" panose="020B0603020202020204" pitchFamily="34" charset="0"/>
                <a:cs typeface="Trebuchet MS"/>
              </a:rPr>
              <a:t> </a:t>
            </a:r>
            <a:r>
              <a:rPr lang="en-US" sz="1600" spc="55" dirty="0">
                <a:solidFill>
                  <a:srgbClr val="202C8F"/>
                </a:solidFill>
                <a:latin typeface="Trebuchet MS" panose="020B0603020202020204" pitchFamily="34" charset="0"/>
                <a:cs typeface="Trebuchet MS"/>
              </a:rPr>
              <a:t>could</a:t>
            </a:r>
            <a:r>
              <a:rPr lang="en-US" sz="1600" spc="-5" dirty="0">
                <a:solidFill>
                  <a:srgbClr val="202C8F"/>
                </a:solidFill>
                <a:latin typeface="Trebuchet MS" panose="020B0603020202020204" pitchFamily="34" charset="0"/>
                <a:cs typeface="Trebuchet MS"/>
              </a:rPr>
              <a:t> </a:t>
            </a:r>
            <a:r>
              <a:rPr lang="en-US" sz="1600" spc="95" dirty="0">
                <a:solidFill>
                  <a:srgbClr val="202C8F"/>
                </a:solidFill>
                <a:latin typeface="Trebuchet MS" panose="020B0603020202020204" pitchFamily="34" charset="0"/>
                <a:cs typeface="Trebuchet MS"/>
              </a:rPr>
              <a:t>be</a:t>
            </a:r>
            <a:r>
              <a:rPr lang="en-US" sz="1600" dirty="0">
                <a:solidFill>
                  <a:srgbClr val="202C8F"/>
                </a:solidFill>
                <a:latin typeface="Trebuchet MS" panose="020B0603020202020204" pitchFamily="34" charset="0"/>
                <a:cs typeface="Trebuchet MS"/>
              </a:rPr>
              <a:t> </a:t>
            </a:r>
            <a:r>
              <a:rPr lang="en-US" sz="1600" spc="75" dirty="0">
                <a:solidFill>
                  <a:srgbClr val="202C8F"/>
                </a:solidFill>
                <a:latin typeface="Trebuchet MS" panose="020B0603020202020204" pitchFamily="34" charset="0"/>
                <a:cs typeface="Trebuchet MS"/>
              </a:rPr>
              <a:t>due</a:t>
            </a:r>
            <a:r>
              <a:rPr lang="en-US" sz="1600" spc="-5"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to</a:t>
            </a:r>
            <a:r>
              <a:rPr lang="en-US" sz="1600" spc="-5"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career</a:t>
            </a:r>
            <a:r>
              <a:rPr lang="en-US" sz="1600" spc="-5" dirty="0">
                <a:solidFill>
                  <a:srgbClr val="202C8F"/>
                </a:solidFill>
                <a:latin typeface="Trebuchet MS" panose="020B0603020202020204" pitchFamily="34" charset="0"/>
                <a:cs typeface="Trebuchet MS"/>
              </a:rPr>
              <a:t> </a:t>
            </a:r>
            <a:r>
              <a:rPr lang="en-US" sz="1600" spc="-10" dirty="0">
                <a:solidFill>
                  <a:srgbClr val="202C8F"/>
                </a:solidFill>
                <a:latin typeface="Trebuchet MS" panose="020B0603020202020204" pitchFamily="34" charset="0"/>
                <a:cs typeface="Trebuchet MS"/>
              </a:rPr>
              <a:t>mobility, </a:t>
            </a:r>
            <a:r>
              <a:rPr lang="en-US" sz="1600" dirty="0">
                <a:solidFill>
                  <a:srgbClr val="202C8F"/>
                </a:solidFill>
                <a:latin typeface="Trebuchet MS" panose="020B0603020202020204" pitchFamily="34" charset="0"/>
                <a:cs typeface="Trebuchet MS"/>
              </a:rPr>
              <a:t>personal</a:t>
            </a:r>
            <a:r>
              <a:rPr lang="en-US" sz="1600" spc="70" dirty="0">
                <a:solidFill>
                  <a:srgbClr val="202C8F"/>
                </a:solidFill>
                <a:latin typeface="Trebuchet MS" panose="020B0603020202020204" pitchFamily="34" charset="0"/>
                <a:cs typeface="Trebuchet MS"/>
              </a:rPr>
              <a:t> </a:t>
            </a:r>
            <a:r>
              <a:rPr lang="en-US" sz="1600" spc="-75" dirty="0">
                <a:solidFill>
                  <a:srgbClr val="202C8F"/>
                </a:solidFill>
                <a:latin typeface="Trebuchet MS" panose="020B0603020202020204" pitchFamily="34" charset="0"/>
                <a:cs typeface="Trebuchet MS"/>
              </a:rPr>
              <a:t>life</a:t>
            </a:r>
            <a:r>
              <a:rPr lang="en-US" sz="1600" spc="75"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changes,</a:t>
            </a:r>
            <a:r>
              <a:rPr lang="en-US" sz="1600" spc="75"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or</a:t>
            </a:r>
            <a:r>
              <a:rPr lang="en-US" sz="1600" spc="75"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job</a:t>
            </a:r>
            <a:r>
              <a:rPr lang="en-US" sz="1600" spc="75"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dissatisfaction</a:t>
            </a:r>
            <a:r>
              <a:rPr lang="en-US" sz="1600" spc="75" dirty="0">
                <a:solidFill>
                  <a:srgbClr val="202C8F"/>
                </a:solidFill>
                <a:latin typeface="Trebuchet MS" panose="020B0603020202020204" pitchFamily="34" charset="0"/>
                <a:cs typeface="Trebuchet MS"/>
              </a:rPr>
              <a:t> </a:t>
            </a:r>
            <a:r>
              <a:rPr lang="en-US" sz="1600" dirty="0">
                <a:solidFill>
                  <a:srgbClr val="202C8F"/>
                </a:solidFill>
                <a:latin typeface="Trebuchet MS" panose="020B0603020202020204" pitchFamily="34" charset="0"/>
                <a:cs typeface="Trebuchet MS"/>
              </a:rPr>
              <a:t>influenced</a:t>
            </a:r>
            <a:r>
              <a:rPr lang="en-US" sz="1600" spc="70" dirty="0">
                <a:solidFill>
                  <a:srgbClr val="202C8F"/>
                </a:solidFill>
                <a:latin typeface="Trebuchet MS" panose="020B0603020202020204" pitchFamily="34" charset="0"/>
                <a:cs typeface="Trebuchet MS"/>
              </a:rPr>
              <a:t> </a:t>
            </a:r>
            <a:r>
              <a:rPr lang="en-US" sz="1600" spc="135" dirty="0">
                <a:solidFill>
                  <a:srgbClr val="202C8F"/>
                </a:solidFill>
                <a:latin typeface="Trebuchet MS" panose="020B0603020202020204" pitchFamily="34" charset="0"/>
                <a:cs typeface="Trebuchet MS"/>
              </a:rPr>
              <a:t>by</a:t>
            </a:r>
            <a:r>
              <a:rPr lang="en-US" sz="1600" spc="75" dirty="0">
                <a:solidFill>
                  <a:srgbClr val="202C8F"/>
                </a:solidFill>
                <a:latin typeface="Trebuchet MS" panose="020B0603020202020204" pitchFamily="34" charset="0"/>
                <a:cs typeface="Trebuchet MS"/>
              </a:rPr>
              <a:t> </a:t>
            </a:r>
            <a:r>
              <a:rPr lang="en-US" sz="1600" spc="-20" dirty="0">
                <a:solidFill>
                  <a:srgbClr val="202C8F"/>
                </a:solidFill>
                <a:latin typeface="Trebuchet MS" panose="020B0603020202020204" pitchFamily="34" charset="0"/>
                <a:cs typeface="Trebuchet MS"/>
              </a:rPr>
              <a:t>marital</a:t>
            </a:r>
            <a:r>
              <a:rPr lang="en-US" sz="1600" spc="75" dirty="0">
                <a:solidFill>
                  <a:srgbClr val="202C8F"/>
                </a:solidFill>
                <a:latin typeface="Trebuchet MS" panose="020B0603020202020204" pitchFamily="34" charset="0"/>
                <a:cs typeface="Trebuchet MS"/>
              </a:rPr>
              <a:t> </a:t>
            </a:r>
            <a:r>
              <a:rPr lang="en-US" sz="1600" spc="90" dirty="0">
                <a:solidFill>
                  <a:srgbClr val="202C8F"/>
                </a:solidFill>
                <a:latin typeface="Trebuchet MS" panose="020B0603020202020204" pitchFamily="34" charset="0"/>
                <a:cs typeface="Trebuchet MS"/>
              </a:rPr>
              <a:t>status- </a:t>
            </a:r>
            <a:r>
              <a:rPr lang="en-US" sz="1600" dirty="0">
                <a:solidFill>
                  <a:srgbClr val="202C8F"/>
                </a:solidFill>
                <a:latin typeface="Trebuchet MS" panose="020B0603020202020204" pitchFamily="34" charset="0"/>
                <a:cs typeface="Trebuchet MS"/>
              </a:rPr>
              <a:t>related</a:t>
            </a:r>
            <a:r>
              <a:rPr lang="en-US" sz="1600" spc="-80" dirty="0">
                <a:solidFill>
                  <a:srgbClr val="202C8F"/>
                </a:solidFill>
                <a:latin typeface="Trebuchet MS" panose="020B0603020202020204" pitchFamily="34" charset="0"/>
                <a:cs typeface="Trebuchet MS"/>
              </a:rPr>
              <a:t> </a:t>
            </a:r>
            <a:r>
              <a:rPr lang="en-US" sz="1600" spc="-10" dirty="0">
                <a:solidFill>
                  <a:srgbClr val="202C8F"/>
                </a:solidFill>
                <a:latin typeface="Trebuchet MS" panose="020B0603020202020204" pitchFamily="34" charset="0"/>
                <a:cs typeface="Trebuchet MS"/>
              </a:rPr>
              <a:t>factors.</a:t>
            </a:r>
            <a:endParaRPr lang="en-US" sz="1600" dirty="0">
              <a:solidFill>
                <a:srgbClr val="202C8F"/>
              </a:solidFill>
              <a:latin typeface="Trebuchet MS" panose="020B0603020202020204" pitchFamily="34" charset="0"/>
              <a:cs typeface="Trebuchet MS"/>
            </a:endParaRPr>
          </a:p>
          <a:p>
            <a:pPr marR="5080" defTabSz="914400">
              <a:lnSpc>
                <a:spcPct val="90000"/>
              </a:lnSpc>
              <a:spcAft>
                <a:spcPts val="1200"/>
              </a:spcAft>
            </a:pPr>
            <a:endParaRPr lang="en-US" sz="1700" kern="1200" dirty="0">
              <a:solidFill>
                <a:schemeClr val="accent6"/>
              </a:solidFill>
              <a:latin typeface="+mn-lt"/>
              <a:ea typeface="+mn-ea"/>
              <a:cs typeface="+mn-cs"/>
            </a:endParaRPr>
          </a:p>
        </p:txBody>
      </p:sp>
      <p:sp>
        <p:nvSpPr>
          <p:cNvPr id="4" name="Slide Number Placeholder 3">
            <a:extLst>
              <a:ext uri="{FF2B5EF4-FFF2-40B4-BE49-F238E27FC236}">
                <a16:creationId xmlns:a16="http://schemas.microsoft.com/office/drawing/2014/main" id="{65F4DA6D-A0E8-F3FF-15D0-2CCA523383F0}"/>
              </a:ext>
            </a:extLst>
          </p:cNvPr>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9</a:t>
            </a:fld>
            <a:endParaRPr lang="en-US"/>
          </a:p>
        </p:txBody>
      </p:sp>
      <p:pic>
        <p:nvPicPr>
          <p:cNvPr id="5" name="Picture 4" descr="A blue bar graph with white text&#10;&#10;Description automatically generated">
            <a:extLst>
              <a:ext uri="{FF2B5EF4-FFF2-40B4-BE49-F238E27FC236}">
                <a16:creationId xmlns:a16="http://schemas.microsoft.com/office/drawing/2014/main" id="{A952E42B-C172-18FD-DFAD-C8D887C45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3354" y="2384120"/>
            <a:ext cx="5233578" cy="3109537"/>
          </a:xfrm>
          <a:prstGeom prst="rect">
            <a:avLst/>
          </a:prstGeom>
        </p:spPr>
      </p:pic>
    </p:spTree>
    <p:extLst>
      <p:ext uri="{BB962C8B-B14F-4D97-AF65-F5344CB8AC3E}">
        <p14:creationId xmlns:p14="http://schemas.microsoft.com/office/powerpoint/2010/main" val="286569390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{27AA7606-D1B9-40DD-9DA5-D1BC6C4F8509}tf78438558_win32</Template>
  <TotalTime>218</TotalTime>
  <Words>993</Words>
  <Application>Microsoft Office PowerPoint</Application>
  <PresentationFormat>Widescreen</PresentationFormat>
  <Paragraphs>94</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Sabon Next LT</vt:lpstr>
      <vt:lpstr>Times New Roman</vt:lpstr>
      <vt:lpstr>Trebuchet MS</vt:lpstr>
      <vt:lpstr>Custom</vt:lpstr>
      <vt:lpstr>EMPLOYEE ATTRITION     ANALYSIS</vt:lpstr>
      <vt:lpstr>Introduction</vt:lpstr>
      <vt:lpstr>BUSINESS PROBLEM</vt:lpstr>
      <vt:lpstr>PROJECT STATEMENT</vt:lpstr>
      <vt:lpstr>TOOLS USED</vt:lpstr>
      <vt:lpstr>Descriptive Statistics</vt:lpstr>
      <vt:lpstr>Analysis and Insights</vt:lpstr>
      <vt:lpstr>1. DEMOGRAPHICS</vt:lpstr>
      <vt:lpstr>1. DEMOGRAPHICS</vt:lpstr>
      <vt:lpstr>2. JOB RELATED FACTORS</vt:lpstr>
      <vt:lpstr>2. JOB RELATED FACTORS</vt:lpstr>
      <vt:lpstr>3. WORK CULTURE</vt:lpstr>
      <vt:lpstr>4. CAREER PROGRESSION</vt:lpstr>
      <vt:lpstr>5. EMPLOYEE PORTFOLIO</vt:lpstr>
      <vt:lpstr>LIMITATIONS</vt:lpstr>
      <vt:lpstr>RECOMMENDATIONS</vt:lpstr>
      <vt:lpstr>THANK YOUU!!!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SNEH PATHAK (STUDENT ID- C0938327) BDM 1024 - Data Technology Solutions – lab1 PROF. JEY KANESH</dc:title>
  <dc:subject/>
  <dc:creator>Sneh Pathak</dc:creator>
  <cp:lastModifiedBy>Sneh Pathak</cp:lastModifiedBy>
  <cp:revision>1</cp:revision>
  <dcterms:created xsi:type="dcterms:W3CDTF">2024-05-29T19:58:45Z</dcterms:created>
  <dcterms:modified xsi:type="dcterms:W3CDTF">2024-08-21T15:59:18Z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