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4"/>
  </p:sldMasterIdLst>
  <p:notesMasterIdLst>
    <p:notesMasterId r:id="rId18"/>
  </p:notesMasterIdLst>
  <p:sldIdLst>
    <p:sldId id="256" r:id="rId5"/>
    <p:sldId id="260" r:id="rId6"/>
    <p:sldId id="341" r:id="rId7"/>
    <p:sldId id="262" r:id="rId8"/>
    <p:sldId id="263" r:id="rId9"/>
    <p:sldId id="264" r:id="rId10"/>
    <p:sldId id="265" r:id="rId11"/>
    <p:sldId id="266" r:id="rId12"/>
    <p:sldId id="267" r:id="rId13"/>
    <p:sldId id="337" r:id="rId14"/>
    <p:sldId id="338" r:id="rId15"/>
    <p:sldId id="339" r:id="rId16"/>
    <p:sldId id="340" r:id="rId17"/>
  </p:sldIdLst>
  <p:sldSz cx="9144000" cy="5143500" type="screen16x9"/>
  <p:notesSz cx="6858000" cy="9144000"/>
  <p:embeddedFontLst>
    <p:embeddedFont>
      <p:font typeface="Coming Soon" panose="020B0604020202020204" charset="0"/>
      <p:regular r:id="rId19"/>
    </p:embeddedFont>
    <p:embeddedFont>
      <p:font typeface="Concert One" pitchFamily="2" charset="0"/>
      <p:regular r:id="rId20"/>
    </p:embeddedFont>
    <p:embeddedFont>
      <p:font typeface="Nordique Inline" panose="00000500000000000000" pitchFamily="2" charset="0"/>
      <p:regular r:id="rId21"/>
    </p:embeddedFont>
    <p:embeddedFont>
      <p:font typeface="Roboto Mono" panose="00000009000000000000" pitchFamily="49" charset="0"/>
      <p:regular r:id="rId22"/>
      <p:bold r:id="rId23"/>
      <p:italic r:id="rId24"/>
      <p:boldItalic r:id="rId25"/>
    </p:embeddedFont>
    <p:embeddedFont>
      <p:font typeface="Roboto Mono Medium" panose="00000009000000000000"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D1412D-1FA2-424C-86EF-7D6B2055AAA9}" v="17" dt="2025-03-04T03:11:49.191"/>
  </p1510:revLst>
</p1510:revInfo>
</file>

<file path=ppt/tableStyles.xml><?xml version="1.0" encoding="utf-8"?>
<a:tblStyleLst xmlns:a="http://schemas.openxmlformats.org/drawingml/2006/main" def="{10A295F5-5551-4A67-9321-868F0D0BBD0E}">
  <a:tblStyle styleId="{10A295F5-5551-4A67-9321-868F0D0BB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a:extLst>
            <a:ext uri="{FF2B5EF4-FFF2-40B4-BE49-F238E27FC236}">
              <a16:creationId xmlns:a16="http://schemas.microsoft.com/office/drawing/2014/main" id="{182EAD3E-15D8-7306-9499-E02F3A41720F}"/>
            </a:ext>
          </a:extLst>
        </p:cNvPr>
        <p:cNvGrpSpPr/>
        <p:nvPr/>
      </p:nvGrpSpPr>
      <p:grpSpPr>
        <a:xfrm>
          <a:off x="0" y="0"/>
          <a:ext cx="0" cy="0"/>
          <a:chOff x="0" y="0"/>
          <a:chExt cx="0" cy="0"/>
        </a:xfrm>
      </p:grpSpPr>
      <p:sp>
        <p:nvSpPr>
          <p:cNvPr id="395" name="Google Shape;395;g120f6c89457_0_553:notes">
            <a:extLst>
              <a:ext uri="{FF2B5EF4-FFF2-40B4-BE49-F238E27FC236}">
                <a16:creationId xmlns:a16="http://schemas.microsoft.com/office/drawing/2014/main" id="{C63704A2-4716-7535-901C-988431CC66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20f6c89457_0_553:notes">
            <a:extLst>
              <a:ext uri="{FF2B5EF4-FFF2-40B4-BE49-F238E27FC236}">
                <a16:creationId xmlns:a16="http://schemas.microsoft.com/office/drawing/2014/main" id="{8F550AC3-D607-0452-4517-F7168C8B57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0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a:extLst>
            <a:ext uri="{FF2B5EF4-FFF2-40B4-BE49-F238E27FC236}">
              <a16:creationId xmlns:a16="http://schemas.microsoft.com/office/drawing/2014/main" id="{7E9F7DD3-3CDE-308E-25AA-A806AF748469}"/>
            </a:ext>
          </a:extLst>
        </p:cNvPr>
        <p:cNvGrpSpPr/>
        <p:nvPr/>
      </p:nvGrpSpPr>
      <p:grpSpPr>
        <a:xfrm>
          <a:off x="0" y="0"/>
          <a:ext cx="0" cy="0"/>
          <a:chOff x="0" y="0"/>
          <a:chExt cx="0" cy="0"/>
        </a:xfrm>
      </p:grpSpPr>
      <p:sp>
        <p:nvSpPr>
          <p:cNvPr id="407" name="Google Shape;407;g853034354b_0_49:notes">
            <a:extLst>
              <a:ext uri="{FF2B5EF4-FFF2-40B4-BE49-F238E27FC236}">
                <a16:creationId xmlns:a16="http://schemas.microsoft.com/office/drawing/2014/main" id="{22414574-69CF-5299-AC12-56A4B5CBE0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53034354b_0_49:notes">
            <a:extLst>
              <a:ext uri="{FF2B5EF4-FFF2-40B4-BE49-F238E27FC236}">
                <a16:creationId xmlns:a16="http://schemas.microsoft.com/office/drawing/2014/main" id="{B3279B2E-D10B-2BA8-426D-B1BF69A421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632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a:extLst>
            <a:ext uri="{FF2B5EF4-FFF2-40B4-BE49-F238E27FC236}">
              <a16:creationId xmlns:a16="http://schemas.microsoft.com/office/drawing/2014/main" id="{858A1532-BDA1-DF59-166A-81EEF4F778CF}"/>
            </a:ext>
          </a:extLst>
        </p:cNvPr>
        <p:cNvGrpSpPr/>
        <p:nvPr/>
      </p:nvGrpSpPr>
      <p:grpSpPr>
        <a:xfrm>
          <a:off x="0" y="0"/>
          <a:ext cx="0" cy="0"/>
          <a:chOff x="0" y="0"/>
          <a:chExt cx="0" cy="0"/>
        </a:xfrm>
      </p:grpSpPr>
      <p:sp>
        <p:nvSpPr>
          <p:cNvPr id="418" name="Google Shape;418;g1209571f4d9_0_158:notes">
            <a:extLst>
              <a:ext uri="{FF2B5EF4-FFF2-40B4-BE49-F238E27FC236}">
                <a16:creationId xmlns:a16="http://schemas.microsoft.com/office/drawing/2014/main" id="{E32543F1-9AEE-FE8E-E343-8FE0A2003E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09571f4d9_0_158:notes">
            <a:extLst>
              <a:ext uri="{FF2B5EF4-FFF2-40B4-BE49-F238E27FC236}">
                <a16:creationId xmlns:a16="http://schemas.microsoft.com/office/drawing/2014/main" id="{6F79B9AD-D75E-E81A-3B46-BC653F6622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905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a:extLst>
            <a:ext uri="{FF2B5EF4-FFF2-40B4-BE49-F238E27FC236}">
              <a16:creationId xmlns:a16="http://schemas.microsoft.com/office/drawing/2014/main" id="{C7FE83CA-5EE0-B558-8C2E-980796CB0BA6}"/>
            </a:ext>
          </a:extLst>
        </p:cNvPr>
        <p:cNvGrpSpPr/>
        <p:nvPr/>
      </p:nvGrpSpPr>
      <p:grpSpPr>
        <a:xfrm>
          <a:off x="0" y="0"/>
          <a:ext cx="0" cy="0"/>
          <a:chOff x="0" y="0"/>
          <a:chExt cx="0" cy="0"/>
        </a:xfrm>
      </p:grpSpPr>
      <p:sp>
        <p:nvSpPr>
          <p:cNvPr id="453" name="Google Shape;453;g1209571f4d9_0_124:notes">
            <a:extLst>
              <a:ext uri="{FF2B5EF4-FFF2-40B4-BE49-F238E27FC236}">
                <a16:creationId xmlns:a16="http://schemas.microsoft.com/office/drawing/2014/main" id="{EF4E4739-9E2B-775B-ED2C-085B63061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209571f4d9_0_124:notes">
            <a:extLst>
              <a:ext uri="{FF2B5EF4-FFF2-40B4-BE49-F238E27FC236}">
                <a16:creationId xmlns:a16="http://schemas.microsoft.com/office/drawing/2014/main" id="{E76BA89B-D939-3B31-445E-8A4CED7543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97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77e31443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77e31443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a:extLst>
            <a:ext uri="{FF2B5EF4-FFF2-40B4-BE49-F238E27FC236}">
              <a16:creationId xmlns:a16="http://schemas.microsoft.com/office/drawing/2014/main" id="{92D65349-941A-8923-12D5-B975BF251F9B}"/>
            </a:ext>
          </a:extLst>
        </p:cNvPr>
        <p:cNvGrpSpPr/>
        <p:nvPr/>
      </p:nvGrpSpPr>
      <p:grpSpPr>
        <a:xfrm>
          <a:off x="0" y="0"/>
          <a:ext cx="0" cy="0"/>
          <a:chOff x="0" y="0"/>
          <a:chExt cx="0" cy="0"/>
        </a:xfrm>
      </p:grpSpPr>
      <p:sp>
        <p:nvSpPr>
          <p:cNvPr id="345" name="Google Shape;345;g853034354b_0_63:notes">
            <a:extLst>
              <a:ext uri="{FF2B5EF4-FFF2-40B4-BE49-F238E27FC236}">
                <a16:creationId xmlns:a16="http://schemas.microsoft.com/office/drawing/2014/main" id="{9CF3ADC6-CFAB-23D0-D908-FDF07CC063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53034354b_0_63:notes">
            <a:extLst>
              <a:ext uri="{FF2B5EF4-FFF2-40B4-BE49-F238E27FC236}">
                <a16:creationId xmlns:a16="http://schemas.microsoft.com/office/drawing/2014/main" id="{EE46FCE4-3875-066D-9785-1A4861B81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73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53034354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53034354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0f6c89457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20f6c89457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209571f4d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209571f4d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5303435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5303435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209571f4d9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209571f4d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r="1545" b="6838"/>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13" name="Google Shape;13;p2"/>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a:endParaRPr/>
          </a:p>
        </p:txBody>
      </p:sp>
      <p:sp>
        <p:nvSpPr>
          <p:cNvPr id="14" name="Google Shape;14;p2"/>
          <p:cNvSpPr txBox="1">
            <a:spLocks noGrp="1"/>
          </p:cNvSpPr>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SECTION_TITLE_AND_DESCRIPTION_1_2_1">
    <p:spTree>
      <p:nvGrpSpPr>
        <p:cNvPr id="1" name="Shape 170"/>
        <p:cNvGrpSpPr/>
        <p:nvPr/>
      </p:nvGrpSpPr>
      <p:grpSpPr>
        <a:xfrm>
          <a:off x="0" y="0"/>
          <a:ext cx="0" cy="0"/>
          <a:chOff x="0" y="0"/>
          <a:chExt cx="0" cy="0"/>
        </a:xfrm>
      </p:grpSpPr>
      <p:pic>
        <p:nvPicPr>
          <p:cNvPr id="171" name="Google Shape;171;p2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2" name="Google Shape;172;p29"/>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
        <p:nvSpPr>
          <p:cNvPr id="173" name="Google Shape;173;p29"/>
          <p:cNvSpPr txBox="1">
            <a:spLocks noGrp="1"/>
          </p:cNvSpPr>
          <p:nvPr>
            <p:ph type="title"/>
          </p:nvPr>
        </p:nvSpPr>
        <p:spPr>
          <a:xfrm>
            <a:off x="2598373" y="1548225"/>
            <a:ext cx="1971900" cy="4884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74" name="Google Shape;174;p29"/>
          <p:cNvSpPr txBox="1">
            <a:spLocks noGrp="1"/>
          </p:cNvSpPr>
          <p:nvPr>
            <p:ph type="subTitle" idx="1"/>
          </p:nvPr>
        </p:nvSpPr>
        <p:spPr>
          <a:xfrm>
            <a:off x="2598375" y="1928075"/>
            <a:ext cx="19719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75" name="Google Shape;175;p29"/>
          <p:cNvSpPr txBox="1">
            <a:spLocks noGrp="1"/>
          </p:cNvSpPr>
          <p:nvPr>
            <p:ph type="title" idx="2"/>
          </p:nvPr>
        </p:nvSpPr>
        <p:spPr>
          <a:xfrm>
            <a:off x="5835074" y="1548225"/>
            <a:ext cx="1971900" cy="4884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76" name="Google Shape;176;p29"/>
          <p:cNvSpPr txBox="1">
            <a:spLocks noGrp="1"/>
          </p:cNvSpPr>
          <p:nvPr>
            <p:ph type="subTitle" idx="3"/>
          </p:nvPr>
        </p:nvSpPr>
        <p:spPr>
          <a:xfrm>
            <a:off x="5835075" y="1928075"/>
            <a:ext cx="19719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77" name="Google Shape;177;p29"/>
          <p:cNvSpPr txBox="1">
            <a:spLocks noGrp="1"/>
          </p:cNvSpPr>
          <p:nvPr>
            <p:ph type="title" idx="4"/>
          </p:nvPr>
        </p:nvSpPr>
        <p:spPr>
          <a:xfrm>
            <a:off x="2598373" y="2987900"/>
            <a:ext cx="1971900" cy="4884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78" name="Google Shape;178;p29"/>
          <p:cNvSpPr txBox="1">
            <a:spLocks noGrp="1"/>
          </p:cNvSpPr>
          <p:nvPr>
            <p:ph type="subTitle" idx="5"/>
          </p:nvPr>
        </p:nvSpPr>
        <p:spPr>
          <a:xfrm>
            <a:off x="2598375" y="3369312"/>
            <a:ext cx="19719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79" name="Google Shape;179;p29"/>
          <p:cNvSpPr txBox="1">
            <a:spLocks noGrp="1"/>
          </p:cNvSpPr>
          <p:nvPr>
            <p:ph type="title" idx="6"/>
          </p:nvPr>
        </p:nvSpPr>
        <p:spPr>
          <a:xfrm>
            <a:off x="5835074" y="2987898"/>
            <a:ext cx="1971900" cy="4884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80" name="Google Shape;180;p29"/>
          <p:cNvSpPr txBox="1">
            <a:spLocks noGrp="1"/>
          </p:cNvSpPr>
          <p:nvPr>
            <p:ph type="subTitle" idx="7"/>
          </p:nvPr>
        </p:nvSpPr>
        <p:spPr>
          <a:xfrm>
            <a:off x="5835075" y="3369311"/>
            <a:ext cx="19719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81" name="Google Shape;181;p29"/>
          <p:cNvSpPr txBox="1">
            <a:spLocks noGrp="1"/>
          </p:cNvSpPr>
          <p:nvPr>
            <p:ph type="title" idx="8"/>
          </p:nvPr>
        </p:nvSpPr>
        <p:spPr>
          <a:xfrm>
            <a:off x="1926750" y="711175"/>
            <a:ext cx="52905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1"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1"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r="1545" b="6838"/>
          <a:stretch/>
        </p:blipFill>
        <p:spPr>
          <a:xfrm>
            <a:off x="384887" y="134900"/>
            <a:ext cx="8374226" cy="48737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18" name="Google Shape;18;p3"/>
          <p:cNvSpPr txBox="1">
            <a:spLocks noGrp="1"/>
          </p:cNvSpPr>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9" name="Google Shape;19;p3"/>
          <p:cNvSpPr txBox="1">
            <a:spLocks noGrp="1"/>
          </p:cNvSpPr>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a:endParaRPr/>
          </a:p>
        </p:txBody>
      </p:sp>
      <p:sp>
        <p:nvSpPr>
          <p:cNvPr id="20" name="Google Shape;20;p3"/>
          <p:cNvSpPr txBox="1">
            <a:spLocks noGrp="1"/>
          </p:cNvSpPr>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a:spLocks noGrp="1"/>
          </p:cNvSpPr>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2"/>
              </a:buClr>
              <a:buSzPts val="1600"/>
              <a:buChar char="●"/>
              <a:defRPr sz="1600">
                <a:solidFill>
                  <a:schemeClr val="dk2"/>
                </a:solidFill>
              </a:defRPr>
            </a:lvl1pPr>
            <a:lvl2pPr marL="914400" lvl="1" indent="-330200">
              <a:lnSpc>
                <a:spcPct val="100000"/>
              </a:lnSpc>
              <a:spcBef>
                <a:spcPts val="1600"/>
              </a:spcBef>
              <a:spcAft>
                <a:spcPts val="0"/>
              </a:spcAft>
              <a:buClr>
                <a:schemeClr val="dk2"/>
              </a:buClr>
              <a:buSzPts val="1600"/>
              <a:buChar char="○"/>
              <a:defRPr sz="1600">
                <a:solidFill>
                  <a:schemeClr val="dk2"/>
                </a:solidFill>
              </a:defRPr>
            </a:lvl2pPr>
            <a:lvl3pPr marL="1371600" lvl="2" indent="-330200">
              <a:lnSpc>
                <a:spcPct val="100000"/>
              </a:lnSpc>
              <a:spcBef>
                <a:spcPts val="1600"/>
              </a:spcBef>
              <a:spcAft>
                <a:spcPts val="0"/>
              </a:spcAft>
              <a:buClr>
                <a:schemeClr val="dk2"/>
              </a:buClr>
              <a:buSzPts val="1600"/>
              <a:buChar char="■"/>
              <a:defRPr sz="1600">
                <a:solidFill>
                  <a:schemeClr val="dk2"/>
                </a:solidFill>
              </a:defRPr>
            </a:lvl3pPr>
            <a:lvl4pPr marL="1828800" lvl="3" indent="-330200">
              <a:lnSpc>
                <a:spcPct val="100000"/>
              </a:lnSpc>
              <a:spcBef>
                <a:spcPts val="1600"/>
              </a:spcBef>
              <a:spcAft>
                <a:spcPts val="0"/>
              </a:spcAft>
              <a:buClr>
                <a:schemeClr val="dk2"/>
              </a:buClr>
              <a:buSzPts val="1600"/>
              <a:buChar char="●"/>
              <a:defRPr sz="1600">
                <a:solidFill>
                  <a:schemeClr val="dk2"/>
                </a:solidFill>
              </a:defRPr>
            </a:lvl4pPr>
            <a:lvl5pPr marL="2286000" lvl="4" indent="-330200">
              <a:lnSpc>
                <a:spcPct val="100000"/>
              </a:lnSpc>
              <a:spcBef>
                <a:spcPts val="1600"/>
              </a:spcBef>
              <a:spcAft>
                <a:spcPts val="0"/>
              </a:spcAft>
              <a:buClr>
                <a:schemeClr val="dk2"/>
              </a:buClr>
              <a:buSzPts val="1600"/>
              <a:buChar char="○"/>
              <a:defRPr sz="1600">
                <a:solidFill>
                  <a:schemeClr val="dk2"/>
                </a:solidFill>
              </a:defRPr>
            </a:lvl5pPr>
            <a:lvl6pPr marL="2743200" lvl="5" indent="-330200">
              <a:lnSpc>
                <a:spcPct val="100000"/>
              </a:lnSpc>
              <a:spcBef>
                <a:spcPts val="1600"/>
              </a:spcBef>
              <a:spcAft>
                <a:spcPts val="0"/>
              </a:spcAft>
              <a:buClr>
                <a:schemeClr val="dk2"/>
              </a:buClr>
              <a:buSzPts val="1600"/>
              <a:buChar char="■"/>
              <a:defRPr sz="1600">
                <a:solidFill>
                  <a:schemeClr val="dk2"/>
                </a:solidFill>
              </a:defRPr>
            </a:lvl6pPr>
            <a:lvl7pPr marL="3200400" lvl="6" indent="-330200">
              <a:lnSpc>
                <a:spcPct val="100000"/>
              </a:lnSpc>
              <a:spcBef>
                <a:spcPts val="1600"/>
              </a:spcBef>
              <a:spcAft>
                <a:spcPts val="0"/>
              </a:spcAft>
              <a:buClr>
                <a:schemeClr val="dk2"/>
              </a:buClr>
              <a:buSzPts val="1600"/>
              <a:buChar char="●"/>
              <a:defRPr sz="1600">
                <a:solidFill>
                  <a:schemeClr val="dk2"/>
                </a:solidFill>
              </a:defRPr>
            </a:lvl7pPr>
            <a:lvl8pPr marL="3657600" lvl="7" indent="-330200">
              <a:lnSpc>
                <a:spcPct val="100000"/>
              </a:lnSpc>
              <a:spcBef>
                <a:spcPts val="1600"/>
              </a:spcBef>
              <a:spcAft>
                <a:spcPts val="0"/>
              </a:spcAft>
              <a:buClr>
                <a:schemeClr val="dk2"/>
              </a:buClr>
              <a:buSzPts val="1600"/>
              <a:buChar char="○"/>
              <a:defRPr sz="1600">
                <a:solidFill>
                  <a:schemeClr val="dk2"/>
                </a:solidFill>
              </a:defRPr>
            </a:lvl8pPr>
            <a:lvl9pPr marL="4114800" lvl="8" indent="-330200">
              <a:lnSpc>
                <a:spcPct val="100000"/>
              </a:lnSpc>
              <a:spcBef>
                <a:spcPts val="1600"/>
              </a:spcBef>
              <a:spcAft>
                <a:spcPts val="1600"/>
              </a:spcAft>
              <a:buClr>
                <a:schemeClr val="dk2"/>
              </a:buClr>
              <a:buSzPts val="1600"/>
              <a:buChar char="■"/>
              <a:defRPr sz="1600">
                <a:solidFill>
                  <a:schemeClr val="dk2"/>
                </a:solidFill>
              </a:defRPr>
            </a:lvl9pPr>
          </a:lstStyle>
          <a:p>
            <a:endParaRPr/>
          </a:p>
        </p:txBody>
      </p:sp>
      <p:sp>
        <p:nvSpPr>
          <p:cNvPr id="40" name="Google Shape;40;p7"/>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2">
    <p:spTree>
      <p:nvGrpSpPr>
        <p:cNvPr id="1" name="Shape 121"/>
        <p:cNvGrpSpPr/>
        <p:nvPr/>
      </p:nvGrpSpPr>
      <p:grpSpPr>
        <a:xfrm>
          <a:off x="0" y="0"/>
          <a:ext cx="0" cy="0"/>
          <a:chOff x="0" y="0"/>
          <a:chExt cx="0" cy="0"/>
        </a:xfrm>
      </p:grpSpPr>
      <p:pic>
        <p:nvPicPr>
          <p:cNvPr id="122" name="Google Shape;122;p23"/>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23" name="Google Shape;123;p2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24" name="Google Shape;124;p23"/>
          <p:cNvSpPr txBox="1">
            <a:spLocks noGrp="1"/>
          </p:cNvSpPr>
          <p:nvPr>
            <p:ph type="body" idx="1"/>
          </p:nvPr>
        </p:nvSpPr>
        <p:spPr>
          <a:xfrm>
            <a:off x="948000" y="2519950"/>
            <a:ext cx="3224400" cy="12087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125" name="Google Shape;125;p23"/>
          <p:cNvSpPr txBox="1">
            <a:spLocks noGrp="1"/>
          </p:cNvSpPr>
          <p:nvPr>
            <p:ph type="title"/>
          </p:nvPr>
        </p:nvSpPr>
        <p:spPr>
          <a:xfrm>
            <a:off x="948000" y="1218000"/>
            <a:ext cx="2755800" cy="1208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t="16734" r="8892" b="18300"/>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t="16734" r="8892" b="18300"/>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r="1545" b="6838"/>
          <a:stretch/>
        </p:blipFill>
        <p:spPr>
          <a:xfrm>
            <a:off x="384887" y="134900"/>
            <a:ext cx="8374226" cy="4873724"/>
          </a:xfrm>
          <a:prstGeom prst="rect">
            <a:avLst/>
          </a:prstGeom>
          <a:noFill/>
          <a:ln>
            <a:noFill/>
          </a:ln>
        </p:spPr>
      </p:pic>
      <p:sp>
        <p:nvSpPr>
          <p:cNvPr id="151" name="Google Shape;151;p26"/>
          <p:cNvSpPr txBox="1">
            <a:spLocks noGrp="1"/>
          </p:cNvSpPr>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2" name="Google Shape;152;p26"/>
          <p:cNvSpPr txBox="1">
            <a:spLocks noGrp="1"/>
          </p:cNvSpPr>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1">
  <p:cSld name="SECTION_TITLE_AND_DESCRIPTION_1_1_1_1">
    <p:spTree>
      <p:nvGrpSpPr>
        <p:cNvPr id="1" name="Shape 153"/>
        <p:cNvGrpSpPr/>
        <p:nvPr/>
      </p:nvGrpSpPr>
      <p:grpSpPr>
        <a:xfrm>
          <a:off x="0" y="0"/>
          <a:ext cx="0" cy="0"/>
          <a:chOff x="0" y="0"/>
          <a:chExt cx="0" cy="0"/>
        </a:xfrm>
      </p:grpSpPr>
      <p:pic>
        <p:nvPicPr>
          <p:cNvPr id="154" name="Google Shape;154;p27"/>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55" name="Google Shape;155;p2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6" name="Google Shape;156;p27"/>
          <p:cNvSpPr txBox="1">
            <a:spLocks noGrp="1"/>
          </p:cNvSpPr>
          <p:nvPr>
            <p:ph type="title"/>
          </p:nvPr>
        </p:nvSpPr>
        <p:spPr>
          <a:xfrm>
            <a:off x="5230400" y="3321638"/>
            <a:ext cx="27975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1600"/>
              <a:buFont typeface="Anonymous Pro"/>
              <a:buNone/>
              <a:defRPr sz="2100"/>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a:endParaRPr/>
          </a:p>
        </p:txBody>
      </p:sp>
      <p:sp>
        <p:nvSpPr>
          <p:cNvPr id="157" name="Google Shape;157;p27"/>
          <p:cNvSpPr txBox="1">
            <a:spLocks noGrp="1"/>
          </p:cNvSpPr>
          <p:nvPr>
            <p:ph type="subTitle" idx="1"/>
          </p:nvPr>
        </p:nvSpPr>
        <p:spPr>
          <a:xfrm>
            <a:off x="4909400" y="1218188"/>
            <a:ext cx="3439500" cy="201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Concert One"/>
              <a:buNone/>
              <a:defRPr sz="21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SECTION_TITLE_AND_DESCRIPTION_1_2">
    <p:spTree>
      <p:nvGrpSpPr>
        <p:cNvPr id="1" name="Shape 158"/>
        <p:cNvGrpSpPr/>
        <p:nvPr/>
      </p:nvGrpSpPr>
      <p:grpSpPr>
        <a:xfrm>
          <a:off x="0" y="0"/>
          <a:ext cx="0" cy="0"/>
          <a:chOff x="0" y="0"/>
          <a:chExt cx="0" cy="0"/>
        </a:xfrm>
      </p:grpSpPr>
      <p:pic>
        <p:nvPicPr>
          <p:cNvPr id="159" name="Google Shape;159;p28"/>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160" name="Google Shape;160;p2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61" name="Google Shape;161;p28"/>
          <p:cNvSpPr txBox="1">
            <a:spLocks noGrp="1"/>
          </p:cNvSpPr>
          <p:nvPr>
            <p:ph type="title"/>
          </p:nvPr>
        </p:nvSpPr>
        <p:spPr>
          <a:xfrm>
            <a:off x="800975" y="2010025"/>
            <a:ext cx="24594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62" name="Google Shape;162;p28"/>
          <p:cNvSpPr txBox="1">
            <a:spLocks noGrp="1"/>
          </p:cNvSpPr>
          <p:nvPr>
            <p:ph type="subTitle" idx="1"/>
          </p:nvPr>
        </p:nvSpPr>
        <p:spPr>
          <a:xfrm>
            <a:off x="801101" y="2400094"/>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3" name="Google Shape;163;p28"/>
          <p:cNvSpPr txBox="1">
            <a:spLocks noGrp="1"/>
          </p:cNvSpPr>
          <p:nvPr>
            <p:ph type="title" idx="2"/>
          </p:nvPr>
        </p:nvSpPr>
        <p:spPr>
          <a:xfrm>
            <a:off x="5850883" y="2010025"/>
            <a:ext cx="24594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64" name="Google Shape;164;p28"/>
          <p:cNvSpPr txBox="1">
            <a:spLocks noGrp="1"/>
          </p:cNvSpPr>
          <p:nvPr>
            <p:ph type="subTitle" idx="3"/>
          </p:nvPr>
        </p:nvSpPr>
        <p:spPr>
          <a:xfrm>
            <a:off x="5850880" y="2400101"/>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5" name="Google Shape;165;p28"/>
          <p:cNvSpPr txBox="1">
            <a:spLocks noGrp="1"/>
          </p:cNvSpPr>
          <p:nvPr>
            <p:ph type="title" idx="4"/>
          </p:nvPr>
        </p:nvSpPr>
        <p:spPr>
          <a:xfrm>
            <a:off x="800975" y="3449700"/>
            <a:ext cx="24594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a:endParaRPr/>
          </a:p>
        </p:txBody>
      </p:sp>
      <p:sp>
        <p:nvSpPr>
          <p:cNvPr id="166" name="Google Shape;166;p28"/>
          <p:cNvSpPr txBox="1">
            <a:spLocks noGrp="1"/>
          </p:cNvSpPr>
          <p:nvPr>
            <p:ph type="subTitle" idx="5"/>
          </p:nvPr>
        </p:nvSpPr>
        <p:spPr>
          <a:xfrm>
            <a:off x="8011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7" name="Google Shape;167;p28"/>
          <p:cNvSpPr txBox="1">
            <a:spLocks noGrp="1"/>
          </p:cNvSpPr>
          <p:nvPr>
            <p:ph type="title" idx="6"/>
          </p:nvPr>
        </p:nvSpPr>
        <p:spPr>
          <a:xfrm>
            <a:off x="5850883" y="3449699"/>
            <a:ext cx="24594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168" name="Google Shape;168;p28"/>
          <p:cNvSpPr txBox="1">
            <a:spLocks noGrp="1"/>
          </p:cNvSpPr>
          <p:nvPr>
            <p:ph type="subTitle" idx="7"/>
          </p:nvPr>
        </p:nvSpPr>
        <p:spPr>
          <a:xfrm>
            <a:off x="5850880"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169" name="Google Shape;169;p28"/>
          <p:cNvSpPr txBox="1">
            <a:spLocks noGrp="1"/>
          </p:cNvSpPr>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9" r:id="rId6"/>
    <p:sldLayoutId id="2147483672" r:id="rId7"/>
    <p:sldLayoutId id="2147483673" r:id="rId8"/>
    <p:sldLayoutId id="2147483674" r:id="rId9"/>
    <p:sldLayoutId id="2147483675" r:id="rId10"/>
    <p:sldLayoutId id="2147483687" r:id="rId11"/>
    <p:sldLayoutId id="2147483688" r:id="rId12"/>
    <p:sldLayoutId id="2147483689" r:id="rId13"/>
    <p:sldLayoutId id="2147483690" r:id="rId14"/>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0"/>
          <p:cNvSpPr txBox="1">
            <a:spLocks noGrp="1"/>
          </p:cNvSpPr>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TALLER</a:t>
            </a:r>
            <a:br>
              <a:rPr lang="en" dirty="0"/>
            </a:br>
            <a:r>
              <a:rPr lang="en" dirty="0"/>
              <a:t>#4</a:t>
            </a:r>
            <a:endParaRPr dirty="0">
              <a:solidFill>
                <a:schemeClr val="accent2"/>
              </a:solidFill>
            </a:endParaRPr>
          </a:p>
        </p:txBody>
      </p:sp>
      <p:sp>
        <p:nvSpPr>
          <p:cNvPr id="315" name="Google Shape;315;p50"/>
          <p:cNvSpPr txBox="1">
            <a:spLocks noGrp="1"/>
          </p:cNvSpPr>
          <p:nvPr>
            <p:ph type="subTitle" idx="1"/>
          </p:nvPr>
        </p:nvSpPr>
        <p:spPr>
          <a:xfrm>
            <a:off x="1672775" y="3504842"/>
            <a:ext cx="14271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Dady Sneider Loaiza Loaiza</a:t>
            </a:r>
            <a:endParaRPr b="0" dirty="0"/>
          </a:p>
        </p:txBody>
      </p:sp>
      <p:sp>
        <p:nvSpPr>
          <p:cNvPr id="316" name="Google Shape;316;p50"/>
          <p:cNvSpPr/>
          <p:nvPr/>
        </p:nvSpPr>
        <p:spPr>
          <a:xfrm>
            <a:off x="2640700" y="292926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txBody>
          <a:bodyPr/>
          <a:lstStyle/>
          <a:p>
            <a:endParaRPr lang="es-CO"/>
          </a:p>
        </p:txBody>
      </p:sp>
      <p:sp>
        <p:nvSpPr>
          <p:cNvPr id="317" name="Google Shape;317;p50"/>
          <p:cNvSpPr/>
          <p:nvPr/>
        </p:nvSpPr>
        <p:spPr>
          <a:xfrm>
            <a:off x="5822625" y="2886561"/>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txBody>
          <a:bodyPr/>
          <a:lstStyle/>
          <a:p>
            <a:endParaRPr lang="es-CO"/>
          </a:p>
        </p:txBody>
      </p:sp>
      <p:sp>
        <p:nvSpPr>
          <p:cNvPr id="318" name="Google Shape;318;p50"/>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txBody>
          <a:bodyPr/>
          <a:lstStyle/>
          <a:p>
            <a:endParaRPr lang="es-CO"/>
          </a:p>
        </p:txBody>
      </p:sp>
      <p:pic>
        <p:nvPicPr>
          <p:cNvPr id="319" name="Google Shape;319;p50"/>
          <p:cNvPicPr preferRelativeResize="0"/>
          <p:nvPr/>
        </p:nvPicPr>
        <p:blipFill rotWithShape="1">
          <a:blip r:embed="rId3">
            <a:alphaModFix/>
          </a:blip>
          <a:srcRect t="16970" r="8892" b="21025"/>
          <a:stretch/>
        </p:blipFill>
        <p:spPr>
          <a:xfrm>
            <a:off x="6539175" y="3603223"/>
            <a:ext cx="2036850" cy="810276"/>
          </a:xfrm>
          <a:prstGeom prst="rect">
            <a:avLst/>
          </a:prstGeom>
          <a:noFill/>
          <a:ln>
            <a:noFill/>
          </a:ln>
        </p:spPr>
      </p:pic>
      <p:pic>
        <p:nvPicPr>
          <p:cNvPr id="320" name="Google Shape;320;p50"/>
          <p:cNvPicPr preferRelativeResize="0"/>
          <p:nvPr/>
        </p:nvPicPr>
        <p:blipFill rotWithShape="1">
          <a:blip r:embed="rId4">
            <a:alphaModFix/>
          </a:blip>
          <a:srcRect t="16734" r="8892" b="18300"/>
          <a:stretch/>
        </p:blipFill>
        <p:spPr>
          <a:xfrm>
            <a:off x="6539175" y="3055100"/>
            <a:ext cx="2036850" cy="846042"/>
          </a:xfrm>
          <a:prstGeom prst="rect">
            <a:avLst/>
          </a:prstGeom>
          <a:noFill/>
          <a:ln>
            <a:noFill/>
          </a:ln>
        </p:spPr>
      </p:pic>
      <p:sp>
        <p:nvSpPr>
          <p:cNvPr id="2" name="Google Shape;315;p50">
            <a:extLst>
              <a:ext uri="{FF2B5EF4-FFF2-40B4-BE49-F238E27FC236}">
                <a16:creationId xmlns:a16="http://schemas.microsoft.com/office/drawing/2014/main" id="{E11241B3-8179-A0F2-11AD-9D652C479999}"/>
              </a:ext>
            </a:extLst>
          </p:cNvPr>
          <p:cNvSpPr txBox="1">
            <a:spLocks/>
          </p:cNvSpPr>
          <p:nvPr/>
        </p:nvSpPr>
        <p:spPr>
          <a:xfrm>
            <a:off x="6898350" y="3145596"/>
            <a:ext cx="14271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90000"/>
              </a:lnSpc>
              <a:spcBef>
                <a:spcPts val="0"/>
              </a:spcBef>
              <a:spcAft>
                <a:spcPts val="0"/>
              </a:spcAft>
              <a:buClr>
                <a:schemeClr val="dk2"/>
              </a:buClr>
              <a:buSzPts val="1400"/>
              <a:buFont typeface="Roboto Mono Medium"/>
              <a:buNone/>
              <a:defRPr sz="1400" b="0" i="0" u="none" strike="noStrike" cap="none">
                <a:solidFill>
                  <a:schemeClr val="dk2"/>
                </a:solidFill>
                <a:latin typeface="Roboto Mono Medium"/>
                <a:ea typeface="Roboto Mono Medium"/>
                <a:cs typeface="Roboto Mono Medium"/>
                <a:sym typeface="Roboto Mono Medium"/>
              </a:defRPr>
            </a:lvl1pPr>
            <a:lvl2pPr marL="914400" marR="0" lvl="1"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2pPr>
            <a:lvl3pPr marL="1371600" marR="0" lvl="2"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3pPr>
            <a:lvl4pPr marL="1828800" marR="0" lvl="3"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4pPr>
            <a:lvl5pPr marL="2286000" marR="0" lvl="4"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5pPr>
            <a:lvl6pPr marL="2743200" marR="0" lvl="5"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6pPr>
            <a:lvl7pPr marL="3200400" marR="0" lvl="6"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7pPr>
            <a:lvl8pPr marL="3657600" marR="0" lvl="7"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8pPr>
            <a:lvl9pPr marL="4114800" marR="0" lvl="8" indent="-317500" algn="ctr" rtl="0">
              <a:lnSpc>
                <a:spcPct val="90000"/>
              </a:lnSpc>
              <a:spcBef>
                <a:spcPts val="0"/>
              </a:spcBef>
              <a:spcAft>
                <a:spcPts val="0"/>
              </a:spcAft>
              <a:buClr>
                <a:srgbClr val="0B5394"/>
              </a:buClr>
              <a:buSzPts val="1800"/>
              <a:buFont typeface="Coming Soon"/>
              <a:buNone/>
              <a:defRPr sz="1800" b="1" i="0" u="none" strike="noStrike" cap="none">
                <a:solidFill>
                  <a:srgbClr val="0B5394"/>
                </a:solidFill>
                <a:latin typeface="Coming Soon"/>
                <a:ea typeface="Coming Soon"/>
                <a:cs typeface="Coming Soon"/>
                <a:sym typeface="Coming Soon"/>
              </a:defRPr>
            </a:lvl9pPr>
          </a:lstStyle>
          <a:p>
            <a:pPr marL="0" indent="0"/>
            <a:r>
              <a:rPr lang="es-CO" dirty="0"/>
              <a:t>Pensamiento</a:t>
            </a:r>
            <a:br>
              <a:rPr lang="es-CO" dirty="0"/>
            </a:br>
            <a:r>
              <a:rPr lang="es-CO" dirty="0" err="1"/>
              <a:t>Algoritmico</a:t>
            </a:r>
            <a:endParaRPr lang="es-CO"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additive="base">
                                        <p:cTn id="7" dur="1000"/>
                                        <p:tgtEl>
                                          <p:spTgt spid="3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a:extLst>
            <a:ext uri="{FF2B5EF4-FFF2-40B4-BE49-F238E27FC236}">
              <a16:creationId xmlns:a16="http://schemas.microsoft.com/office/drawing/2014/main" id="{079DEB20-F8A0-C0CB-AB48-57F4A27A5905}"/>
            </a:ext>
          </a:extLst>
        </p:cNvPr>
        <p:cNvGrpSpPr/>
        <p:nvPr/>
      </p:nvGrpSpPr>
      <p:grpSpPr>
        <a:xfrm>
          <a:off x="0" y="0"/>
          <a:ext cx="0" cy="0"/>
          <a:chOff x="0" y="0"/>
          <a:chExt cx="0" cy="0"/>
        </a:xfrm>
      </p:grpSpPr>
      <p:sp>
        <p:nvSpPr>
          <p:cNvPr id="399" name="Google Shape;399;p57">
            <a:extLst>
              <a:ext uri="{FF2B5EF4-FFF2-40B4-BE49-F238E27FC236}">
                <a16:creationId xmlns:a16="http://schemas.microsoft.com/office/drawing/2014/main" id="{E4025E76-E7AB-DE8D-CE96-51866D056AAB}"/>
              </a:ext>
            </a:extLst>
          </p:cNvPr>
          <p:cNvSpPr txBox="1">
            <a:spLocks noGrp="1"/>
          </p:cNvSpPr>
          <p:nvPr>
            <p:ph type="subTitle" idx="1"/>
          </p:nvPr>
        </p:nvSpPr>
        <p:spPr>
          <a:xfrm>
            <a:off x="4909400" y="1218188"/>
            <a:ext cx="3439500" cy="3046988"/>
          </a:xfrm>
          <a:prstGeom prst="rect">
            <a:avLst/>
          </a:prstGeom>
        </p:spPr>
        <p:txBody>
          <a:bodyPr spcFirstLastPara="1" wrap="square" lIns="91425" tIns="91425" rIns="91425" bIns="91425" anchor="ctr" anchorCtr="0">
            <a:noAutofit/>
          </a:bodyPr>
          <a:lstStyle/>
          <a:p>
            <a:pPr marL="0" lvl="0" indent="0"/>
            <a:r>
              <a:rPr lang="es-MX" sz="1800" dirty="0"/>
              <a:t>Sí, creo que una IA podría resolver este juego. Lo haría mediante un enfoque algorítmico, probando diferentes combinaciones de extremidades y dedos hasta encontrar la secuencia que sume exactamente 20 dedos. Utilizaría un proceso iterativo y lógico para validar cada paso.</a:t>
            </a:r>
            <a:endParaRPr sz="1400" dirty="0"/>
          </a:p>
        </p:txBody>
      </p:sp>
      <p:sp>
        <p:nvSpPr>
          <p:cNvPr id="3" name="CuadroTexto 2">
            <a:extLst>
              <a:ext uri="{FF2B5EF4-FFF2-40B4-BE49-F238E27FC236}">
                <a16:creationId xmlns:a16="http://schemas.microsoft.com/office/drawing/2014/main" id="{C2F785B1-1A07-400A-23F2-F3E44EBB0420}"/>
              </a:ext>
            </a:extLst>
          </p:cNvPr>
          <p:cNvSpPr txBox="1"/>
          <p:nvPr/>
        </p:nvSpPr>
        <p:spPr>
          <a:xfrm>
            <a:off x="671202" y="441006"/>
            <a:ext cx="3563399" cy="4401205"/>
          </a:xfrm>
          <a:prstGeom prst="rect">
            <a:avLst/>
          </a:prstGeom>
          <a:noFill/>
        </p:spPr>
        <p:txBody>
          <a:bodyPr wrap="square">
            <a:spAutoFit/>
          </a:bodyPr>
          <a:lstStyle/>
          <a:p>
            <a:pPr algn="ctr"/>
            <a:r>
              <a:rPr lang="es-MX" sz="4000" b="1" i="0" dirty="0">
                <a:solidFill>
                  <a:schemeClr val="accent2"/>
                </a:solidFill>
                <a:effectLst/>
                <a:latin typeface="Inter"/>
              </a:rPr>
              <a:t>¿Crees que una máquina o un programa de IA podría resolver este juego? ¿Cómo lo haría?</a:t>
            </a:r>
            <a:endParaRPr lang="es-CO" sz="3200" dirty="0">
              <a:solidFill>
                <a:schemeClr val="accent2"/>
              </a:solidFill>
            </a:endParaRPr>
          </a:p>
        </p:txBody>
      </p:sp>
    </p:spTree>
    <p:extLst>
      <p:ext uri="{BB962C8B-B14F-4D97-AF65-F5344CB8AC3E}">
        <p14:creationId xmlns:p14="http://schemas.microsoft.com/office/powerpoint/2010/main" val="360763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p:cTn id="7" dur="10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9">
          <a:extLst>
            <a:ext uri="{FF2B5EF4-FFF2-40B4-BE49-F238E27FC236}">
              <a16:creationId xmlns:a16="http://schemas.microsoft.com/office/drawing/2014/main" id="{E4025D5E-76D3-CAF5-35D5-AA2ADE87CBFE}"/>
            </a:ext>
          </a:extLst>
        </p:cNvPr>
        <p:cNvGrpSpPr/>
        <p:nvPr/>
      </p:nvGrpSpPr>
      <p:grpSpPr>
        <a:xfrm>
          <a:off x="0" y="0"/>
          <a:ext cx="0" cy="0"/>
          <a:chOff x="0" y="0"/>
          <a:chExt cx="0" cy="0"/>
        </a:xfrm>
      </p:grpSpPr>
      <p:sp>
        <p:nvSpPr>
          <p:cNvPr id="411" name="Google Shape;411;p58">
            <a:extLst>
              <a:ext uri="{FF2B5EF4-FFF2-40B4-BE49-F238E27FC236}">
                <a16:creationId xmlns:a16="http://schemas.microsoft.com/office/drawing/2014/main" id="{14CDD432-7102-9DF5-CF34-55A3B4CE9F2C}"/>
              </a:ext>
            </a:extLst>
          </p:cNvPr>
          <p:cNvSpPr txBox="1">
            <a:spLocks noGrp="1"/>
          </p:cNvSpPr>
          <p:nvPr>
            <p:ph type="body" idx="2"/>
          </p:nvPr>
        </p:nvSpPr>
        <p:spPr>
          <a:xfrm>
            <a:off x="532201" y="688879"/>
            <a:ext cx="3549148" cy="4069200"/>
          </a:xfrm>
          <a:prstGeom prst="rect">
            <a:avLst/>
          </a:prstGeom>
        </p:spPr>
        <p:txBody>
          <a:bodyPr spcFirstLastPara="1" wrap="square" lIns="91425" tIns="91425" rIns="91425" bIns="91425" anchor="ctr" anchorCtr="0">
            <a:noAutofit/>
          </a:bodyPr>
          <a:lstStyle/>
          <a:p>
            <a:r>
              <a:rPr lang="es-MX" dirty="0"/>
              <a:t>La IA, al igual que yo, utilizaría la secuencia identificada de 1 dedo extra mas a medida de que se le agregan las extremidades, para calcular la solución de manera sistemática.</a:t>
            </a:r>
            <a:endParaRPr lang="es-MX" b="1" dirty="0">
              <a:latin typeface="Nordique Inline" panose="020F0502020204030204" pitchFamily="2" charset="0"/>
            </a:endParaRPr>
          </a:p>
        </p:txBody>
      </p:sp>
      <p:sp>
        <p:nvSpPr>
          <p:cNvPr id="412" name="Google Shape;412;p58">
            <a:extLst>
              <a:ext uri="{FF2B5EF4-FFF2-40B4-BE49-F238E27FC236}">
                <a16:creationId xmlns:a16="http://schemas.microsoft.com/office/drawing/2014/main" id="{22FA8BBA-832A-BED7-4A43-0772FEB8BBFD}"/>
              </a:ext>
            </a:extLst>
          </p:cNvPr>
          <p:cNvSpPr txBox="1">
            <a:spLocks noGrp="1"/>
          </p:cNvSpPr>
          <p:nvPr>
            <p:ph type="title"/>
          </p:nvPr>
        </p:nvSpPr>
        <p:spPr>
          <a:xfrm>
            <a:off x="5062652" y="688879"/>
            <a:ext cx="3318691" cy="3266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3200" b="1" i="0" dirty="0">
                <a:effectLst/>
                <a:latin typeface="Inter"/>
              </a:rPr>
              <a:t>¿Qué similitudes encuentras entre la forma en que resolviste el problema y cómo lo haría una IA?</a:t>
            </a:r>
            <a:endParaRPr sz="4400" dirty="0"/>
          </a:p>
        </p:txBody>
      </p:sp>
    </p:spTree>
    <p:extLst>
      <p:ext uri="{BB962C8B-B14F-4D97-AF65-F5344CB8AC3E}">
        <p14:creationId xmlns:p14="http://schemas.microsoft.com/office/powerpoint/2010/main" val="178582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11"/>
                                        </p:tgtEl>
                                        <p:attrNameLst>
                                          <p:attrName>style.visibility</p:attrName>
                                        </p:attrNameLst>
                                      </p:cBhvr>
                                      <p:to>
                                        <p:strVal val="visible"/>
                                      </p:to>
                                    </p:set>
                                    <p:anim calcmode="lin" valueType="num">
                                      <p:cBhvr additive="base">
                                        <p:cTn id="7" dur="1000"/>
                                        <p:tgtEl>
                                          <p:spTgt spid="4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0">
          <a:extLst>
            <a:ext uri="{FF2B5EF4-FFF2-40B4-BE49-F238E27FC236}">
              <a16:creationId xmlns:a16="http://schemas.microsoft.com/office/drawing/2014/main" id="{4D2EDAEB-AAA0-A9A7-7063-088F4BF716E9}"/>
            </a:ext>
          </a:extLst>
        </p:cNvPr>
        <p:cNvGrpSpPr/>
        <p:nvPr/>
      </p:nvGrpSpPr>
      <p:grpSpPr>
        <a:xfrm>
          <a:off x="0" y="0"/>
          <a:ext cx="0" cy="0"/>
          <a:chOff x="0" y="0"/>
          <a:chExt cx="0" cy="0"/>
        </a:xfrm>
      </p:grpSpPr>
      <p:sp>
        <p:nvSpPr>
          <p:cNvPr id="421" name="Google Shape;421;p59">
            <a:extLst>
              <a:ext uri="{FF2B5EF4-FFF2-40B4-BE49-F238E27FC236}">
                <a16:creationId xmlns:a16="http://schemas.microsoft.com/office/drawing/2014/main" id="{28BC0AFF-1188-C722-B801-854BF52DA3F0}"/>
              </a:ext>
            </a:extLst>
          </p:cNvPr>
          <p:cNvSpPr txBox="1">
            <a:spLocks noGrp="1"/>
          </p:cNvSpPr>
          <p:nvPr>
            <p:ph type="body" idx="1"/>
          </p:nvPr>
        </p:nvSpPr>
        <p:spPr>
          <a:xfrm>
            <a:off x="594732" y="1265024"/>
            <a:ext cx="3912205" cy="2371718"/>
          </a:xfrm>
          <a:prstGeom prst="rect">
            <a:avLst/>
          </a:prstGeom>
        </p:spPr>
        <p:txBody>
          <a:bodyPr spcFirstLastPara="1" wrap="square" lIns="91425" tIns="91425" rIns="91425" bIns="91425" anchor="ctr" anchorCtr="0">
            <a:noAutofit/>
          </a:bodyPr>
          <a:lstStyle/>
          <a:p>
            <a:pPr algn="l">
              <a:buFont typeface="+mj-lt"/>
              <a:buAutoNum type="arabicPeriod"/>
            </a:pPr>
            <a:r>
              <a:rPr lang="es-MX" sz="2800" dirty="0"/>
              <a:t>Sí, consideré otras formas, como asignar un número fijo de dedos por extremidad</a:t>
            </a:r>
          </a:p>
        </p:txBody>
      </p:sp>
      <p:sp>
        <p:nvSpPr>
          <p:cNvPr id="422" name="Google Shape;422;p59">
            <a:extLst>
              <a:ext uri="{FF2B5EF4-FFF2-40B4-BE49-F238E27FC236}">
                <a16:creationId xmlns:a16="http://schemas.microsoft.com/office/drawing/2014/main" id="{08C963E1-E902-9DBC-8907-6221965532D7}"/>
              </a:ext>
            </a:extLst>
          </p:cNvPr>
          <p:cNvSpPr txBox="1">
            <a:spLocks noGrp="1"/>
          </p:cNvSpPr>
          <p:nvPr>
            <p:ph type="title"/>
          </p:nvPr>
        </p:nvSpPr>
        <p:spPr>
          <a:xfrm>
            <a:off x="4847063" y="542693"/>
            <a:ext cx="3650165" cy="1787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b="1" i="0" dirty="0">
                <a:effectLst/>
                <a:latin typeface="Inter"/>
              </a:rPr>
              <a:t>¿Encontraste más de una forma de resolver el problema? ¿Cuál fue la más eficiente?</a:t>
            </a:r>
            <a:endParaRPr dirty="0"/>
          </a:p>
        </p:txBody>
      </p:sp>
      <p:pic>
        <p:nvPicPr>
          <p:cNvPr id="426" name="Google Shape;426;p59">
            <a:extLst>
              <a:ext uri="{FF2B5EF4-FFF2-40B4-BE49-F238E27FC236}">
                <a16:creationId xmlns:a16="http://schemas.microsoft.com/office/drawing/2014/main" id="{E8E48ADD-3A00-F98F-78F9-55F01F2BEFFA}"/>
              </a:ext>
            </a:extLst>
          </p:cNvPr>
          <p:cNvPicPr preferRelativeResize="0"/>
          <p:nvPr/>
        </p:nvPicPr>
        <p:blipFill>
          <a:blip r:embed="rId3">
            <a:alphaModFix/>
          </a:blip>
          <a:stretch>
            <a:fillRect/>
          </a:stretch>
        </p:blipFill>
        <p:spPr>
          <a:xfrm rot="1640092">
            <a:off x="3810887" y="3585878"/>
            <a:ext cx="723025" cy="830275"/>
          </a:xfrm>
          <a:prstGeom prst="rect">
            <a:avLst/>
          </a:prstGeom>
          <a:noFill/>
          <a:ln>
            <a:noFill/>
          </a:ln>
        </p:spPr>
      </p:pic>
    </p:spTree>
    <p:extLst>
      <p:ext uri="{BB962C8B-B14F-4D97-AF65-F5344CB8AC3E}">
        <p14:creationId xmlns:p14="http://schemas.microsoft.com/office/powerpoint/2010/main" val="170810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5">
          <a:extLst>
            <a:ext uri="{FF2B5EF4-FFF2-40B4-BE49-F238E27FC236}">
              <a16:creationId xmlns:a16="http://schemas.microsoft.com/office/drawing/2014/main" id="{8BE66F9F-D77F-4CE5-F2ED-EDE54C80DB8E}"/>
            </a:ext>
          </a:extLst>
        </p:cNvPr>
        <p:cNvGrpSpPr/>
        <p:nvPr/>
      </p:nvGrpSpPr>
      <p:grpSpPr>
        <a:xfrm>
          <a:off x="0" y="0"/>
          <a:ext cx="0" cy="0"/>
          <a:chOff x="0" y="0"/>
          <a:chExt cx="0" cy="0"/>
        </a:xfrm>
      </p:grpSpPr>
      <p:sp>
        <p:nvSpPr>
          <p:cNvPr id="461" name="Google Shape;461;p61">
            <a:extLst>
              <a:ext uri="{FF2B5EF4-FFF2-40B4-BE49-F238E27FC236}">
                <a16:creationId xmlns:a16="http://schemas.microsoft.com/office/drawing/2014/main" id="{9F264819-2904-AA9B-6700-ABFAD74A9C0A}"/>
              </a:ext>
            </a:extLst>
          </p:cNvPr>
          <p:cNvSpPr txBox="1">
            <a:spLocks noGrp="1"/>
          </p:cNvSpPr>
          <p:nvPr>
            <p:ph type="subTitle" idx="5"/>
          </p:nvPr>
        </p:nvSpPr>
        <p:spPr>
          <a:xfrm>
            <a:off x="1739590" y="1910576"/>
            <a:ext cx="6608955" cy="217543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CO" sz="2000" b="1" dirty="0">
                <a:solidFill>
                  <a:schemeClr val="accent6"/>
                </a:solidFill>
              </a:rPr>
              <a:t>Utilizando una ecuación matemática para resolver este problema: ½ (n^2+3n)</a:t>
            </a:r>
          </a:p>
          <a:p>
            <a:pPr marL="0" lvl="0" indent="0" algn="just" rtl="0">
              <a:spcBef>
                <a:spcPts val="0"/>
              </a:spcBef>
              <a:spcAft>
                <a:spcPts val="0"/>
              </a:spcAft>
              <a:buNone/>
            </a:pPr>
            <a:r>
              <a:rPr lang="es-CO" sz="2000" b="1" dirty="0">
                <a:solidFill>
                  <a:schemeClr val="accent6"/>
                </a:solidFill>
              </a:rPr>
              <a:t>Ejemplo:</a:t>
            </a:r>
          </a:p>
          <a:p>
            <a:pPr marL="0" lvl="0" indent="0" algn="just" rtl="0">
              <a:spcBef>
                <a:spcPts val="0"/>
              </a:spcBef>
              <a:spcAft>
                <a:spcPts val="0"/>
              </a:spcAft>
              <a:buNone/>
            </a:pPr>
            <a:r>
              <a:rPr lang="es-CO" sz="2000" b="1" dirty="0">
                <a:solidFill>
                  <a:schemeClr val="accent6"/>
                </a:solidFill>
              </a:rPr>
              <a:t>½(5^2+3*5)=½(25+15)=½(40)=40/2=20</a:t>
            </a:r>
          </a:p>
        </p:txBody>
      </p:sp>
      <p:sp>
        <p:nvSpPr>
          <p:cNvPr id="464" name="Google Shape;464;p61">
            <a:extLst>
              <a:ext uri="{FF2B5EF4-FFF2-40B4-BE49-F238E27FC236}">
                <a16:creationId xmlns:a16="http://schemas.microsoft.com/office/drawing/2014/main" id="{00F5719C-E1D5-A009-7770-5416F1F9BABA}"/>
              </a:ext>
            </a:extLst>
          </p:cNvPr>
          <p:cNvSpPr txBox="1">
            <a:spLocks noGrp="1"/>
          </p:cNvSpPr>
          <p:nvPr>
            <p:ph type="title" idx="8"/>
          </p:nvPr>
        </p:nvSpPr>
        <p:spPr>
          <a:xfrm>
            <a:off x="1926750" y="711175"/>
            <a:ext cx="529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b="1" i="0" dirty="0">
                <a:solidFill>
                  <a:schemeClr val="accent4">
                    <a:lumMod val="50000"/>
                  </a:schemeClr>
                </a:solidFill>
                <a:effectLst/>
                <a:latin typeface="Inter"/>
              </a:rPr>
              <a:t>¿Cómo podrías mejorar tu solución si tuvieras más tiempo o recursos?</a:t>
            </a:r>
            <a:endParaRPr dirty="0">
              <a:solidFill>
                <a:schemeClr val="accent4">
                  <a:lumMod val="50000"/>
                </a:schemeClr>
              </a:solidFill>
            </a:endParaRPr>
          </a:p>
        </p:txBody>
      </p:sp>
    </p:spTree>
    <p:extLst>
      <p:ext uri="{BB962C8B-B14F-4D97-AF65-F5344CB8AC3E}">
        <p14:creationId xmlns:p14="http://schemas.microsoft.com/office/powerpoint/2010/main" val="357566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4"/>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a:t>
            </a:r>
            <a:endParaRPr dirty="0"/>
          </a:p>
        </p:txBody>
      </p:sp>
      <p:pic>
        <p:nvPicPr>
          <p:cNvPr id="360" name="Google Shape;360;p54"/>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pic>
        <p:nvPicPr>
          <p:cNvPr id="366" name="Google Shape;366;p54"/>
          <p:cNvPicPr preferRelativeResize="0"/>
          <p:nvPr/>
        </p:nvPicPr>
        <p:blipFill>
          <a:blip r:embed="rId4">
            <a:alphaModFix amt="80000"/>
          </a:blip>
          <a:stretch>
            <a:fillRect/>
          </a:stretch>
        </p:blipFill>
        <p:spPr>
          <a:xfrm rot="4949544" flipH="1">
            <a:off x="4429064" y="2106356"/>
            <a:ext cx="1396315" cy="479096"/>
          </a:xfrm>
          <a:prstGeom prst="rect">
            <a:avLst/>
          </a:prstGeom>
          <a:noFill/>
          <a:ln>
            <a:noFill/>
          </a:ln>
        </p:spPr>
      </p:pic>
      <p:sp>
        <p:nvSpPr>
          <p:cNvPr id="3" name="Marcador de texto 2">
            <a:extLst>
              <a:ext uri="{FF2B5EF4-FFF2-40B4-BE49-F238E27FC236}">
                <a16:creationId xmlns:a16="http://schemas.microsoft.com/office/drawing/2014/main" id="{04E67B5A-B46C-2A94-4D20-407A43E2435C}"/>
              </a:ext>
            </a:extLst>
          </p:cNvPr>
          <p:cNvSpPr>
            <a:spLocks noGrp="1"/>
          </p:cNvSpPr>
          <p:nvPr>
            <p:ph type="body" idx="1"/>
          </p:nvPr>
        </p:nvSpPr>
        <p:spPr>
          <a:xfrm>
            <a:off x="431389" y="1438797"/>
            <a:ext cx="3693488" cy="3112468"/>
          </a:xfrm>
        </p:spPr>
        <p:txBody>
          <a:bodyPr/>
          <a:lstStyle/>
          <a:p>
            <a:pPr algn="just"/>
            <a:r>
              <a:rPr lang="es-MX" b="1" i="0" dirty="0">
                <a:solidFill>
                  <a:srgbClr val="000000"/>
                </a:solidFill>
                <a:effectLst/>
                <a:latin typeface="Arial" panose="020B0604020202020204" pitchFamily="34" charset="0"/>
              </a:rPr>
              <a:t>JUEGO 17: VIAJE GALÁCTICO Expedición: Planeta L. Biólogo: Profesor K.</a:t>
            </a:r>
            <a:br>
              <a:rPr lang="es-MX" b="1" dirty="0"/>
            </a:br>
            <a:r>
              <a:rPr lang="es-MX" b="0" i="0" dirty="0">
                <a:solidFill>
                  <a:srgbClr val="000000"/>
                </a:solidFill>
                <a:effectLst/>
                <a:latin typeface="Arial" panose="020B0604020202020204" pitchFamily="34" charset="0"/>
              </a:rPr>
              <a:t>Informe: 'El tercer día vimos seres extraños. Aunque tienen veinte dedos en total, como nosotros, tienen una extremidad menos y un dedo más en cada extremidad, lo que les da, por cierto, un aspecto espantoso'</a:t>
            </a:r>
            <a:endParaRPr lang="es-CO" dirty="0"/>
          </a:p>
        </p:txBody>
      </p:sp>
      <p:sp>
        <p:nvSpPr>
          <p:cNvPr id="7" name="CuadroTexto 6">
            <a:extLst>
              <a:ext uri="{FF2B5EF4-FFF2-40B4-BE49-F238E27FC236}">
                <a16:creationId xmlns:a16="http://schemas.microsoft.com/office/drawing/2014/main" id="{30E6C8DF-A314-7374-D605-4408B621AA36}"/>
              </a:ext>
            </a:extLst>
          </p:cNvPr>
          <p:cNvSpPr txBox="1"/>
          <p:nvPr/>
        </p:nvSpPr>
        <p:spPr>
          <a:xfrm>
            <a:off x="4843528" y="1149832"/>
            <a:ext cx="3745526" cy="707886"/>
          </a:xfrm>
          <a:prstGeom prst="rect">
            <a:avLst/>
          </a:prstGeom>
          <a:noFill/>
        </p:spPr>
        <p:txBody>
          <a:bodyPr wrap="square">
            <a:spAutoFit/>
          </a:bodyPr>
          <a:lstStyle/>
          <a:p>
            <a:pPr algn="ctr"/>
            <a:r>
              <a:rPr lang="es-MX" sz="2000" b="1" i="0" dirty="0">
                <a:solidFill>
                  <a:srgbClr val="000000"/>
                </a:solidFill>
                <a:effectLst/>
                <a:latin typeface="Arial" panose="020B0604020202020204" pitchFamily="34" charset="0"/>
              </a:rPr>
              <a:t>¿Cuántas extremidades poseen dichos seres?</a:t>
            </a:r>
            <a:endParaRPr lang="es-CO" sz="2000" b="1" dirty="0"/>
          </a:p>
        </p:txBody>
      </p:sp>
      <p:pic>
        <p:nvPicPr>
          <p:cNvPr id="9" name="Imagen 8">
            <a:extLst>
              <a:ext uri="{FF2B5EF4-FFF2-40B4-BE49-F238E27FC236}">
                <a16:creationId xmlns:a16="http://schemas.microsoft.com/office/drawing/2014/main" id="{91978DC3-5AFF-A188-AA4D-C8716C94DD73}"/>
              </a:ext>
            </a:extLst>
          </p:cNvPr>
          <p:cNvPicPr>
            <a:picLocks noChangeAspect="1"/>
          </p:cNvPicPr>
          <p:nvPr/>
        </p:nvPicPr>
        <p:blipFill>
          <a:blip r:embed="rId5"/>
          <a:stretch>
            <a:fillRect/>
          </a:stretch>
        </p:blipFill>
        <p:spPr>
          <a:xfrm rot="766690">
            <a:off x="5717636" y="2547609"/>
            <a:ext cx="1997312" cy="1548478"/>
          </a:xfrm>
          <a:prstGeom prst="rect">
            <a:avLst/>
          </a:prstGeom>
        </p:spPr>
      </p:pic>
      <p:sp>
        <p:nvSpPr>
          <p:cNvPr id="10" name="Google Shape;362;p54">
            <a:extLst>
              <a:ext uri="{FF2B5EF4-FFF2-40B4-BE49-F238E27FC236}">
                <a16:creationId xmlns:a16="http://schemas.microsoft.com/office/drawing/2014/main" id="{6CB6B729-60F3-1E7B-D3BC-2014DF50AE5D}"/>
              </a:ext>
            </a:extLst>
          </p:cNvPr>
          <p:cNvSpPr/>
          <p:nvPr/>
        </p:nvSpPr>
        <p:spPr>
          <a:xfrm rot="-391042">
            <a:off x="5585586" y="2285629"/>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a:extLst>
            <a:ext uri="{FF2B5EF4-FFF2-40B4-BE49-F238E27FC236}">
              <a16:creationId xmlns:a16="http://schemas.microsoft.com/office/drawing/2014/main" id="{989F6AC2-E59E-3305-A049-943E80AE0AB4}"/>
            </a:ext>
          </a:extLst>
        </p:cNvPr>
        <p:cNvGrpSpPr/>
        <p:nvPr/>
      </p:nvGrpSpPr>
      <p:grpSpPr>
        <a:xfrm>
          <a:off x="0" y="0"/>
          <a:ext cx="0" cy="0"/>
          <a:chOff x="0" y="0"/>
          <a:chExt cx="0" cy="0"/>
        </a:xfrm>
      </p:grpSpPr>
      <p:pic>
        <p:nvPicPr>
          <p:cNvPr id="350" name="Google Shape;350;p53">
            <a:extLst>
              <a:ext uri="{FF2B5EF4-FFF2-40B4-BE49-F238E27FC236}">
                <a16:creationId xmlns:a16="http://schemas.microsoft.com/office/drawing/2014/main" id="{E416942D-08F0-B9DC-CF81-FB1EBFD10F17}"/>
              </a:ext>
            </a:extLst>
          </p:cNvPr>
          <p:cNvPicPr preferRelativeResize="0"/>
          <p:nvPr/>
        </p:nvPicPr>
        <p:blipFill rotWithShape="1">
          <a:blip r:embed="rId3">
            <a:alphaModFix/>
          </a:blip>
          <a:srcRect t="16970" r="8892" b="21025"/>
          <a:stretch/>
        </p:blipFill>
        <p:spPr>
          <a:xfrm rot="10800000">
            <a:off x="833700" y="1225600"/>
            <a:ext cx="2036850" cy="810276"/>
          </a:xfrm>
          <a:prstGeom prst="rect">
            <a:avLst/>
          </a:prstGeom>
          <a:noFill/>
          <a:ln>
            <a:noFill/>
          </a:ln>
        </p:spPr>
      </p:pic>
      <p:pic>
        <p:nvPicPr>
          <p:cNvPr id="351" name="Google Shape;351;p53">
            <a:extLst>
              <a:ext uri="{FF2B5EF4-FFF2-40B4-BE49-F238E27FC236}">
                <a16:creationId xmlns:a16="http://schemas.microsoft.com/office/drawing/2014/main" id="{969306E2-CA42-62B5-A4B5-CC9FCDFDAB31}"/>
              </a:ext>
            </a:extLst>
          </p:cNvPr>
          <p:cNvPicPr preferRelativeResize="0"/>
          <p:nvPr/>
        </p:nvPicPr>
        <p:blipFill rotWithShape="1">
          <a:blip r:embed="rId4">
            <a:alphaModFix/>
          </a:blip>
          <a:srcRect t="16734" r="8892" b="18300"/>
          <a:stretch/>
        </p:blipFill>
        <p:spPr>
          <a:xfrm rot="10800000">
            <a:off x="833700" y="1737957"/>
            <a:ext cx="2036850" cy="846042"/>
          </a:xfrm>
          <a:prstGeom prst="rect">
            <a:avLst/>
          </a:prstGeom>
          <a:noFill/>
          <a:ln>
            <a:noFill/>
          </a:ln>
        </p:spPr>
      </p:pic>
      <p:pic>
        <p:nvPicPr>
          <p:cNvPr id="3" name="Imagen 2">
            <a:extLst>
              <a:ext uri="{FF2B5EF4-FFF2-40B4-BE49-F238E27FC236}">
                <a16:creationId xmlns:a16="http://schemas.microsoft.com/office/drawing/2014/main" id="{648A33F8-80CD-A21D-B019-3B55FC0EE84E}"/>
              </a:ext>
            </a:extLst>
          </p:cNvPr>
          <p:cNvPicPr>
            <a:picLocks noChangeAspect="1"/>
          </p:cNvPicPr>
          <p:nvPr/>
        </p:nvPicPr>
        <p:blipFill>
          <a:blip r:embed="rId5"/>
          <a:stretch>
            <a:fillRect/>
          </a:stretch>
        </p:blipFill>
        <p:spPr>
          <a:xfrm>
            <a:off x="2770316" y="842405"/>
            <a:ext cx="3370289" cy="3483190"/>
          </a:xfrm>
          <a:prstGeom prst="rect">
            <a:avLst/>
          </a:prstGeom>
        </p:spPr>
      </p:pic>
    </p:spTree>
    <p:extLst>
      <p:ext uri="{BB962C8B-B14F-4D97-AF65-F5344CB8AC3E}">
        <p14:creationId xmlns:p14="http://schemas.microsoft.com/office/powerpoint/2010/main" val="2962520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6"/>
          <p:cNvSpPr txBox="1">
            <a:spLocks noGrp="1"/>
          </p:cNvSpPr>
          <p:nvPr>
            <p:ph type="title"/>
          </p:nvPr>
        </p:nvSpPr>
        <p:spPr>
          <a:xfrm>
            <a:off x="1482615" y="1927818"/>
            <a:ext cx="5370506" cy="24179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tx1"/>
                </a:solidFill>
              </a:rPr>
              <a:t>—</a:t>
            </a:r>
            <a:r>
              <a:rPr lang="es-MX" sz="2000" b="0" i="0" dirty="0">
                <a:solidFill>
                  <a:schemeClr val="tx1"/>
                </a:solidFill>
                <a:effectLst/>
                <a:latin typeface="Inter"/>
              </a:rPr>
              <a:t>Consideré fundamental el hecho de que el ser tiene 20 dedos y que, para alcanzar ese número, era necesario distribuir los dedos entre las extremidades. </a:t>
            </a:r>
            <a:br>
              <a:rPr lang="es-MX" sz="2000" b="0" i="0" dirty="0">
                <a:solidFill>
                  <a:schemeClr val="tx1"/>
                </a:solidFill>
                <a:effectLst/>
                <a:latin typeface="Inter"/>
              </a:rPr>
            </a:br>
            <a:r>
              <a:rPr lang="es-MX" sz="2000" b="0" i="0" dirty="0">
                <a:solidFill>
                  <a:schemeClr val="tx1"/>
                </a:solidFill>
                <a:effectLst/>
                <a:latin typeface="Inter"/>
              </a:rPr>
              <a:t>Este enfoque me permitió centrarme en la relación entre el número de extremidades y la cantidad de dedos por extremidad.</a:t>
            </a:r>
            <a:endParaRPr sz="2000" dirty="0">
              <a:solidFill>
                <a:schemeClr val="tx1"/>
              </a:solidFill>
            </a:endParaRPr>
          </a:p>
        </p:txBody>
      </p:sp>
      <p:sp>
        <p:nvSpPr>
          <p:cNvPr id="381" name="Google Shape;381;p56"/>
          <p:cNvSpPr txBox="1">
            <a:spLocks noGrp="1"/>
          </p:cNvSpPr>
          <p:nvPr>
            <p:ph type="subTitle" idx="1"/>
          </p:nvPr>
        </p:nvSpPr>
        <p:spPr>
          <a:xfrm>
            <a:off x="1614795" y="945713"/>
            <a:ext cx="6329502" cy="2189100"/>
          </a:xfrm>
          <a:prstGeom prst="rect">
            <a:avLst/>
          </a:prstGeom>
        </p:spPr>
        <p:txBody>
          <a:bodyPr spcFirstLastPara="1" wrap="square" lIns="91425" tIns="91425" rIns="91425" bIns="91425" anchor="t" anchorCtr="0">
            <a:noAutofit/>
          </a:bodyPr>
          <a:lstStyle/>
          <a:p>
            <a:pPr marL="0" lvl="0" indent="0"/>
            <a:r>
              <a:rPr lang="es-MX" dirty="0"/>
              <a:t>¿Qué elementos del juego consideraste más importantes para resolver el problema?</a:t>
            </a:r>
            <a:endParaRPr dirty="0"/>
          </a:p>
        </p:txBody>
      </p:sp>
      <p:grpSp>
        <p:nvGrpSpPr>
          <p:cNvPr id="383" name="Google Shape;383;p56"/>
          <p:cNvGrpSpPr/>
          <p:nvPr/>
        </p:nvGrpSpPr>
        <p:grpSpPr>
          <a:xfrm>
            <a:off x="7532205" y="2575974"/>
            <a:ext cx="824184" cy="712067"/>
            <a:chOff x="2341425" y="238100"/>
            <a:chExt cx="1328900" cy="1148125"/>
          </a:xfrm>
        </p:grpSpPr>
        <p:sp>
          <p:nvSpPr>
            <p:cNvPr id="384" name="Google Shape;384;p56"/>
            <p:cNvSpPr/>
            <p:nvPr/>
          </p:nvSpPr>
          <p:spPr>
            <a:xfrm>
              <a:off x="2341425" y="238100"/>
              <a:ext cx="1328900" cy="1148125"/>
            </a:xfrm>
            <a:custGeom>
              <a:avLst/>
              <a:gdLst/>
              <a:ahLst/>
              <a:cxnLst/>
              <a:rect l="l" t="t" r="r" b="b"/>
              <a:pathLst>
                <a:path w="53156" h="45925" extrusionOk="0">
                  <a:moveTo>
                    <a:pt x="49853" y="24103"/>
                  </a:moveTo>
                  <a:cubicBezTo>
                    <a:pt x="50212" y="24609"/>
                    <a:pt x="50681" y="25003"/>
                    <a:pt x="51172" y="25380"/>
                  </a:cubicBezTo>
                  <a:cubicBezTo>
                    <a:pt x="48199" y="26540"/>
                    <a:pt x="45438" y="28144"/>
                    <a:pt x="42987" y="30206"/>
                  </a:cubicBezTo>
                  <a:cubicBezTo>
                    <a:pt x="41727" y="31264"/>
                    <a:pt x="40396" y="32510"/>
                    <a:pt x="39238" y="33887"/>
                  </a:cubicBezTo>
                  <a:cubicBezTo>
                    <a:pt x="39347" y="33688"/>
                    <a:pt x="39460" y="33491"/>
                    <a:pt x="39578" y="33301"/>
                  </a:cubicBezTo>
                  <a:cubicBezTo>
                    <a:pt x="40490" y="31831"/>
                    <a:pt x="41539" y="30449"/>
                    <a:pt x="42711" y="29176"/>
                  </a:cubicBezTo>
                  <a:cubicBezTo>
                    <a:pt x="44775" y="26932"/>
                    <a:pt x="47091" y="25229"/>
                    <a:pt x="49853" y="24103"/>
                  </a:cubicBezTo>
                  <a:close/>
                  <a:moveTo>
                    <a:pt x="35117" y="1053"/>
                  </a:moveTo>
                  <a:lnTo>
                    <a:pt x="35117" y="1053"/>
                  </a:lnTo>
                  <a:cubicBezTo>
                    <a:pt x="36710" y="1715"/>
                    <a:pt x="38294" y="4814"/>
                    <a:pt x="38992" y="5799"/>
                  </a:cubicBezTo>
                  <a:cubicBezTo>
                    <a:pt x="40312" y="7660"/>
                    <a:pt x="41633" y="9523"/>
                    <a:pt x="42954" y="11383"/>
                  </a:cubicBezTo>
                  <a:cubicBezTo>
                    <a:pt x="44182" y="13110"/>
                    <a:pt x="45421" y="14827"/>
                    <a:pt x="46633" y="16564"/>
                  </a:cubicBezTo>
                  <a:cubicBezTo>
                    <a:pt x="46650" y="16588"/>
                    <a:pt x="46667" y="16613"/>
                    <a:pt x="46685" y="16638"/>
                  </a:cubicBezTo>
                  <a:cubicBezTo>
                    <a:pt x="47623" y="18397"/>
                    <a:pt x="48600" y="20134"/>
                    <a:pt x="49618" y="21849"/>
                  </a:cubicBezTo>
                  <a:cubicBezTo>
                    <a:pt x="48693" y="22281"/>
                    <a:pt x="47744" y="23007"/>
                    <a:pt x="47214" y="23343"/>
                  </a:cubicBezTo>
                  <a:cubicBezTo>
                    <a:pt x="45320" y="24544"/>
                    <a:pt x="43587" y="25982"/>
                    <a:pt x="42057" y="27622"/>
                  </a:cubicBezTo>
                  <a:cubicBezTo>
                    <a:pt x="40592" y="29191"/>
                    <a:pt x="39304" y="30938"/>
                    <a:pt x="38281" y="32827"/>
                  </a:cubicBezTo>
                  <a:cubicBezTo>
                    <a:pt x="37877" y="33573"/>
                    <a:pt x="37271" y="34533"/>
                    <a:pt x="36981" y="35496"/>
                  </a:cubicBezTo>
                  <a:cubicBezTo>
                    <a:pt x="36328" y="34434"/>
                    <a:pt x="35635" y="33395"/>
                    <a:pt x="34953" y="32353"/>
                  </a:cubicBezTo>
                  <a:cubicBezTo>
                    <a:pt x="33450" y="30055"/>
                    <a:pt x="31915" y="27777"/>
                    <a:pt x="30347" y="25524"/>
                  </a:cubicBezTo>
                  <a:cubicBezTo>
                    <a:pt x="28841" y="23359"/>
                    <a:pt x="27306" y="21217"/>
                    <a:pt x="25741" y="19095"/>
                  </a:cubicBezTo>
                  <a:cubicBezTo>
                    <a:pt x="24508" y="17421"/>
                    <a:pt x="23256" y="15382"/>
                    <a:pt x="21757" y="13843"/>
                  </a:cubicBezTo>
                  <a:cubicBezTo>
                    <a:pt x="22758" y="10753"/>
                    <a:pt x="24747" y="8361"/>
                    <a:pt x="26903" y="5992"/>
                  </a:cubicBezTo>
                  <a:cubicBezTo>
                    <a:pt x="27357" y="5493"/>
                    <a:pt x="27826" y="4981"/>
                    <a:pt x="28315" y="4481"/>
                  </a:cubicBezTo>
                  <a:cubicBezTo>
                    <a:pt x="29626" y="3498"/>
                    <a:pt x="31045" y="2668"/>
                    <a:pt x="32551" y="2018"/>
                  </a:cubicBezTo>
                  <a:cubicBezTo>
                    <a:pt x="33121" y="1772"/>
                    <a:pt x="33780" y="1496"/>
                    <a:pt x="34476" y="1255"/>
                  </a:cubicBezTo>
                  <a:cubicBezTo>
                    <a:pt x="34702" y="1206"/>
                    <a:pt x="34932" y="1166"/>
                    <a:pt x="35161" y="1125"/>
                  </a:cubicBezTo>
                  <a:cubicBezTo>
                    <a:pt x="35147" y="1101"/>
                    <a:pt x="35132" y="1076"/>
                    <a:pt x="35117" y="1053"/>
                  </a:cubicBezTo>
                  <a:close/>
                  <a:moveTo>
                    <a:pt x="49886" y="22296"/>
                  </a:moveTo>
                  <a:cubicBezTo>
                    <a:pt x="50069" y="22601"/>
                    <a:pt x="50253" y="22905"/>
                    <a:pt x="50437" y="23208"/>
                  </a:cubicBezTo>
                  <a:cubicBezTo>
                    <a:pt x="50328" y="23239"/>
                    <a:pt x="50219" y="23270"/>
                    <a:pt x="50110" y="23305"/>
                  </a:cubicBezTo>
                  <a:cubicBezTo>
                    <a:pt x="50098" y="23304"/>
                    <a:pt x="50086" y="23303"/>
                    <a:pt x="50074" y="23303"/>
                  </a:cubicBezTo>
                  <a:cubicBezTo>
                    <a:pt x="49989" y="23303"/>
                    <a:pt x="49905" y="23334"/>
                    <a:pt x="49839" y="23390"/>
                  </a:cubicBezTo>
                  <a:cubicBezTo>
                    <a:pt x="46983" y="24343"/>
                    <a:pt x="44499" y="26352"/>
                    <a:pt x="42469" y="28520"/>
                  </a:cubicBezTo>
                  <a:cubicBezTo>
                    <a:pt x="40592" y="30525"/>
                    <a:pt x="38254" y="33305"/>
                    <a:pt x="37357" y="36095"/>
                  </a:cubicBezTo>
                  <a:cubicBezTo>
                    <a:pt x="37306" y="36011"/>
                    <a:pt x="37249" y="35923"/>
                    <a:pt x="37190" y="35830"/>
                  </a:cubicBezTo>
                  <a:cubicBezTo>
                    <a:pt x="37565" y="34416"/>
                    <a:pt x="38696" y="32821"/>
                    <a:pt x="39296" y="31878"/>
                  </a:cubicBezTo>
                  <a:cubicBezTo>
                    <a:pt x="40239" y="30393"/>
                    <a:pt x="41330" y="29005"/>
                    <a:pt x="42550" y="27739"/>
                  </a:cubicBezTo>
                  <a:cubicBezTo>
                    <a:pt x="43708" y="26537"/>
                    <a:pt x="44980" y="25451"/>
                    <a:pt x="46348" y="24494"/>
                  </a:cubicBezTo>
                  <a:cubicBezTo>
                    <a:pt x="47234" y="23875"/>
                    <a:pt x="48600" y="22828"/>
                    <a:pt x="49886" y="22296"/>
                  </a:cubicBezTo>
                  <a:close/>
                  <a:moveTo>
                    <a:pt x="20475" y="13918"/>
                  </a:moveTo>
                  <a:cubicBezTo>
                    <a:pt x="20720" y="13985"/>
                    <a:pt x="20968" y="14054"/>
                    <a:pt x="21218" y="14127"/>
                  </a:cubicBezTo>
                  <a:lnTo>
                    <a:pt x="21219" y="14127"/>
                  </a:lnTo>
                  <a:cubicBezTo>
                    <a:pt x="22265" y="15897"/>
                    <a:pt x="23782" y="17534"/>
                    <a:pt x="24979" y="19160"/>
                  </a:cubicBezTo>
                  <a:cubicBezTo>
                    <a:pt x="26409" y="21107"/>
                    <a:pt x="27816" y="23071"/>
                    <a:pt x="29199" y="25052"/>
                  </a:cubicBezTo>
                  <a:cubicBezTo>
                    <a:pt x="30581" y="27035"/>
                    <a:pt x="31937" y="29034"/>
                    <a:pt x="33269" y="31050"/>
                  </a:cubicBezTo>
                  <a:cubicBezTo>
                    <a:pt x="33874" y="31967"/>
                    <a:pt x="34473" y="32886"/>
                    <a:pt x="35069" y="33809"/>
                  </a:cubicBezTo>
                  <a:cubicBezTo>
                    <a:pt x="35425" y="34364"/>
                    <a:pt x="35780" y="34920"/>
                    <a:pt x="36133" y="35475"/>
                  </a:cubicBezTo>
                  <a:lnTo>
                    <a:pt x="36486" y="36032"/>
                  </a:lnTo>
                  <a:cubicBezTo>
                    <a:pt x="36496" y="36074"/>
                    <a:pt x="36508" y="36115"/>
                    <a:pt x="36522" y="36155"/>
                  </a:cubicBezTo>
                  <a:cubicBezTo>
                    <a:pt x="33879" y="32306"/>
                    <a:pt x="31050" y="28568"/>
                    <a:pt x="28325" y="24779"/>
                  </a:cubicBezTo>
                  <a:cubicBezTo>
                    <a:pt x="25722" y="21160"/>
                    <a:pt x="23203" y="17449"/>
                    <a:pt x="20475" y="13918"/>
                  </a:cubicBezTo>
                  <a:close/>
                  <a:moveTo>
                    <a:pt x="37953" y="37630"/>
                  </a:moveTo>
                  <a:cubicBezTo>
                    <a:pt x="37851" y="37834"/>
                    <a:pt x="37753" y="38038"/>
                    <a:pt x="37661" y="38245"/>
                  </a:cubicBezTo>
                  <a:cubicBezTo>
                    <a:pt x="37630" y="38236"/>
                    <a:pt x="37597" y="38231"/>
                    <a:pt x="37565" y="38231"/>
                  </a:cubicBezTo>
                  <a:cubicBezTo>
                    <a:pt x="37533" y="38231"/>
                    <a:pt x="37500" y="38236"/>
                    <a:pt x="37470" y="38245"/>
                  </a:cubicBezTo>
                  <a:cubicBezTo>
                    <a:pt x="37633" y="38041"/>
                    <a:pt x="37793" y="37835"/>
                    <a:pt x="37953" y="37630"/>
                  </a:cubicBezTo>
                  <a:close/>
                  <a:moveTo>
                    <a:pt x="36509" y="38717"/>
                  </a:moveTo>
                  <a:cubicBezTo>
                    <a:pt x="36518" y="38717"/>
                    <a:pt x="36527" y="38717"/>
                    <a:pt x="36536" y="38717"/>
                  </a:cubicBezTo>
                  <a:cubicBezTo>
                    <a:pt x="36609" y="38809"/>
                    <a:pt x="36720" y="38864"/>
                    <a:pt x="36837" y="38865"/>
                  </a:cubicBezTo>
                  <a:cubicBezTo>
                    <a:pt x="36596" y="38971"/>
                    <a:pt x="36282" y="39011"/>
                    <a:pt x="35935" y="39011"/>
                  </a:cubicBezTo>
                  <a:cubicBezTo>
                    <a:pt x="35451" y="39011"/>
                    <a:pt x="34904" y="38934"/>
                    <a:pt x="34409" y="38856"/>
                  </a:cubicBezTo>
                  <a:cubicBezTo>
                    <a:pt x="35105" y="38764"/>
                    <a:pt x="35807" y="38717"/>
                    <a:pt x="36509" y="38717"/>
                  </a:cubicBezTo>
                  <a:close/>
                  <a:moveTo>
                    <a:pt x="15183" y="13113"/>
                  </a:moveTo>
                  <a:cubicBezTo>
                    <a:pt x="16769" y="13113"/>
                    <a:pt x="18319" y="13366"/>
                    <a:pt x="19934" y="13775"/>
                  </a:cubicBezTo>
                  <a:cubicBezTo>
                    <a:pt x="22531" y="17699"/>
                    <a:pt x="25404" y="21460"/>
                    <a:pt x="28149" y="25276"/>
                  </a:cubicBezTo>
                  <a:cubicBezTo>
                    <a:pt x="30879" y="29073"/>
                    <a:pt x="33528" y="32953"/>
                    <a:pt x="36351" y="36684"/>
                  </a:cubicBezTo>
                  <a:cubicBezTo>
                    <a:pt x="34542" y="35843"/>
                    <a:pt x="32568" y="35460"/>
                    <a:pt x="30570" y="35460"/>
                  </a:cubicBezTo>
                  <a:cubicBezTo>
                    <a:pt x="26406" y="35460"/>
                    <a:pt x="22142" y="37123"/>
                    <a:pt x="19074" y="39757"/>
                  </a:cubicBezTo>
                  <a:cubicBezTo>
                    <a:pt x="13793" y="32214"/>
                    <a:pt x="8154" y="24943"/>
                    <a:pt x="2157" y="17945"/>
                  </a:cubicBezTo>
                  <a:lnTo>
                    <a:pt x="2159" y="17945"/>
                  </a:lnTo>
                  <a:cubicBezTo>
                    <a:pt x="5055" y="16227"/>
                    <a:pt x="8015" y="14530"/>
                    <a:pt x="11283" y="13642"/>
                  </a:cubicBezTo>
                  <a:cubicBezTo>
                    <a:pt x="12638" y="13273"/>
                    <a:pt x="13922" y="13113"/>
                    <a:pt x="15183" y="13113"/>
                  </a:cubicBezTo>
                  <a:close/>
                  <a:moveTo>
                    <a:pt x="2578" y="20435"/>
                  </a:moveTo>
                  <a:cubicBezTo>
                    <a:pt x="8168" y="27062"/>
                    <a:pt x="13443" y="33937"/>
                    <a:pt x="18402" y="41058"/>
                  </a:cubicBezTo>
                  <a:cubicBezTo>
                    <a:pt x="18543" y="41262"/>
                    <a:pt x="18758" y="41377"/>
                    <a:pt x="18977" y="41377"/>
                  </a:cubicBezTo>
                  <a:cubicBezTo>
                    <a:pt x="19133" y="41377"/>
                    <a:pt x="19292" y="41318"/>
                    <a:pt x="19427" y="41190"/>
                  </a:cubicBezTo>
                  <a:cubicBezTo>
                    <a:pt x="21632" y="39103"/>
                    <a:pt x="24333" y="37693"/>
                    <a:pt x="27314" y="37090"/>
                  </a:cubicBezTo>
                  <a:cubicBezTo>
                    <a:pt x="28284" y="36894"/>
                    <a:pt x="29226" y="36809"/>
                    <a:pt x="30154" y="36809"/>
                  </a:cubicBezTo>
                  <a:cubicBezTo>
                    <a:pt x="30890" y="36809"/>
                    <a:pt x="31618" y="36863"/>
                    <a:pt x="32345" y="36959"/>
                  </a:cubicBezTo>
                  <a:cubicBezTo>
                    <a:pt x="32139" y="36996"/>
                    <a:pt x="31934" y="37038"/>
                    <a:pt x="31726" y="37085"/>
                  </a:cubicBezTo>
                  <a:cubicBezTo>
                    <a:pt x="29702" y="37535"/>
                    <a:pt x="27672" y="38191"/>
                    <a:pt x="25741" y="38939"/>
                  </a:cubicBezTo>
                  <a:cubicBezTo>
                    <a:pt x="24060" y="39590"/>
                    <a:pt x="22425" y="40379"/>
                    <a:pt x="20975" y="41459"/>
                  </a:cubicBezTo>
                  <a:cubicBezTo>
                    <a:pt x="20335" y="41934"/>
                    <a:pt x="18892" y="42836"/>
                    <a:pt x="18616" y="43758"/>
                  </a:cubicBezTo>
                  <a:cubicBezTo>
                    <a:pt x="15797" y="39642"/>
                    <a:pt x="12269" y="35871"/>
                    <a:pt x="9131" y="31993"/>
                  </a:cubicBezTo>
                  <a:cubicBezTo>
                    <a:pt x="7537" y="30022"/>
                    <a:pt x="5941" y="28055"/>
                    <a:pt x="4343" y="26088"/>
                  </a:cubicBezTo>
                  <a:cubicBezTo>
                    <a:pt x="3509" y="25063"/>
                    <a:pt x="2360" y="24025"/>
                    <a:pt x="1726" y="22872"/>
                  </a:cubicBezTo>
                  <a:lnTo>
                    <a:pt x="1290" y="22336"/>
                  </a:lnTo>
                  <a:cubicBezTo>
                    <a:pt x="1365" y="21812"/>
                    <a:pt x="1612" y="21399"/>
                    <a:pt x="2027" y="21097"/>
                  </a:cubicBezTo>
                  <a:cubicBezTo>
                    <a:pt x="2191" y="20870"/>
                    <a:pt x="2390" y="20654"/>
                    <a:pt x="2578" y="20435"/>
                  </a:cubicBezTo>
                  <a:close/>
                  <a:moveTo>
                    <a:pt x="34214" y="37438"/>
                  </a:moveTo>
                  <a:cubicBezTo>
                    <a:pt x="34480" y="37438"/>
                    <a:pt x="34745" y="37450"/>
                    <a:pt x="35009" y="37476"/>
                  </a:cubicBezTo>
                  <a:cubicBezTo>
                    <a:pt x="35056" y="37488"/>
                    <a:pt x="35104" y="37502"/>
                    <a:pt x="35153" y="37514"/>
                  </a:cubicBezTo>
                  <a:cubicBezTo>
                    <a:pt x="32341" y="37733"/>
                    <a:pt x="29659" y="38637"/>
                    <a:pt x="27141" y="39965"/>
                  </a:cubicBezTo>
                  <a:cubicBezTo>
                    <a:pt x="25564" y="40797"/>
                    <a:pt x="24060" y="41771"/>
                    <a:pt x="22625" y="42823"/>
                  </a:cubicBezTo>
                  <a:cubicBezTo>
                    <a:pt x="22053" y="43241"/>
                    <a:pt x="21266" y="44080"/>
                    <a:pt x="20621" y="44360"/>
                  </a:cubicBezTo>
                  <a:cubicBezTo>
                    <a:pt x="20405" y="44454"/>
                    <a:pt x="20198" y="44493"/>
                    <a:pt x="19997" y="44493"/>
                  </a:cubicBezTo>
                  <a:cubicBezTo>
                    <a:pt x="19802" y="44493"/>
                    <a:pt x="19613" y="44456"/>
                    <a:pt x="19427" y="44400"/>
                  </a:cubicBezTo>
                  <a:cubicBezTo>
                    <a:pt x="19434" y="44391"/>
                    <a:pt x="19440" y="44386"/>
                    <a:pt x="19448" y="44377"/>
                  </a:cubicBezTo>
                  <a:cubicBezTo>
                    <a:pt x="19593" y="44198"/>
                    <a:pt x="19599" y="43995"/>
                    <a:pt x="19448" y="43814"/>
                  </a:cubicBezTo>
                  <a:lnTo>
                    <a:pt x="19430" y="43792"/>
                  </a:lnTo>
                  <a:cubicBezTo>
                    <a:pt x="19697" y="43721"/>
                    <a:pt x="19911" y="43553"/>
                    <a:pt x="20074" y="43287"/>
                  </a:cubicBezTo>
                  <a:cubicBezTo>
                    <a:pt x="20320" y="43038"/>
                    <a:pt x="20576" y="42801"/>
                    <a:pt x="20843" y="42573"/>
                  </a:cubicBezTo>
                  <a:cubicBezTo>
                    <a:pt x="21485" y="42027"/>
                    <a:pt x="22180" y="41552"/>
                    <a:pt x="22907" y="41126"/>
                  </a:cubicBezTo>
                  <a:cubicBezTo>
                    <a:pt x="24188" y="40374"/>
                    <a:pt x="25559" y="39793"/>
                    <a:pt x="26955" y="39291"/>
                  </a:cubicBezTo>
                  <a:cubicBezTo>
                    <a:pt x="29199" y="38484"/>
                    <a:pt x="31750" y="37438"/>
                    <a:pt x="34214" y="37438"/>
                  </a:cubicBezTo>
                  <a:close/>
                  <a:moveTo>
                    <a:pt x="34842" y="0"/>
                  </a:moveTo>
                  <a:cubicBezTo>
                    <a:pt x="34343" y="0"/>
                    <a:pt x="33867" y="188"/>
                    <a:pt x="33507" y="630"/>
                  </a:cubicBezTo>
                  <a:cubicBezTo>
                    <a:pt x="31447" y="1151"/>
                    <a:pt x="29512" y="2015"/>
                    <a:pt x="27862" y="3526"/>
                  </a:cubicBezTo>
                  <a:cubicBezTo>
                    <a:pt x="27217" y="4115"/>
                    <a:pt x="26496" y="4800"/>
                    <a:pt x="25773" y="5555"/>
                  </a:cubicBezTo>
                  <a:cubicBezTo>
                    <a:pt x="23620" y="7604"/>
                    <a:pt x="21769" y="10148"/>
                    <a:pt x="20875" y="12916"/>
                  </a:cubicBezTo>
                  <a:cubicBezTo>
                    <a:pt x="19359" y="12052"/>
                    <a:pt x="17538" y="11727"/>
                    <a:pt x="15721" y="11727"/>
                  </a:cubicBezTo>
                  <a:cubicBezTo>
                    <a:pt x="14356" y="11727"/>
                    <a:pt x="12994" y="11911"/>
                    <a:pt x="11766" y="12185"/>
                  </a:cubicBezTo>
                  <a:cubicBezTo>
                    <a:pt x="7819" y="13067"/>
                    <a:pt x="4277" y="15176"/>
                    <a:pt x="838" y="17217"/>
                  </a:cubicBezTo>
                  <a:cubicBezTo>
                    <a:pt x="458" y="17444"/>
                    <a:pt x="436" y="17923"/>
                    <a:pt x="707" y="18237"/>
                  </a:cubicBezTo>
                  <a:cubicBezTo>
                    <a:pt x="1244" y="18859"/>
                    <a:pt x="1774" y="19488"/>
                    <a:pt x="2305" y="20116"/>
                  </a:cubicBezTo>
                  <a:cubicBezTo>
                    <a:pt x="1441" y="20484"/>
                    <a:pt x="862" y="21064"/>
                    <a:pt x="197" y="21811"/>
                  </a:cubicBezTo>
                  <a:cubicBezTo>
                    <a:pt x="77" y="21947"/>
                    <a:pt x="0" y="22200"/>
                    <a:pt x="127" y="22363"/>
                  </a:cubicBezTo>
                  <a:cubicBezTo>
                    <a:pt x="2951" y="26054"/>
                    <a:pt x="5928" y="29634"/>
                    <a:pt x="8843" y="33254"/>
                  </a:cubicBezTo>
                  <a:cubicBezTo>
                    <a:pt x="11749" y="36861"/>
                    <a:pt x="14485" y="40794"/>
                    <a:pt x="17652" y="44182"/>
                  </a:cubicBezTo>
                  <a:cubicBezTo>
                    <a:pt x="17664" y="44208"/>
                    <a:pt x="17679" y="44232"/>
                    <a:pt x="17699" y="44255"/>
                  </a:cubicBezTo>
                  <a:cubicBezTo>
                    <a:pt x="18282" y="44908"/>
                    <a:pt x="19219" y="45924"/>
                    <a:pt x="20167" y="45924"/>
                  </a:cubicBezTo>
                  <a:cubicBezTo>
                    <a:pt x="20277" y="45924"/>
                    <a:pt x="20387" y="45910"/>
                    <a:pt x="20497" y="45881"/>
                  </a:cubicBezTo>
                  <a:cubicBezTo>
                    <a:pt x="21148" y="45708"/>
                    <a:pt x="21757" y="44978"/>
                    <a:pt x="22286" y="44585"/>
                  </a:cubicBezTo>
                  <a:cubicBezTo>
                    <a:pt x="23162" y="43935"/>
                    <a:pt x="24053" y="43304"/>
                    <a:pt x="24965" y="42705"/>
                  </a:cubicBezTo>
                  <a:cubicBezTo>
                    <a:pt x="27366" y="41130"/>
                    <a:pt x="29934" y="39829"/>
                    <a:pt x="32678" y="39174"/>
                  </a:cubicBezTo>
                  <a:cubicBezTo>
                    <a:pt x="32752" y="39177"/>
                    <a:pt x="32826" y="39174"/>
                    <a:pt x="32900" y="39178"/>
                  </a:cubicBezTo>
                  <a:cubicBezTo>
                    <a:pt x="34054" y="39233"/>
                    <a:pt x="35153" y="39648"/>
                    <a:pt x="36288" y="39715"/>
                  </a:cubicBezTo>
                  <a:cubicBezTo>
                    <a:pt x="36337" y="39718"/>
                    <a:pt x="36385" y="39720"/>
                    <a:pt x="36433" y="39720"/>
                  </a:cubicBezTo>
                  <a:cubicBezTo>
                    <a:pt x="37209" y="39720"/>
                    <a:pt x="37750" y="39337"/>
                    <a:pt x="37827" y="38540"/>
                  </a:cubicBezTo>
                  <a:cubicBezTo>
                    <a:pt x="39593" y="36201"/>
                    <a:pt x="41115" y="33792"/>
                    <a:pt x="43273" y="31744"/>
                  </a:cubicBezTo>
                  <a:cubicBezTo>
                    <a:pt x="44449" y="30626"/>
                    <a:pt x="45716" y="29608"/>
                    <a:pt x="47060" y="28698"/>
                  </a:cubicBezTo>
                  <a:cubicBezTo>
                    <a:pt x="47079" y="28686"/>
                    <a:pt x="47099" y="28675"/>
                    <a:pt x="47118" y="28662"/>
                  </a:cubicBezTo>
                  <a:cubicBezTo>
                    <a:pt x="48826" y="27633"/>
                    <a:pt x="50637" y="26785"/>
                    <a:pt x="52524" y="26133"/>
                  </a:cubicBezTo>
                  <a:cubicBezTo>
                    <a:pt x="52902" y="26003"/>
                    <a:pt x="53156" y="25447"/>
                    <a:pt x="52785" y="25145"/>
                  </a:cubicBezTo>
                  <a:cubicBezTo>
                    <a:pt x="52171" y="24648"/>
                    <a:pt x="51613" y="24099"/>
                    <a:pt x="50959" y="23696"/>
                  </a:cubicBezTo>
                  <a:cubicBezTo>
                    <a:pt x="51006" y="23680"/>
                    <a:pt x="51050" y="23660"/>
                    <a:pt x="51097" y="23645"/>
                  </a:cubicBezTo>
                  <a:cubicBezTo>
                    <a:pt x="51251" y="23594"/>
                    <a:pt x="51309" y="23468"/>
                    <a:pt x="51300" y="23347"/>
                  </a:cubicBezTo>
                  <a:cubicBezTo>
                    <a:pt x="51345" y="23292"/>
                    <a:pt x="51376" y="23227"/>
                    <a:pt x="51391" y="23158"/>
                  </a:cubicBezTo>
                  <a:cubicBezTo>
                    <a:pt x="51657" y="23086"/>
                    <a:pt x="51868" y="22805"/>
                    <a:pt x="51676" y="22507"/>
                  </a:cubicBezTo>
                  <a:cubicBezTo>
                    <a:pt x="51561" y="22326"/>
                    <a:pt x="51447" y="22144"/>
                    <a:pt x="51333" y="21962"/>
                  </a:cubicBezTo>
                  <a:cubicBezTo>
                    <a:pt x="51345" y="21962"/>
                    <a:pt x="51359" y="21961"/>
                    <a:pt x="51371" y="21961"/>
                  </a:cubicBezTo>
                  <a:cubicBezTo>
                    <a:pt x="51374" y="21961"/>
                    <a:pt x="51377" y="21961"/>
                    <a:pt x="51379" y="21961"/>
                  </a:cubicBezTo>
                  <a:cubicBezTo>
                    <a:pt x="51539" y="21961"/>
                    <a:pt x="51585" y="21737"/>
                    <a:pt x="51453" y="21658"/>
                  </a:cubicBezTo>
                  <a:cubicBezTo>
                    <a:pt x="51333" y="21585"/>
                    <a:pt x="51198" y="21544"/>
                    <a:pt x="51056" y="21524"/>
                  </a:cubicBezTo>
                  <a:cubicBezTo>
                    <a:pt x="50796" y="21108"/>
                    <a:pt x="50546" y="20689"/>
                    <a:pt x="50290" y="20269"/>
                  </a:cubicBezTo>
                  <a:cubicBezTo>
                    <a:pt x="50030" y="19581"/>
                    <a:pt x="49589" y="18953"/>
                    <a:pt x="49191" y="18312"/>
                  </a:cubicBezTo>
                  <a:cubicBezTo>
                    <a:pt x="48421" y="17077"/>
                    <a:pt x="47572" y="15893"/>
                    <a:pt x="46728" y="14709"/>
                  </a:cubicBezTo>
                  <a:cubicBezTo>
                    <a:pt x="45005" y="12292"/>
                    <a:pt x="43280" y="9876"/>
                    <a:pt x="41551" y="7464"/>
                  </a:cubicBezTo>
                  <a:cubicBezTo>
                    <a:pt x="40019" y="5325"/>
                    <a:pt x="38618" y="2783"/>
                    <a:pt x="36781" y="897"/>
                  </a:cubicBezTo>
                  <a:cubicBezTo>
                    <a:pt x="36255" y="356"/>
                    <a:pt x="35527" y="0"/>
                    <a:pt x="3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6"/>
            <p:cNvSpPr/>
            <p:nvPr/>
          </p:nvSpPr>
          <p:spPr>
            <a:xfrm>
              <a:off x="2990175" y="381350"/>
              <a:ext cx="254450" cy="209600"/>
            </a:xfrm>
            <a:custGeom>
              <a:avLst/>
              <a:gdLst/>
              <a:ahLst/>
              <a:cxnLst/>
              <a:rect l="l" t="t" r="r" b="b"/>
              <a:pathLst>
                <a:path w="10178" h="8384" extrusionOk="0">
                  <a:moveTo>
                    <a:pt x="9489" y="1"/>
                  </a:moveTo>
                  <a:cubicBezTo>
                    <a:pt x="9460" y="1"/>
                    <a:pt x="9430" y="3"/>
                    <a:pt x="9398" y="7"/>
                  </a:cubicBezTo>
                  <a:cubicBezTo>
                    <a:pt x="5315" y="589"/>
                    <a:pt x="1324" y="4315"/>
                    <a:pt x="48" y="8144"/>
                  </a:cubicBezTo>
                  <a:cubicBezTo>
                    <a:pt x="1" y="8286"/>
                    <a:pt x="119" y="8384"/>
                    <a:pt x="239" y="8384"/>
                  </a:cubicBezTo>
                  <a:cubicBezTo>
                    <a:pt x="302" y="8384"/>
                    <a:pt x="366" y="8357"/>
                    <a:pt x="406" y="8294"/>
                  </a:cubicBezTo>
                  <a:cubicBezTo>
                    <a:pt x="1475" y="6637"/>
                    <a:pt x="2632" y="5068"/>
                    <a:pt x="4157" y="3799"/>
                  </a:cubicBezTo>
                  <a:cubicBezTo>
                    <a:pt x="5839" y="2399"/>
                    <a:pt x="7661" y="1727"/>
                    <a:pt x="9647" y="909"/>
                  </a:cubicBezTo>
                  <a:cubicBezTo>
                    <a:pt x="10177" y="691"/>
                    <a:pt x="10017" y="1"/>
                    <a:pt x="9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6"/>
            <p:cNvSpPr/>
            <p:nvPr/>
          </p:nvSpPr>
          <p:spPr>
            <a:xfrm>
              <a:off x="3026350" y="441550"/>
              <a:ext cx="247225" cy="201350"/>
            </a:xfrm>
            <a:custGeom>
              <a:avLst/>
              <a:gdLst/>
              <a:ahLst/>
              <a:cxnLst/>
              <a:rect l="l" t="t" r="r" b="b"/>
              <a:pathLst>
                <a:path w="9889" h="8054" extrusionOk="0">
                  <a:moveTo>
                    <a:pt x="9472" y="1"/>
                  </a:moveTo>
                  <a:cubicBezTo>
                    <a:pt x="9466" y="1"/>
                    <a:pt x="9460" y="1"/>
                    <a:pt x="9454" y="1"/>
                  </a:cubicBezTo>
                  <a:cubicBezTo>
                    <a:pt x="5735" y="204"/>
                    <a:pt x="1142" y="4281"/>
                    <a:pt x="59" y="7752"/>
                  </a:cubicBezTo>
                  <a:cubicBezTo>
                    <a:pt x="0" y="7941"/>
                    <a:pt x="141" y="8053"/>
                    <a:pt x="292" y="8053"/>
                  </a:cubicBezTo>
                  <a:cubicBezTo>
                    <a:pt x="375" y="8053"/>
                    <a:pt x="460" y="8019"/>
                    <a:pt x="517" y="7945"/>
                  </a:cubicBezTo>
                  <a:cubicBezTo>
                    <a:pt x="1756" y="6329"/>
                    <a:pt x="2771" y="4701"/>
                    <a:pt x="4382" y="3401"/>
                  </a:cubicBezTo>
                  <a:cubicBezTo>
                    <a:pt x="6005" y="2092"/>
                    <a:pt x="7844" y="1590"/>
                    <a:pt x="9618" y="609"/>
                  </a:cubicBezTo>
                  <a:cubicBezTo>
                    <a:pt x="9889" y="460"/>
                    <a:pt x="9783" y="1"/>
                    <a:pt x="9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6"/>
            <p:cNvSpPr/>
            <p:nvPr/>
          </p:nvSpPr>
          <p:spPr>
            <a:xfrm>
              <a:off x="3172850" y="661350"/>
              <a:ext cx="224850" cy="198300"/>
            </a:xfrm>
            <a:custGeom>
              <a:avLst/>
              <a:gdLst/>
              <a:ahLst/>
              <a:cxnLst/>
              <a:rect l="l" t="t" r="r" b="b"/>
              <a:pathLst>
                <a:path w="8994" h="7932" extrusionOk="0">
                  <a:moveTo>
                    <a:pt x="8456" y="0"/>
                  </a:moveTo>
                  <a:cubicBezTo>
                    <a:pt x="8425" y="0"/>
                    <a:pt x="8392" y="4"/>
                    <a:pt x="8358" y="11"/>
                  </a:cubicBezTo>
                  <a:cubicBezTo>
                    <a:pt x="5106" y="738"/>
                    <a:pt x="1076" y="4402"/>
                    <a:pt x="60" y="7579"/>
                  </a:cubicBezTo>
                  <a:cubicBezTo>
                    <a:pt x="1" y="7765"/>
                    <a:pt x="174" y="7931"/>
                    <a:pt x="343" y="7931"/>
                  </a:cubicBezTo>
                  <a:cubicBezTo>
                    <a:pt x="409" y="7931"/>
                    <a:pt x="474" y="7907"/>
                    <a:pt x="524" y="7849"/>
                  </a:cubicBezTo>
                  <a:cubicBezTo>
                    <a:pt x="1689" y="6518"/>
                    <a:pt x="2590" y="5030"/>
                    <a:pt x="3913" y="3818"/>
                  </a:cubicBezTo>
                  <a:cubicBezTo>
                    <a:pt x="5371" y="2483"/>
                    <a:pt x="7047" y="1783"/>
                    <a:pt x="8657" y="718"/>
                  </a:cubicBezTo>
                  <a:cubicBezTo>
                    <a:pt x="8993" y="494"/>
                    <a:pt x="8826" y="0"/>
                    <a:pt x="84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6"/>
            <p:cNvSpPr/>
            <p:nvPr/>
          </p:nvSpPr>
          <p:spPr>
            <a:xfrm>
              <a:off x="3219000" y="725650"/>
              <a:ext cx="226500" cy="215375"/>
            </a:xfrm>
            <a:custGeom>
              <a:avLst/>
              <a:gdLst/>
              <a:ahLst/>
              <a:cxnLst/>
              <a:rect l="l" t="t" r="r" b="b"/>
              <a:pathLst>
                <a:path w="9060" h="8615" extrusionOk="0">
                  <a:moveTo>
                    <a:pt x="8466" y="1"/>
                  </a:moveTo>
                  <a:cubicBezTo>
                    <a:pt x="8403" y="1"/>
                    <a:pt x="8336" y="16"/>
                    <a:pt x="8267" y="50"/>
                  </a:cubicBezTo>
                  <a:cubicBezTo>
                    <a:pt x="6348" y="1017"/>
                    <a:pt x="4571" y="2396"/>
                    <a:pt x="3025" y="3882"/>
                  </a:cubicBezTo>
                  <a:cubicBezTo>
                    <a:pt x="1836" y="5024"/>
                    <a:pt x="0" y="6568"/>
                    <a:pt x="62" y="8367"/>
                  </a:cubicBezTo>
                  <a:cubicBezTo>
                    <a:pt x="66" y="8507"/>
                    <a:pt x="206" y="8614"/>
                    <a:pt x="335" y="8614"/>
                  </a:cubicBezTo>
                  <a:cubicBezTo>
                    <a:pt x="409" y="8614"/>
                    <a:pt x="480" y="8578"/>
                    <a:pt x="518" y="8491"/>
                  </a:cubicBezTo>
                  <a:cubicBezTo>
                    <a:pt x="2016" y="5007"/>
                    <a:pt x="5594" y="2708"/>
                    <a:pt x="8679" y="755"/>
                  </a:cubicBezTo>
                  <a:cubicBezTo>
                    <a:pt x="9059" y="514"/>
                    <a:pt x="8832" y="1"/>
                    <a:pt x="8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6"/>
            <p:cNvSpPr/>
            <p:nvPr/>
          </p:nvSpPr>
          <p:spPr>
            <a:xfrm>
              <a:off x="2528200" y="658025"/>
              <a:ext cx="405900" cy="260600"/>
            </a:xfrm>
            <a:custGeom>
              <a:avLst/>
              <a:gdLst/>
              <a:ahLst/>
              <a:cxnLst/>
              <a:rect l="l" t="t" r="r" b="b"/>
              <a:pathLst>
                <a:path w="16236" h="10424" extrusionOk="0">
                  <a:moveTo>
                    <a:pt x="1382" y="2708"/>
                  </a:moveTo>
                  <a:cubicBezTo>
                    <a:pt x="2705" y="4465"/>
                    <a:pt x="4361" y="5818"/>
                    <a:pt x="5564" y="7549"/>
                  </a:cubicBezTo>
                  <a:cubicBezTo>
                    <a:pt x="5049" y="7000"/>
                    <a:pt x="4518" y="6467"/>
                    <a:pt x="3972" y="5947"/>
                  </a:cubicBezTo>
                  <a:cubicBezTo>
                    <a:pt x="3369" y="5370"/>
                    <a:pt x="2751" y="4825"/>
                    <a:pt x="2113" y="4299"/>
                  </a:cubicBezTo>
                  <a:cubicBezTo>
                    <a:pt x="2286" y="4264"/>
                    <a:pt x="2405" y="4031"/>
                    <a:pt x="2251" y="3877"/>
                  </a:cubicBezTo>
                  <a:cubicBezTo>
                    <a:pt x="1869" y="3498"/>
                    <a:pt x="1454" y="3168"/>
                    <a:pt x="1030" y="2840"/>
                  </a:cubicBezTo>
                  <a:lnTo>
                    <a:pt x="1382" y="2708"/>
                  </a:lnTo>
                  <a:close/>
                  <a:moveTo>
                    <a:pt x="9295" y="739"/>
                  </a:moveTo>
                  <a:cubicBezTo>
                    <a:pt x="10900" y="739"/>
                    <a:pt x="11714" y="2042"/>
                    <a:pt x="12738" y="3153"/>
                  </a:cubicBezTo>
                  <a:cubicBezTo>
                    <a:pt x="13607" y="4096"/>
                    <a:pt x="14464" y="5049"/>
                    <a:pt x="15310" y="6013"/>
                  </a:cubicBezTo>
                  <a:cubicBezTo>
                    <a:pt x="13936" y="6363"/>
                    <a:pt x="12589" y="6790"/>
                    <a:pt x="11275" y="7331"/>
                  </a:cubicBezTo>
                  <a:cubicBezTo>
                    <a:pt x="10703" y="7567"/>
                    <a:pt x="10139" y="7820"/>
                    <a:pt x="9583" y="8091"/>
                  </a:cubicBezTo>
                  <a:cubicBezTo>
                    <a:pt x="9104" y="8323"/>
                    <a:pt x="7997" y="9216"/>
                    <a:pt x="7494" y="9216"/>
                  </a:cubicBezTo>
                  <a:cubicBezTo>
                    <a:pt x="7280" y="9214"/>
                    <a:pt x="7087" y="9143"/>
                    <a:pt x="6911" y="9028"/>
                  </a:cubicBezTo>
                  <a:cubicBezTo>
                    <a:pt x="5976" y="6497"/>
                    <a:pt x="3660" y="4237"/>
                    <a:pt x="1564" y="2642"/>
                  </a:cubicBezTo>
                  <a:cubicBezTo>
                    <a:pt x="3992" y="1737"/>
                    <a:pt x="6804" y="749"/>
                    <a:pt x="9284" y="739"/>
                  </a:cubicBezTo>
                  <a:cubicBezTo>
                    <a:pt x="9288" y="739"/>
                    <a:pt x="9291" y="739"/>
                    <a:pt x="9295" y="739"/>
                  </a:cubicBezTo>
                  <a:close/>
                  <a:moveTo>
                    <a:pt x="9522" y="0"/>
                  </a:moveTo>
                  <a:cubicBezTo>
                    <a:pt x="8353" y="0"/>
                    <a:pt x="6970" y="475"/>
                    <a:pt x="5977" y="700"/>
                  </a:cubicBezTo>
                  <a:cubicBezTo>
                    <a:pt x="4041" y="1140"/>
                    <a:pt x="2155" y="1729"/>
                    <a:pt x="300" y="2432"/>
                  </a:cubicBezTo>
                  <a:cubicBezTo>
                    <a:pt x="25" y="2536"/>
                    <a:pt x="1" y="2846"/>
                    <a:pt x="223" y="3018"/>
                  </a:cubicBezTo>
                  <a:cubicBezTo>
                    <a:pt x="702" y="3388"/>
                    <a:pt x="1169" y="3763"/>
                    <a:pt x="1673" y="4093"/>
                  </a:cubicBezTo>
                  <a:cubicBezTo>
                    <a:pt x="3491" y="5760"/>
                    <a:pt x="5144" y="7550"/>
                    <a:pt x="6623" y="9541"/>
                  </a:cubicBezTo>
                  <a:cubicBezTo>
                    <a:pt x="6713" y="9781"/>
                    <a:pt x="6797" y="10028"/>
                    <a:pt x="6867" y="10287"/>
                  </a:cubicBezTo>
                  <a:cubicBezTo>
                    <a:pt x="6892" y="10382"/>
                    <a:pt x="6963" y="10423"/>
                    <a:pt x="7035" y="10423"/>
                  </a:cubicBezTo>
                  <a:cubicBezTo>
                    <a:pt x="7146" y="10423"/>
                    <a:pt x="7261" y="10329"/>
                    <a:pt x="7234" y="10186"/>
                  </a:cubicBezTo>
                  <a:cubicBezTo>
                    <a:pt x="7224" y="10130"/>
                    <a:pt x="7207" y="10076"/>
                    <a:pt x="7196" y="10021"/>
                  </a:cubicBezTo>
                  <a:cubicBezTo>
                    <a:pt x="7219" y="10016"/>
                    <a:pt x="7243" y="10009"/>
                    <a:pt x="7264" y="9998"/>
                  </a:cubicBezTo>
                  <a:cubicBezTo>
                    <a:pt x="9998" y="8390"/>
                    <a:pt x="12869" y="7216"/>
                    <a:pt x="15954" y="6481"/>
                  </a:cubicBezTo>
                  <a:cubicBezTo>
                    <a:pt x="16193" y="6424"/>
                    <a:pt x="16235" y="6133"/>
                    <a:pt x="16091" y="5967"/>
                  </a:cubicBezTo>
                  <a:cubicBezTo>
                    <a:pt x="14926" y="4637"/>
                    <a:pt x="13744" y="3322"/>
                    <a:pt x="12545" y="2023"/>
                  </a:cubicBezTo>
                  <a:cubicBezTo>
                    <a:pt x="11928" y="1357"/>
                    <a:pt x="11266" y="350"/>
                    <a:pt x="10341" y="98"/>
                  </a:cubicBezTo>
                  <a:cubicBezTo>
                    <a:pt x="10087" y="29"/>
                    <a:pt x="9811" y="0"/>
                    <a:pt x="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6"/>
            <p:cNvSpPr/>
            <p:nvPr/>
          </p:nvSpPr>
          <p:spPr>
            <a:xfrm>
              <a:off x="2739725" y="878000"/>
              <a:ext cx="265375" cy="114400"/>
            </a:xfrm>
            <a:custGeom>
              <a:avLst/>
              <a:gdLst/>
              <a:ahLst/>
              <a:cxnLst/>
              <a:rect l="l" t="t" r="r" b="b"/>
              <a:pathLst>
                <a:path w="10615" h="4576" extrusionOk="0">
                  <a:moveTo>
                    <a:pt x="8807" y="0"/>
                  </a:moveTo>
                  <a:cubicBezTo>
                    <a:pt x="5620" y="0"/>
                    <a:pt x="1581" y="1966"/>
                    <a:pt x="54" y="4386"/>
                  </a:cubicBezTo>
                  <a:cubicBezTo>
                    <a:pt x="1" y="4471"/>
                    <a:pt x="79" y="4576"/>
                    <a:pt x="166" y="4576"/>
                  </a:cubicBezTo>
                  <a:cubicBezTo>
                    <a:pt x="186" y="4576"/>
                    <a:pt x="207" y="4570"/>
                    <a:pt x="226" y="4558"/>
                  </a:cubicBezTo>
                  <a:cubicBezTo>
                    <a:pt x="1875" y="3508"/>
                    <a:pt x="3258" y="2278"/>
                    <a:pt x="5131" y="1591"/>
                  </a:cubicBezTo>
                  <a:cubicBezTo>
                    <a:pt x="6861" y="957"/>
                    <a:pt x="8587" y="1026"/>
                    <a:pt x="10351" y="694"/>
                  </a:cubicBezTo>
                  <a:cubicBezTo>
                    <a:pt x="10615" y="644"/>
                    <a:pt x="10595" y="242"/>
                    <a:pt x="10351" y="180"/>
                  </a:cubicBezTo>
                  <a:cubicBezTo>
                    <a:pt x="9872" y="58"/>
                    <a:pt x="9352" y="0"/>
                    <a:pt x="8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6"/>
            <p:cNvSpPr/>
            <p:nvPr/>
          </p:nvSpPr>
          <p:spPr>
            <a:xfrm>
              <a:off x="2783475" y="946275"/>
              <a:ext cx="254775" cy="113000"/>
            </a:xfrm>
            <a:custGeom>
              <a:avLst/>
              <a:gdLst/>
              <a:ahLst/>
              <a:cxnLst/>
              <a:rect l="l" t="t" r="r" b="b"/>
              <a:pathLst>
                <a:path w="10191" h="4520" extrusionOk="0">
                  <a:moveTo>
                    <a:pt x="9024" y="1"/>
                  </a:moveTo>
                  <a:cubicBezTo>
                    <a:pt x="7296" y="1"/>
                    <a:pt x="5453" y="625"/>
                    <a:pt x="3919" y="1282"/>
                  </a:cubicBezTo>
                  <a:cubicBezTo>
                    <a:pt x="2789" y="1765"/>
                    <a:pt x="261" y="2658"/>
                    <a:pt x="23" y="4060"/>
                  </a:cubicBezTo>
                  <a:cubicBezTo>
                    <a:pt x="1" y="4188"/>
                    <a:pt x="41" y="4285"/>
                    <a:pt x="145" y="4359"/>
                  </a:cubicBezTo>
                  <a:lnTo>
                    <a:pt x="328" y="4490"/>
                  </a:lnTo>
                  <a:cubicBezTo>
                    <a:pt x="356" y="4510"/>
                    <a:pt x="386" y="4519"/>
                    <a:pt x="416" y="4519"/>
                  </a:cubicBezTo>
                  <a:cubicBezTo>
                    <a:pt x="528" y="4519"/>
                    <a:pt x="634" y="4397"/>
                    <a:pt x="599" y="4281"/>
                  </a:cubicBezTo>
                  <a:cubicBezTo>
                    <a:pt x="310" y="3333"/>
                    <a:pt x="4773" y="1735"/>
                    <a:pt x="5289" y="1569"/>
                  </a:cubicBezTo>
                  <a:cubicBezTo>
                    <a:pt x="6773" y="1093"/>
                    <a:pt x="8295" y="1027"/>
                    <a:pt x="9799" y="688"/>
                  </a:cubicBezTo>
                  <a:cubicBezTo>
                    <a:pt x="10190" y="600"/>
                    <a:pt x="10059" y="73"/>
                    <a:pt x="9711" y="36"/>
                  </a:cubicBezTo>
                  <a:cubicBezTo>
                    <a:pt x="9485" y="12"/>
                    <a:pt x="9255" y="1"/>
                    <a:pt x="9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6"/>
            <p:cNvSpPr/>
            <p:nvPr/>
          </p:nvSpPr>
          <p:spPr>
            <a:xfrm>
              <a:off x="2839925" y="1007825"/>
              <a:ext cx="259925" cy="117700"/>
            </a:xfrm>
            <a:custGeom>
              <a:avLst/>
              <a:gdLst/>
              <a:ahLst/>
              <a:cxnLst/>
              <a:rect l="l" t="t" r="r" b="b"/>
              <a:pathLst>
                <a:path w="10397" h="4708" extrusionOk="0">
                  <a:moveTo>
                    <a:pt x="9045" y="1"/>
                  </a:moveTo>
                  <a:cubicBezTo>
                    <a:pt x="5729" y="1"/>
                    <a:pt x="2019" y="2104"/>
                    <a:pt x="58" y="4551"/>
                  </a:cubicBezTo>
                  <a:cubicBezTo>
                    <a:pt x="0" y="4623"/>
                    <a:pt x="54" y="4707"/>
                    <a:pt x="124" y="4707"/>
                  </a:cubicBezTo>
                  <a:cubicBezTo>
                    <a:pt x="145" y="4707"/>
                    <a:pt x="167" y="4700"/>
                    <a:pt x="188" y="4683"/>
                  </a:cubicBezTo>
                  <a:cubicBezTo>
                    <a:pt x="1738" y="3418"/>
                    <a:pt x="3324" y="2289"/>
                    <a:pt x="5224" y="1613"/>
                  </a:cubicBezTo>
                  <a:cubicBezTo>
                    <a:pt x="6821" y="1047"/>
                    <a:pt x="8433" y="1014"/>
                    <a:pt x="10074" y="712"/>
                  </a:cubicBezTo>
                  <a:cubicBezTo>
                    <a:pt x="10385" y="655"/>
                    <a:pt x="10396" y="120"/>
                    <a:pt x="10074" y="73"/>
                  </a:cubicBezTo>
                  <a:cubicBezTo>
                    <a:pt x="9737" y="24"/>
                    <a:pt x="9393" y="1"/>
                    <a:pt x="9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1"/>
                                        </p:tgtEl>
                                        <p:attrNameLst>
                                          <p:attrName>style.visibility</p:attrName>
                                        </p:attrNameLst>
                                      </p:cBhvr>
                                      <p:to>
                                        <p:strVal val="visible"/>
                                      </p:to>
                                    </p:set>
                                    <p:anim calcmode="lin" valueType="num">
                                      <p:cBhvr additive="base">
                                        <p:cTn id="7" dur="1000"/>
                                        <p:tgtEl>
                                          <p:spTgt spid="3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57"/>
          <p:cNvSpPr txBox="1">
            <a:spLocks noGrp="1"/>
          </p:cNvSpPr>
          <p:nvPr>
            <p:ph type="subTitle" idx="1"/>
          </p:nvPr>
        </p:nvSpPr>
        <p:spPr>
          <a:xfrm>
            <a:off x="4909400" y="1218188"/>
            <a:ext cx="3439500" cy="3046988"/>
          </a:xfrm>
          <a:prstGeom prst="rect">
            <a:avLst/>
          </a:prstGeom>
        </p:spPr>
        <p:txBody>
          <a:bodyPr spcFirstLastPara="1" wrap="square" lIns="91425" tIns="91425" rIns="91425" bIns="91425" anchor="ctr" anchorCtr="0">
            <a:noAutofit/>
          </a:bodyPr>
          <a:lstStyle/>
          <a:p>
            <a:pPr marL="0" lvl="0" indent="0"/>
            <a:r>
              <a:rPr lang="es-MX" sz="1800" dirty="0"/>
              <a:t>No ignoré información, pero sentí que la descripción del ser era ambigua. Por ejemplo, no estaba claro si el ser tenía un número inicial de dedos o extremidades, lo que dificultó el planteamiento inicial del problema.</a:t>
            </a:r>
            <a:endParaRPr sz="1800" dirty="0"/>
          </a:p>
        </p:txBody>
      </p:sp>
      <p:sp>
        <p:nvSpPr>
          <p:cNvPr id="3" name="CuadroTexto 2">
            <a:extLst>
              <a:ext uri="{FF2B5EF4-FFF2-40B4-BE49-F238E27FC236}">
                <a16:creationId xmlns:a16="http://schemas.microsoft.com/office/drawing/2014/main" id="{3176C68E-5983-4440-11E8-FFD188A31A24}"/>
              </a:ext>
            </a:extLst>
          </p:cNvPr>
          <p:cNvSpPr txBox="1"/>
          <p:nvPr/>
        </p:nvSpPr>
        <p:spPr>
          <a:xfrm>
            <a:off x="671202" y="1132382"/>
            <a:ext cx="3563399" cy="3046988"/>
          </a:xfrm>
          <a:prstGeom prst="rect">
            <a:avLst/>
          </a:prstGeom>
          <a:noFill/>
        </p:spPr>
        <p:txBody>
          <a:bodyPr wrap="square">
            <a:spAutoFit/>
          </a:bodyPr>
          <a:lstStyle/>
          <a:p>
            <a:pPr algn="ctr"/>
            <a:r>
              <a:rPr lang="es-MX" sz="3200" b="1" i="0" dirty="0">
                <a:solidFill>
                  <a:schemeClr val="accent2"/>
                </a:solidFill>
                <a:effectLst/>
                <a:latin typeface="Inter"/>
              </a:rPr>
              <a:t>¿Hubo alguna información que decidiste ignorar porque no era relevante para la solución?</a:t>
            </a:r>
            <a:endParaRPr lang="es-CO" sz="32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99"/>
                                        </p:tgtEl>
                                        <p:attrNameLst>
                                          <p:attrName>style.visibility</p:attrName>
                                        </p:attrNameLst>
                                      </p:cBhvr>
                                      <p:to>
                                        <p:strVal val="visible"/>
                                      </p:to>
                                    </p:set>
                                    <p:animEffect transition="in" filter="fade">
                                      <p:cBhvr>
                                        <p:cTn id="7" dur="10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58"/>
          <p:cNvSpPr txBox="1">
            <a:spLocks noGrp="1"/>
          </p:cNvSpPr>
          <p:nvPr>
            <p:ph type="body" idx="2"/>
          </p:nvPr>
        </p:nvSpPr>
        <p:spPr>
          <a:xfrm>
            <a:off x="5044725" y="539500"/>
            <a:ext cx="3549148" cy="4069200"/>
          </a:xfrm>
          <a:prstGeom prst="rect">
            <a:avLst/>
          </a:prstGeom>
        </p:spPr>
        <p:txBody>
          <a:bodyPr spcFirstLastPara="1" wrap="square" lIns="91425" tIns="91425" rIns="91425" bIns="91425" anchor="ctr" anchorCtr="0">
            <a:noAutofit/>
          </a:bodyPr>
          <a:lstStyle/>
          <a:p>
            <a:r>
              <a:rPr lang="es-MX" b="1" dirty="0">
                <a:latin typeface="Nordique Inline" panose="020F0502020204030204" pitchFamily="2" charset="0"/>
              </a:rPr>
              <a:t>Identifiqué que el ser tiene 20 dedos en total.</a:t>
            </a:r>
          </a:p>
          <a:p>
            <a:r>
              <a:rPr lang="es-MX" b="1" dirty="0">
                <a:latin typeface="Nordique Inline" panose="020F0502020204030204" pitchFamily="2" charset="0"/>
              </a:rPr>
              <a:t>Asumí que la primera extremidad tiene 0 dedos más un dedo extra, es decir, 1 dedo.</a:t>
            </a:r>
          </a:p>
          <a:p>
            <a:r>
              <a:rPr lang="es-MX" b="1" dirty="0">
                <a:latin typeface="Nordique Inline" panose="020F0502020204030204" pitchFamily="2" charset="0"/>
              </a:rPr>
              <a:t>Añadí una segunda extremidad, que tiene el dedo de la extremidad anterior (1) más un dedo extra, es decir, 2 dedos.</a:t>
            </a:r>
          </a:p>
          <a:p>
            <a:r>
              <a:rPr lang="es-MX" b="1" dirty="0">
                <a:latin typeface="Nordique Inline" panose="020F0502020204030204" pitchFamily="2" charset="0"/>
              </a:rPr>
              <a:t>Continué este proceso hasta la sexta extremidad, alcanzando un total de 21 dedos.</a:t>
            </a:r>
          </a:p>
          <a:p>
            <a:r>
              <a:rPr lang="es-MX" b="1" dirty="0">
                <a:latin typeface="Nordique Inline" panose="020F0502020204030204" pitchFamily="2" charset="0"/>
              </a:rPr>
              <a:t>Dado que el enunciado indica que el ser tiene una extremidad menos, eliminé la primera extremidad (1 dedo), dejando un total de 20 dedos distribuidos en 5 extremidades.</a:t>
            </a:r>
          </a:p>
        </p:txBody>
      </p:sp>
      <p:sp>
        <p:nvSpPr>
          <p:cNvPr id="412" name="Google Shape;412;p58"/>
          <p:cNvSpPr txBox="1">
            <a:spLocks noGrp="1"/>
          </p:cNvSpPr>
          <p:nvPr>
            <p:ph type="title"/>
          </p:nvPr>
        </p:nvSpPr>
        <p:spPr>
          <a:xfrm>
            <a:off x="780584" y="711181"/>
            <a:ext cx="3318691" cy="32660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4400" b="1" i="0" dirty="0">
                <a:effectLst/>
                <a:latin typeface="Inter"/>
              </a:rPr>
              <a:t>¿Puedes describir los pasos que seguiste para resolver el problema?</a:t>
            </a:r>
            <a:endParaRPr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11"/>
                                        </p:tgtEl>
                                        <p:attrNameLst>
                                          <p:attrName>style.visibility</p:attrName>
                                        </p:attrNameLst>
                                      </p:cBhvr>
                                      <p:to>
                                        <p:strVal val="visible"/>
                                      </p:to>
                                    </p:set>
                                    <p:anim calcmode="lin" valueType="num">
                                      <p:cBhvr additive="base">
                                        <p:cTn id="7" dur="1000"/>
                                        <p:tgtEl>
                                          <p:spTgt spid="4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9"/>
          <p:cNvSpPr txBox="1">
            <a:spLocks noGrp="1"/>
          </p:cNvSpPr>
          <p:nvPr>
            <p:ph type="body" idx="1"/>
          </p:nvPr>
        </p:nvSpPr>
        <p:spPr>
          <a:xfrm>
            <a:off x="639337" y="2497648"/>
            <a:ext cx="3533063" cy="2371718"/>
          </a:xfrm>
          <a:prstGeom prst="rect">
            <a:avLst/>
          </a:prstGeom>
        </p:spPr>
        <p:txBody>
          <a:bodyPr spcFirstLastPara="1" wrap="square" lIns="91425" tIns="91425" rIns="91425" bIns="91425" anchor="ctr" anchorCtr="0">
            <a:noAutofit/>
          </a:bodyPr>
          <a:lstStyle/>
          <a:p>
            <a:pPr algn="l">
              <a:buFont typeface="+mj-lt"/>
              <a:buAutoNum type="arabicPeriod"/>
            </a:pPr>
            <a:r>
              <a:rPr lang="es-MX" b="1" i="0" dirty="0">
                <a:solidFill>
                  <a:schemeClr val="tx1"/>
                </a:solidFill>
                <a:effectLst/>
                <a:latin typeface="Inter"/>
              </a:rPr>
              <a:t>Comience asumiendo que la primera extremidad tiene 1 dedo.</a:t>
            </a:r>
          </a:p>
          <a:p>
            <a:pPr algn="l">
              <a:spcBef>
                <a:spcPts val="300"/>
              </a:spcBef>
              <a:buFont typeface="+mj-lt"/>
              <a:buAutoNum type="arabicPeriod"/>
            </a:pPr>
            <a:r>
              <a:rPr lang="es-MX" b="1" i="0" dirty="0">
                <a:solidFill>
                  <a:schemeClr val="tx1"/>
                </a:solidFill>
                <a:effectLst/>
                <a:latin typeface="Inter"/>
              </a:rPr>
              <a:t>Añada extremidades sucesivas, cada una con un dedo más que la anterior.</a:t>
            </a:r>
          </a:p>
          <a:p>
            <a:pPr algn="l">
              <a:spcBef>
                <a:spcPts val="300"/>
              </a:spcBef>
              <a:buFont typeface="+mj-lt"/>
              <a:buAutoNum type="arabicPeriod"/>
            </a:pPr>
            <a:r>
              <a:rPr lang="es-MX" b="1" i="0" dirty="0">
                <a:solidFill>
                  <a:schemeClr val="tx1"/>
                </a:solidFill>
                <a:effectLst/>
                <a:latin typeface="Inter"/>
              </a:rPr>
              <a:t>Sume los dedos hasta superar ligeramente el total de 20.</a:t>
            </a:r>
          </a:p>
          <a:p>
            <a:pPr algn="l">
              <a:spcBef>
                <a:spcPts val="300"/>
              </a:spcBef>
              <a:buFont typeface="+mj-lt"/>
              <a:buAutoNum type="arabicPeriod"/>
            </a:pPr>
            <a:r>
              <a:rPr lang="es-MX" b="1" i="0" dirty="0">
                <a:solidFill>
                  <a:schemeClr val="tx1"/>
                </a:solidFill>
                <a:effectLst/>
                <a:latin typeface="Inter"/>
              </a:rPr>
              <a:t>Elimine la extremidad que, al restar sus dedos, deje exactamente 20 dedos en total.</a:t>
            </a:r>
          </a:p>
        </p:txBody>
      </p:sp>
      <p:sp>
        <p:nvSpPr>
          <p:cNvPr id="422" name="Google Shape;422;p59"/>
          <p:cNvSpPr txBox="1">
            <a:spLocks noGrp="1"/>
          </p:cNvSpPr>
          <p:nvPr>
            <p:ph type="title"/>
          </p:nvPr>
        </p:nvSpPr>
        <p:spPr>
          <a:xfrm>
            <a:off x="758283" y="639337"/>
            <a:ext cx="3650165" cy="1787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b="1" i="0" dirty="0">
                <a:effectLst/>
                <a:latin typeface="Inter"/>
              </a:rPr>
              <a:t>Si tuvieras que explicarle a alguien cómo resolver el juego, ¿qué instrucciones le darías?</a:t>
            </a:r>
            <a:endParaRPr dirty="0"/>
          </a:p>
        </p:txBody>
      </p:sp>
      <p:pic>
        <p:nvPicPr>
          <p:cNvPr id="426" name="Google Shape;426;p59"/>
          <p:cNvPicPr preferRelativeResize="0"/>
          <p:nvPr/>
        </p:nvPicPr>
        <p:blipFill>
          <a:blip r:embed="rId3">
            <a:alphaModFix/>
          </a:blip>
          <a:stretch>
            <a:fillRect/>
          </a:stretch>
        </p:blipFill>
        <p:spPr>
          <a:xfrm rot="1640092">
            <a:off x="3810887" y="3585878"/>
            <a:ext cx="723025" cy="830275"/>
          </a:xfrm>
          <a:prstGeom prst="rect">
            <a:avLst/>
          </a:prstGeom>
          <a:noFill/>
          <a:ln>
            <a:noFill/>
          </a:ln>
        </p:spPr>
      </p:pic>
      <p:pic>
        <p:nvPicPr>
          <p:cNvPr id="1026" name="Picture 2" descr="Joven estudiante asiático explicando el proyecto: vector de stock (libre de  regalías) 622475417 | Shutterstock">
            <a:extLst>
              <a:ext uri="{FF2B5EF4-FFF2-40B4-BE49-F238E27FC236}">
                <a16:creationId xmlns:a16="http://schemas.microsoft.com/office/drawing/2014/main" id="{45AFC3F1-8FEA-D4AC-7DE1-08A32A065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89840">
            <a:off x="5391629" y="1401731"/>
            <a:ext cx="2619375"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424;p59">
            <a:extLst>
              <a:ext uri="{FF2B5EF4-FFF2-40B4-BE49-F238E27FC236}">
                <a16:creationId xmlns:a16="http://schemas.microsoft.com/office/drawing/2014/main" id="{992C7EE7-DD91-0AC5-E459-CBB9BBEFF26E}"/>
              </a:ext>
            </a:extLst>
          </p:cNvPr>
          <p:cNvSpPr/>
          <p:nvPr/>
        </p:nvSpPr>
        <p:spPr>
          <a:xfrm rot="-391042">
            <a:off x="5353518" y="913354"/>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24;p59">
            <a:extLst>
              <a:ext uri="{FF2B5EF4-FFF2-40B4-BE49-F238E27FC236}">
                <a16:creationId xmlns:a16="http://schemas.microsoft.com/office/drawing/2014/main" id="{F3990653-A6E8-69BA-81B6-2202712F4624}"/>
              </a:ext>
            </a:extLst>
          </p:cNvPr>
          <p:cNvSpPr/>
          <p:nvPr/>
        </p:nvSpPr>
        <p:spPr>
          <a:xfrm rot="-391042">
            <a:off x="6570931" y="3782491"/>
            <a:ext cx="1101258" cy="649000"/>
          </a:xfrm>
          <a:custGeom>
            <a:avLst/>
            <a:gdLst/>
            <a:ahLst/>
            <a:cxnLst/>
            <a:rect l="l" t="t" r="r" b="b"/>
            <a:pathLst>
              <a:path w="44052" h="25961" extrusionOk="0">
                <a:moveTo>
                  <a:pt x="0" y="15402"/>
                </a:moveTo>
                <a:lnTo>
                  <a:pt x="40035" y="0"/>
                </a:lnTo>
                <a:cubicBezTo>
                  <a:pt x="40035" y="0"/>
                  <a:pt x="39175" y="1442"/>
                  <a:pt x="39491" y="2221"/>
                </a:cubicBezTo>
                <a:cubicBezTo>
                  <a:pt x="39806" y="2993"/>
                  <a:pt x="41434" y="3418"/>
                  <a:pt x="41434" y="3418"/>
                </a:cubicBezTo>
                <a:cubicBezTo>
                  <a:pt x="41434" y="3418"/>
                  <a:pt x="40574" y="5040"/>
                  <a:pt x="41047" y="5753"/>
                </a:cubicBezTo>
                <a:cubicBezTo>
                  <a:pt x="41521" y="6466"/>
                  <a:pt x="42609" y="7168"/>
                  <a:pt x="42609" y="7168"/>
                </a:cubicBezTo>
                <a:cubicBezTo>
                  <a:pt x="42609" y="7168"/>
                  <a:pt x="41510" y="9791"/>
                  <a:pt x="44051" y="10684"/>
                </a:cubicBezTo>
                <a:lnTo>
                  <a:pt x="4327" y="25960"/>
                </a:lnTo>
                <a:cubicBezTo>
                  <a:pt x="4327" y="25960"/>
                  <a:pt x="4958" y="24252"/>
                  <a:pt x="4703" y="23631"/>
                </a:cubicBezTo>
                <a:cubicBezTo>
                  <a:pt x="4447" y="23011"/>
                  <a:pt x="2885" y="22439"/>
                  <a:pt x="2885" y="22439"/>
                </a:cubicBezTo>
                <a:cubicBezTo>
                  <a:pt x="2885" y="22439"/>
                  <a:pt x="3767" y="20752"/>
                  <a:pt x="3380" y="19816"/>
                </a:cubicBezTo>
                <a:cubicBezTo>
                  <a:pt x="2999" y="18885"/>
                  <a:pt x="1524" y="18526"/>
                  <a:pt x="1524" y="18526"/>
                </a:cubicBezTo>
                <a:cubicBezTo>
                  <a:pt x="1524" y="18526"/>
                  <a:pt x="2237" y="17514"/>
                  <a:pt x="1873" y="16638"/>
                </a:cubicBezTo>
                <a:cubicBezTo>
                  <a:pt x="1513" y="15761"/>
                  <a:pt x="0" y="15402"/>
                  <a:pt x="0" y="15402"/>
                </a:cubicBezTo>
                <a:close/>
              </a:path>
            </a:pathLst>
          </a:custGeom>
          <a:solidFill>
            <a:schemeClr val="dk1">
              <a:alpha val="2678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60"/>
          <p:cNvSpPr txBox="1">
            <a:spLocks noGrp="1"/>
          </p:cNvSpPr>
          <p:nvPr>
            <p:ph type="title" idx="8"/>
          </p:nvPr>
        </p:nvSpPr>
        <p:spPr>
          <a:xfrm>
            <a:off x="553732" y="910184"/>
            <a:ext cx="3398690" cy="364479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sz="3600" b="1" i="0" dirty="0">
                <a:solidFill>
                  <a:srgbClr val="C00000"/>
                </a:solidFill>
                <a:effectLst/>
                <a:latin typeface="Inter"/>
              </a:rPr>
              <a:t>¿En algún momento te equivocaste? ¿Cómo identificaste el error y cómo lo corregiste?</a:t>
            </a:r>
            <a:endParaRPr sz="3600" dirty="0">
              <a:solidFill>
                <a:srgbClr val="C00000"/>
              </a:solidFill>
            </a:endParaRPr>
          </a:p>
        </p:txBody>
      </p:sp>
      <p:pic>
        <p:nvPicPr>
          <p:cNvPr id="435" name="Google Shape;435;p60"/>
          <p:cNvPicPr preferRelativeResize="0"/>
          <p:nvPr/>
        </p:nvPicPr>
        <p:blipFill>
          <a:blip r:embed="rId3">
            <a:alphaModFix/>
          </a:blip>
          <a:stretch>
            <a:fillRect/>
          </a:stretch>
        </p:blipFill>
        <p:spPr>
          <a:xfrm rot="-695467">
            <a:off x="8099319" y="-45050"/>
            <a:ext cx="1323877" cy="1547814"/>
          </a:xfrm>
          <a:prstGeom prst="rect">
            <a:avLst/>
          </a:prstGeom>
          <a:noFill/>
          <a:ln>
            <a:noFill/>
          </a:ln>
          <a:effectLst>
            <a:outerShdw blurRad="57150" dist="19050" dir="5400000" algn="bl" rotWithShape="0">
              <a:srgbClr val="000000">
                <a:alpha val="50000"/>
              </a:srgbClr>
            </a:outerShdw>
          </a:effectLst>
        </p:spPr>
      </p:pic>
      <p:grpSp>
        <p:nvGrpSpPr>
          <p:cNvPr id="436" name="Google Shape;436;p60"/>
          <p:cNvGrpSpPr/>
          <p:nvPr/>
        </p:nvGrpSpPr>
        <p:grpSpPr>
          <a:xfrm>
            <a:off x="7396930" y="571249"/>
            <a:ext cx="272906" cy="434118"/>
            <a:chOff x="1312450" y="4093350"/>
            <a:chExt cx="685350" cy="1090200"/>
          </a:xfrm>
        </p:grpSpPr>
        <p:sp>
          <p:nvSpPr>
            <p:cNvPr id="437" name="Google Shape;437;p60"/>
            <p:cNvSpPr/>
            <p:nvPr/>
          </p:nvSpPr>
          <p:spPr>
            <a:xfrm>
              <a:off x="1312450" y="4093350"/>
              <a:ext cx="685350" cy="1090200"/>
            </a:xfrm>
            <a:custGeom>
              <a:avLst/>
              <a:gdLst/>
              <a:ahLst/>
              <a:cxnLst/>
              <a:rect l="l" t="t" r="r" b="b"/>
              <a:pathLst>
                <a:path w="27414" h="43608" extrusionOk="0">
                  <a:moveTo>
                    <a:pt x="5201" y="10009"/>
                  </a:moveTo>
                  <a:lnTo>
                    <a:pt x="5201" y="10009"/>
                  </a:lnTo>
                  <a:cubicBezTo>
                    <a:pt x="5040" y="10996"/>
                    <a:pt x="5002" y="11987"/>
                    <a:pt x="5102" y="12937"/>
                  </a:cubicBezTo>
                  <a:cubicBezTo>
                    <a:pt x="5170" y="13571"/>
                    <a:pt x="5297" y="14196"/>
                    <a:pt x="5478" y="14807"/>
                  </a:cubicBezTo>
                  <a:cubicBezTo>
                    <a:pt x="4743" y="13294"/>
                    <a:pt x="4728" y="11634"/>
                    <a:pt x="5201" y="10009"/>
                  </a:cubicBezTo>
                  <a:close/>
                  <a:moveTo>
                    <a:pt x="15811" y="1265"/>
                  </a:moveTo>
                  <a:cubicBezTo>
                    <a:pt x="20541" y="1265"/>
                    <a:pt x="25145" y="5101"/>
                    <a:pt x="25884" y="9796"/>
                  </a:cubicBezTo>
                  <a:cubicBezTo>
                    <a:pt x="26649" y="14663"/>
                    <a:pt x="23581" y="19908"/>
                    <a:pt x="18734" y="21156"/>
                  </a:cubicBezTo>
                  <a:lnTo>
                    <a:pt x="18733" y="21156"/>
                  </a:lnTo>
                  <a:cubicBezTo>
                    <a:pt x="17919" y="21366"/>
                    <a:pt x="17082" y="21467"/>
                    <a:pt x="16245" y="21467"/>
                  </a:cubicBezTo>
                  <a:cubicBezTo>
                    <a:pt x="12150" y="21467"/>
                    <a:pt x="8059" y="19044"/>
                    <a:pt x="6641" y="15088"/>
                  </a:cubicBezTo>
                  <a:cubicBezTo>
                    <a:pt x="5469" y="11816"/>
                    <a:pt x="6172" y="7764"/>
                    <a:pt x="8270" y="4955"/>
                  </a:cubicBezTo>
                  <a:cubicBezTo>
                    <a:pt x="9623" y="3549"/>
                    <a:pt x="11222" y="2430"/>
                    <a:pt x="12774" y="1829"/>
                  </a:cubicBezTo>
                  <a:cubicBezTo>
                    <a:pt x="13408" y="1665"/>
                    <a:pt x="14061" y="1582"/>
                    <a:pt x="14715" y="1582"/>
                  </a:cubicBezTo>
                  <a:cubicBezTo>
                    <a:pt x="14773" y="1582"/>
                    <a:pt x="14831" y="1582"/>
                    <a:pt x="14889" y="1584"/>
                  </a:cubicBezTo>
                  <a:cubicBezTo>
                    <a:pt x="14890" y="1584"/>
                    <a:pt x="14891" y="1584"/>
                    <a:pt x="14891" y="1584"/>
                  </a:cubicBezTo>
                  <a:cubicBezTo>
                    <a:pt x="15042" y="1584"/>
                    <a:pt x="15084" y="1340"/>
                    <a:pt x="14936" y="1309"/>
                  </a:cubicBezTo>
                  <a:cubicBezTo>
                    <a:pt x="15228" y="1279"/>
                    <a:pt x="15519" y="1265"/>
                    <a:pt x="15811" y="1265"/>
                  </a:cubicBezTo>
                  <a:close/>
                  <a:moveTo>
                    <a:pt x="11744" y="28418"/>
                  </a:moveTo>
                  <a:lnTo>
                    <a:pt x="11744" y="28418"/>
                  </a:lnTo>
                  <a:cubicBezTo>
                    <a:pt x="12408" y="28787"/>
                    <a:pt x="13268" y="28878"/>
                    <a:pt x="14064" y="28978"/>
                  </a:cubicBezTo>
                  <a:cubicBezTo>
                    <a:pt x="13489" y="31053"/>
                    <a:pt x="12936" y="33136"/>
                    <a:pt x="12378" y="35217"/>
                  </a:cubicBezTo>
                  <a:lnTo>
                    <a:pt x="12377" y="35217"/>
                  </a:lnTo>
                  <a:lnTo>
                    <a:pt x="11752" y="37548"/>
                  </a:lnTo>
                  <a:cubicBezTo>
                    <a:pt x="11436" y="37515"/>
                    <a:pt x="11118" y="37500"/>
                    <a:pt x="10804" y="37432"/>
                  </a:cubicBezTo>
                  <a:cubicBezTo>
                    <a:pt x="10450" y="37354"/>
                    <a:pt x="10108" y="37230"/>
                    <a:pt x="9772" y="37098"/>
                  </a:cubicBezTo>
                  <a:cubicBezTo>
                    <a:pt x="9899" y="36422"/>
                    <a:pt x="10035" y="35749"/>
                    <a:pt x="10185" y="35077"/>
                  </a:cubicBezTo>
                  <a:cubicBezTo>
                    <a:pt x="10425" y="33999"/>
                    <a:pt x="10695" y="32928"/>
                    <a:pt x="10992" y="31864"/>
                  </a:cubicBezTo>
                  <a:cubicBezTo>
                    <a:pt x="11305" y="30745"/>
                    <a:pt x="11807" y="29661"/>
                    <a:pt x="11760" y="28491"/>
                  </a:cubicBezTo>
                  <a:cubicBezTo>
                    <a:pt x="11757" y="28467"/>
                    <a:pt x="11752" y="28442"/>
                    <a:pt x="11744" y="28418"/>
                  </a:cubicBezTo>
                  <a:close/>
                  <a:moveTo>
                    <a:pt x="9701" y="37483"/>
                  </a:moveTo>
                  <a:cubicBezTo>
                    <a:pt x="10246" y="37833"/>
                    <a:pt x="10942" y="38077"/>
                    <a:pt x="11595" y="38077"/>
                  </a:cubicBezTo>
                  <a:cubicBezTo>
                    <a:pt x="11600" y="38077"/>
                    <a:pt x="11605" y="38077"/>
                    <a:pt x="11609" y="38077"/>
                  </a:cubicBezTo>
                  <a:lnTo>
                    <a:pt x="11609" y="38077"/>
                  </a:lnTo>
                  <a:cubicBezTo>
                    <a:pt x="11580" y="38193"/>
                    <a:pt x="11549" y="38311"/>
                    <a:pt x="11517" y="38428"/>
                  </a:cubicBezTo>
                  <a:lnTo>
                    <a:pt x="11517" y="38427"/>
                  </a:lnTo>
                  <a:cubicBezTo>
                    <a:pt x="11470" y="38603"/>
                    <a:pt x="11418" y="38860"/>
                    <a:pt x="11359" y="39156"/>
                  </a:cubicBezTo>
                  <a:cubicBezTo>
                    <a:pt x="11204" y="39085"/>
                    <a:pt x="11033" y="39072"/>
                    <a:pt x="10858" y="39072"/>
                  </a:cubicBezTo>
                  <a:cubicBezTo>
                    <a:pt x="10752" y="39072"/>
                    <a:pt x="10645" y="39077"/>
                    <a:pt x="10540" y="39077"/>
                  </a:cubicBezTo>
                  <a:cubicBezTo>
                    <a:pt x="10481" y="39077"/>
                    <a:pt x="10423" y="39075"/>
                    <a:pt x="10366" y="39070"/>
                  </a:cubicBezTo>
                  <a:cubicBezTo>
                    <a:pt x="10056" y="39046"/>
                    <a:pt x="9752" y="38970"/>
                    <a:pt x="9446" y="38922"/>
                  </a:cubicBezTo>
                  <a:cubicBezTo>
                    <a:pt x="9465" y="38818"/>
                    <a:pt x="9482" y="38724"/>
                    <a:pt x="9492" y="38655"/>
                  </a:cubicBezTo>
                  <a:cubicBezTo>
                    <a:pt x="9556" y="38264"/>
                    <a:pt x="9631" y="37874"/>
                    <a:pt x="9701" y="37483"/>
                  </a:cubicBezTo>
                  <a:close/>
                  <a:moveTo>
                    <a:pt x="9371" y="39374"/>
                  </a:moveTo>
                  <a:cubicBezTo>
                    <a:pt x="9633" y="39480"/>
                    <a:pt x="9916" y="39543"/>
                    <a:pt x="10196" y="39580"/>
                  </a:cubicBezTo>
                  <a:cubicBezTo>
                    <a:pt x="10388" y="39606"/>
                    <a:pt x="10607" y="39642"/>
                    <a:pt x="10819" y="39642"/>
                  </a:cubicBezTo>
                  <a:cubicBezTo>
                    <a:pt x="10980" y="39642"/>
                    <a:pt x="11137" y="39622"/>
                    <a:pt x="11275" y="39560"/>
                  </a:cubicBezTo>
                  <a:lnTo>
                    <a:pt x="11275" y="39560"/>
                  </a:lnTo>
                  <a:cubicBezTo>
                    <a:pt x="11189" y="39985"/>
                    <a:pt x="11082" y="40437"/>
                    <a:pt x="10950" y="40815"/>
                  </a:cubicBezTo>
                  <a:cubicBezTo>
                    <a:pt x="10924" y="40814"/>
                    <a:pt x="10899" y="40814"/>
                    <a:pt x="10873" y="40814"/>
                  </a:cubicBezTo>
                  <a:cubicBezTo>
                    <a:pt x="10639" y="40814"/>
                    <a:pt x="10398" y="40862"/>
                    <a:pt x="10159" y="40862"/>
                  </a:cubicBezTo>
                  <a:cubicBezTo>
                    <a:pt x="10125" y="40862"/>
                    <a:pt x="10090" y="40861"/>
                    <a:pt x="10056" y="40859"/>
                  </a:cubicBezTo>
                  <a:cubicBezTo>
                    <a:pt x="9795" y="40841"/>
                    <a:pt x="9538" y="40801"/>
                    <a:pt x="9284" y="40736"/>
                  </a:cubicBezTo>
                  <a:cubicBezTo>
                    <a:pt x="9251" y="40301"/>
                    <a:pt x="9306" y="39796"/>
                    <a:pt x="9371" y="39374"/>
                  </a:cubicBezTo>
                  <a:close/>
                  <a:moveTo>
                    <a:pt x="9402" y="41289"/>
                  </a:moveTo>
                  <a:lnTo>
                    <a:pt x="9402" y="41289"/>
                  </a:lnTo>
                  <a:cubicBezTo>
                    <a:pt x="9559" y="41334"/>
                    <a:pt x="9718" y="41367"/>
                    <a:pt x="9881" y="41388"/>
                  </a:cubicBezTo>
                  <a:cubicBezTo>
                    <a:pt x="10049" y="41410"/>
                    <a:pt x="10255" y="41433"/>
                    <a:pt x="10462" y="41433"/>
                  </a:cubicBezTo>
                  <a:cubicBezTo>
                    <a:pt x="10528" y="41433"/>
                    <a:pt x="10593" y="41431"/>
                    <a:pt x="10658" y="41426"/>
                  </a:cubicBezTo>
                  <a:lnTo>
                    <a:pt x="10658" y="41426"/>
                  </a:lnTo>
                  <a:cubicBezTo>
                    <a:pt x="10569" y="41553"/>
                    <a:pt x="10471" y="41645"/>
                    <a:pt x="10362" y="41677"/>
                  </a:cubicBezTo>
                  <a:cubicBezTo>
                    <a:pt x="10234" y="41715"/>
                    <a:pt x="10121" y="41733"/>
                    <a:pt x="10020" y="41733"/>
                  </a:cubicBezTo>
                  <a:cubicBezTo>
                    <a:pt x="9703" y="41733"/>
                    <a:pt x="9511" y="41557"/>
                    <a:pt x="9402" y="41289"/>
                  </a:cubicBezTo>
                  <a:close/>
                  <a:moveTo>
                    <a:pt x="15893" y="1"/>
                  </a:moveTo>
                  <a:cubicBezTo>
                    <a:pt x="15395" y="1"/>
                    <a:pt x="14894" y="37"/>
                    <a:pt x="14392" y="112"/>
                  </a:cubicBezTo>
                  <a:cubicBezTo>
                    <a:pt x="8294" y="1027"/>
                    <a:pt x="1" y="10835"/>
                    <a:pt x="5909" y="16358"/>
                  </a:cubicBezTo>
                  <a:cubicBezTo>
                    <a:pt x="5961" y="16407"/>
                    <a:pt x="6017" y="16426"/>
                    <a:pt x="6069" y="16426"/>
                  </a:cubicBezTo>
                  <a:cubicBezTo>
                    <a:pt x="6083" y="16426"/>
                    <a:pt x="6096" y="16425"/>
                    <a:pt x="6110" y="16423"/>
                  </a:cubicBezTo>
                  <a:cubicBezTo>
                    <a:pt x="7517" y="19288"/>
                    <a:pt x="10185" y="21363"/>
                    <a:pt x="13288" y="22188"/>
                  </a:cubicBezTo>
                  <a:cubicBezTo>
                    <a:pt x="12902" y="23062"/>
                    <a:pt x="12749" y="24055"/>
                    <a:pt x="12540" y="24979"/>
                  </a:cubicBezTo>
                  <a:cubicBezTo>
                    <a:pt x="12385" y="25662"/>
                    <a:pt x="12080" y="26433"/>
                    <a:pt x="12061" y="27162"/>
                  </a:cubicBezTo>
                  <a:cubicBezTo>
                    <a:pt x="11762" y="27201"/>
                    <a:pt x="11473" y="27285"/>
                    <a:pt x="11204" y="27442"/>
                  </a:cubicBezTo>
                  <a:cubicBezTo>
                    <a:pt x="11018" y="27550"/>
                    <a:pt x="11015" y="27777"/>
                    <a:pt x="11142" y="27928"/>
                  </a:cubicBezTo>
                  <a:cubicBezTo>
                    <a:pt x="11145" y="27935"/>
                    <a:pt x="11150" y="27938"/>
                    <a:pt x="11155" y="27944"/>
                  </a:cubicBezTo>
                  <a:cubicBezTo>
                    <a:pt x="11028" y="27948"/>
                    <a:pt x="10910" y="28008"/>
                    <a:pt x="10832" y="28108"/>
                  </a:cubicBezTo>
                  <a:cubicBezTo>
                    <a:pt x="9928" y="29229"/>
                    <a:pt x="9683" y="30715"/>
                    <a:pt x="9312" y="32089"/>
                  </a:cubicBezTo>
                  <a:cubicBezTo>
                    <a:pt x="8852" y="33796"/>
                    <a:pt x="8465" y="35519"/>
                    <a:pt x="8149" y="37259"/>
                  </a:cubicBezTo>
                  <a:cubicBezTo>
                    <a:pt x="7935" y="38433"/>
                    <a:pt x="7369" y="40158"/>
                    <a:pt x="7613" y="41356"/>
                  </a:cubicBezTo>
                  <a:cubicBezTo>
                    <a:pt x="7832" y="42434"/>
                    <a:pt x="8920" y="43013"/>
                    <a:pt x="9873" y="43417"/>
                  </a:cubicBezTo>
                  <a:cubicBezTo>
                    <a:pt x="10183" y="43548"/>
                    <a:pt x="10458" y="43608"/>
                    <a:pt x="10702" y="43608"/>
                  </a:cubicBezTo>
                  <a:cubicBezTo>
                    <a:pt x="12509" y="43608"/>
                    <a:pt x="12630" y="40342"/>
                    <a:pt x="13029" y="38845"/>
                  </a:cubicBezTo>
                  <a:cubicBezTo>
                    <a:pt x="13941" y="35420"/>
                    <a:pt x="14878" y="31999"/>
                    <a:pt x="15749" y="28562"/>
                  </a:cubicBezTo>
                  <a:cubicBezTo>
                    <a:pt x="15842" y="28197"/>
                    <a:pt x="15632" y="27698"/>
                    <a:pt x="15220" y="27630"/>
                  </a:cubicBezTo>
                  <a:cubicBezTo>
                    <a:pt x="14854" y="27569"/>
                    <a:pt x="14466" y="27473"/>
                    <a:pt x="14071" y="27380"/>
                  </a:cubicBezTo>
                  <a:cubicBezTo>
                    <a:pt x="14478" y="25797"/>
                    <a:pt x="14896" y="24136"/>
                    <a:pt x="15010" y="22508"/>
                  </a:cubicBezTo>
                  <a:cubicBezTo>
                    <a:pt x="15443" y="22557"/>
                    <a:pt x="15877" y="22582"/>
                    <a:pt x="16312" y="22582"/>
                  </a:cubicBezTo>
                  <a:cubicBezTo>
                    <a:pt x="16645" y="22582"/>
                    <a:pt x="16978" y="22568"/>
                    <a:pt x="17310" y="22539"/>
                  </a:cubicBezTo>
                  <a:cubicBezTo>
                    <a:pt x="23190" y="22007"/>
                    <a:pt x="27413" y="16567"/>
                    <a:pt x="27170" y="10774"/>
                  </a:cubicBezTo>
                  <a:cubicBezTo>
                    <a:pt x="26925" y="4930"/>
                    <a:pt x="21682" y="1"/>
                    <a:pt x="15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0"/>
            <p:cNvSpPr/>
            <p:nvPr/>
          </p:nvSpPr>
          <p:spPr>
            <a:xfrm>
              <a:off x="1477975" y="4161250"/>
              <a:ext cx="487250" cy="450450"/>
            </a:xfrm>
            <a:custGeom>
              <a:avLst/>
              <a:gdLst/>
              <a:ahLst/>
              <a:cxnLst/>
              <a:rect l="l" t="t" r="r" b="b"/>
              <a:pathLst>
                <a:path w="19490" h="18018" extrusionOk="0">
                  <a:moveTo>
                    <a:pt x="1614" y="7205"/>
                  </a:moveTo>
                  <a:cubicBezTo>
                    <a:pt x="1122" y="9193"/>
                    <a:pt x="1161" y="11265"/>
                    <a:pt x="1871" y="12865"/>
                  </a:cubicBezTo>
                  <a:cubicBezTo>
                    <a:pt x="1911" y="12957"/>
                    <a:pt x="1956" y="13046"/>
                    <a:pt x="2001" y="13135"/>
                  </a:cubicBezTo>
                  <a:cubicBezTo>
                    <a:pt x="1442" y="12197"/>
                    <a:pt x="1127" y="11132"/>
                    <a:pt x="1088" y="10040"/>
                  </a:cubicBezTo>
                  <a:cubicBezTo>
                    <a:pt x="1052" y="9061"/>
                    <a:pt x="1251" y="8105"/>
                    <a:pt x="1614" y="7205"/>
                  </a:cubicBezTo>
                  <a:close/>
                  <a:moveTo>
                    <a:pt x="8769" y="1099"/>
                  </a:moveTo>
                  <a:cubicBezTo>
                    <a:pt x="10213" y="1099"/>
                    <a:pt x="11739" y="1834"/>
                    <a:pt x="12928" y="2514"/>
                  </a:cubicBezTo>
                  <a:cubicBezTo>
                    <a:pt x="15190" y="3806"/>
                    <a:pt x="17154" y="5801"/>
                    <a:pt x="17151" y="8562"/>
                  </a:cubicBezTo>
                  <a:cubicBezTo>
                    <a:pt x="17150" y="11027"/>
                    <a:pt x="16062" y="14041"/>
                    <a:pt x="14176" y="15676"/>
                  </a:cubicBezTo>
                  <a:cubicBezTo>
                    <a:pt x="13112" y="16598"/>
                    <a:pt x="11835" y="16976"/>
                    <a:pt x="10526" y="16976"/>
                  </a:cubicBezTo>
                  <a:cubicBezTo>
                    <a:pt x="8796" y="16976"/>
                    <a:pt x="7009" y="16315"/>
                    <a:pt x="5579" y="15381"/>
                  </a:cubicBezTo>
                  <a:cubicBezTo>
                    <a:pt x="2756" y="13536"/>
                    <a:pt x="1781" y="10776"/>
                    <a:pt x="2574" y="7531"/>
                  </a:cubicBezTo>
                  <a:cubicBezTo>
                    <a:pt x="2925" y="6098"/>
                    <a:pt x="3537" y="4567"/>
                    <a:pt x="4464" y="3322"/>
                  </a:cubicBezTo>
                  <a:cubicBezTo>
                    <a:pt x="4471" y="3316"/>
                    <a:pt x="4477" y="3308"/>
                    <a:pt x="4485" y="3302"/>
                  </a:cubicBezTo>
                  <a:cubicBezTo>
                    <a:pt x="5475" y="2436"/>
                    <a:pt x="6694" y="1440"/>
                    <a:pt x="8014" y="1172"/>
                  </a:cubicBezTo>
                  <a:cubicBezTo>
                    <a:pt x="8262" y="1122"/>
                    <a:pt x="8514" y="1099"/>
                    <a:pt x="8769" y="1099"/>
                  </a:cubicBezTo>
                  <a:close/>
                  <a:moveTo>
                    <a:pt x="8887" y="1"/>
                  </a:moveTo>
                  <a:cubicBezTo>
                    <a:pt x="8837" y="1"/>
                    <a:pt x="8788" y="1"/>
                    <a:pt x="8738" y="3"/>
                  </a:cubicBezTo>
                  <a:cubicBezTo>
                    <a:pt x="6181" y="71"/>
                    <a:pt x="3888" y="2245"/>
                    <a:pt x="2440" y="4180"/>
                  </a:cubicBezTo>
                  <a:cubicBezTo>
                    <a:pt x="877" y="6267"/>
                    <a:pt x="1" y="8911"/>
                    <a:pt x="661" y="11505"/>
                  </a:cubicBezTo>
                  <a:cubicBezTo>
                    <a:pt x="1175" y="13521"/>
                    <a:pt x="2542" y="15297"/>
                    <a:pt x="4474" y="15997"/>
                  </a:cubicBezTo>
                  <a:cubicBezTo>
                    <a:pt x="6169" y="17258"/>
                    <a:pt x="8337" y="18017"/>
                    <a:pt x="10414" y="18017"/>
                  </a:cubicBezTo>
                  <a:cubicBezTo>
                    <a:pt x="12074" y="18017"/>
                    <a:pt x="13676" y="17532"/>
                    <a:pt x="14932" y="16430"/>
                  </a:cubicBezTo>
                  <a:cubicBezTo>
                    <a:pt x="18721" y="13109"/>
                    <a:pt x="19489" y="6595"/>
                    <a:pt x="15668" y="3108"/>
                  </a:cubicBezTo>
                  <a:cubicBezTo>
                    <a:pt x="13933" y="1526"/>
                    <a:pt x="11308" y="1"/>
                    <a:pt x="8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60"/>
            <p:cNvSpPr/>
            <p:nvPr/>
          </p:nvSpPr>
          <p:spPr>
            <a:xfrm>
              <a:off x="1611400" y="4264325"/>
              <a:ext cx="204725" cy="224825"/>
            </a:xfrm>
            <a:custGeom>
              <a:avLst/>
              <a:gdLst/>
              <a:ahLst/>
              <a:cxnLst/>
              <a:rect l="l" t="t" r="r" b="b"/>
              <a:pathLst>
                <a:path w="8189" h="8993" extrusionOk="0">
                  <a:moveTo>
                    <a:pt x="3561" y="0"/>
                  </a:moveTo>
                  <a:cubicBezTo>
                    <a:pt x="1727" y="0"/>
                    <a:pt x="0" y="1490"/>
                    <a:pt x="935" y="3575"/>
                  </a:cubicBezTo>
                  <a:cubicBezTo>
                    <a:pt x="1077" y="3892"/>
                    <a:pt x="1311" y="4020"/>
                    <a:pt x="1557" y="4020"/>
                  </a:cubicBezTo>
                  <a:cubicBezTo>
                    <a:pt x="2000" y="4020"/>
                    <a:pt x="2483" y="3607"/>
                    <a:pt x="2546" y="3138"/>
                  </a:cubicBezTo>
                  <a:cubicBezTo>
                    <a:pt x="2652" y="2350"/>
                    <a:pt x="3006" y="2037"/>
                    <a:pt x="3405" y="2037"/>
                  </a:cubicBezTo>
                  <a:cubicBezTo>
                    <a:pt x="4054" y="2037"/>
                    <a:pt x="4819" y="2864"/>
                    <a:pt x="4821" y="3825"/>
                  </a:cubicBezTo>
                  <a:cubicBezTo>
                    <a:pt x="4825" y="5165"/>
                    <a:pt x="3942" y="6358"/>
                    <a:pt x="3228" y="7421"/>
                  </a:cubicBezTo>
                  <a:cubicBezTo>
                    <a:pt x="2689" y="8221"/>
                    <a:pt x="3437" y="8993"/>
                    <a:pt x="4195" y="8993"/>
                  </a:cubicBezTo>
                  <a:cubicBezTo>
                    <a:pt x="4522" y="8993"/>
                    <a:pt x="4850" y="8849"/>
                    <a:pt x="5078" y="8503"/>
                  </a:cubicBezTo>
                  <a:cubicBezTo>
                    <a:pt x="6537" y="6287"/>
                    <a:pt x="8188" y="2626"/>
                    <a:pt x="5438" y="602"/>
                  </a:cubicBezTo>
                  <a:cubicBezTo>
                    <a:pt x="4875" y="188"/>
                    <a:pt x="4211" y="0"/>
                    <a:pt x="3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0"/>
            <p:cNvSpPr/>
            <p:nvPr/>
          </p:nvSpPr>
          <p:spPr>
            <a:xfrm>
              <a:off x="1688575" y="4506825"/>
              <a:ext cx="60375" cy="62375"/>
            </a:xfrm>
            <a:custGeom>
              <a:avLst/>
              <a:gdLst/>
              <a:ahLst/>
              <a:cxnLst/>
              <a:rect l="l" t="t" r="r" b="b"/>
              <a:pathLst>
                <a:path w="2415" h="2495" extrusionOk="0">
                  <a:moveTo>
                    <a:pt x="1242" y="0"/>
                  </a:moveTo>
                  <a:cubicBezTo>
                    <a:pt x="1230" y="0"/>
                    <a:pt x="1219" y="1"/>
                    <a:pt x="1207" y="1"/>
                  </a:cubicBezTo>
                  <a:cubicBezTo>
                    <a:pt x="1005" y="10"/>
                    <a:pt x="807" y="63"/>
                    <a:pt x="629" y="158"/>
                  </a:cubicBezTo>
                  <a:cubicBezTo>
                    <a:pt x="403" y="277"/>
                    <a:pt x="150" y="585"/>
                    <a:pt x="103" y="841"/>
                  </a:cubicBezTo>
                  <a:cubicBezTo>
                    <a:pt x="93" y="897"/>
                    <a:pt x="83" y="952"/>
                    <a:pt x="73" y="1007"/>
                  </a:cubicBezTo>
                  <a:cubicBezTo>
                    <a:pt x="0" y="1417"/>
                    <a:pt x="50" y="1851"/>
                    <a:pt x="375" y="2151"/>
                  </a:cubicBezTo>
                  <a:cubicBezTo>
                    <a:pt x="605" y="2361"/>
                    <a:pt x="887" y="2495"/>
                    <a:pt x="1207" y="2495"/>
                  </a:cubicBezTo>
                  <a:cubicBezTo>
                    <a:pt x="1517" y="2490"/>
                    <a:pt x="1814" y="2367"/>
                    <a:pt x="2037" y="2151"/>
                  </a:cubicBezTo>
                  <a:cubicBezTo>
                    <a:pt x="2354" y="1833"/>
                    <a:pt x="2415" y="1430"/>
                    <a:pt x="2339" y="1007"/>
                  </a:cubicBezTo>
                  <a:cubicBezTo>
                    <a:pt x="2329" y="952"/>
                    <a:pt x="2319" y="897"/>
                    <a:pt x="2309" y="841"/>
                  </a:cubicBezTo>
                  <a:cubicBezTo>
                    <a:pt x="2267" y="605"/>
                    <a:pt x="2080" y="387"/>
                    <a:pt x="1900" y="247"/>
                  </a:cubicBezTo>
                  <a:cubicBezTo>
                    <a:pt x="1716" y="105"/>
                    <a:pt x="1480" y="0"/>
                    <a:pt x="1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uadroTexto 18">
            <a:extLst>
              <a:ext uri="{FF2B5EF4-FFF2-40B4-BE49-F238E27FC236}">
                <a16:creationId xmlns:a16="http://schemas.microsoft.com/office/drawing/2014/main" id="{E128D823-C0BD-E45E-7B63-6144D2886541}"/>
              </a:ext>
            </a:extLst>
          </p:cNvPr>
          <p:cNvSpPr txBox="1"/>
          <p:nvPr/>
        </p:nvSpPr>
        <p:spPr>
          <a:xfrm>
            <a:off x="5044440" y="1005367"/>
            <a:ext cx="3545828" cy="3785652"/>
          </a:xfrm>
          <a:prstGeom prst="rect">
            <a:avLst/>
          </a:prstGeom>
          <a:noFill/>
        </p:spPr>
        <p:txBody>
          <a:bodyPr wrap="square">
            <a:spAutoFit/>
          </a:bodyPr>
          <a:lstStyle/>
          <a:p>
            <a:r>
              <a:rPr lang="es-MX" sz="2000" b="1" i="0" dirty="0">
                <a:solidFill>
                  <a:schemeClr val="tx1"/>
                </a:solidFill>
                <a:effectLst/>
                <a:latin typeface="Inter"/>
              </a:rPr>
              <a:t>Sí, al principio cometí el error de pensar en las manos humanas, asumiendo que cada extremidad tenía 5 dedos. Esto no me permitía alcanzar la solución correcta. Identifiqué el error al notar que la suma no coincidía con los 20 dedos requeridos. Lo corregí al replantear el problema y buscar una secuencia numérica que se ajustara mejor.</a:t>
            </a:r>
            <a:endParaRPr lang="es-CO" sz="20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61" name="Google Shape;461;p61"/>
          <p:cNvSpPr txBox="1">
            <a:spLocks noGrp="1"/>
          </p:cNvSpPr>
          <p:nvPr>
            <p:ph type="subTitle" idx="5"/>
          </p:nvPr>
        </p:nvSpPr>
        <p:spPr>
          <a:xfrm>
            <a:off x="1739590" y="1910576"/>
            <a:ext cx="6608955" cy="217543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sz="2000" b="1" i="0" dirty="0">
                <a:solidFill>
                  <a:schemeClr val="accent6"/>
                </a:solidFill>
                <a:effectLst/>
                <a:latin typeface="Inter"/>
              </a:rPr>
              <a:t>Verifiqué la solución paso a paso, asegurándome de que la suma de dedos coincidiera con el total requerido. También revisé la lógica de la secuencia para confirmar que cada extremidad tuviera un dedo más que la anterior.</a:t>
            </a:r>
            <a:endParaRPr sz="2000" b="1" dirty="0">
              <a:solidFill>
                <a:schemeClr val="accent6"/>
              </a:solidFill>
            </a:endParaRPr>
          </a:p>
        </p:txBody>
      </p:sp>
      <p:sp>
        <p:nvSpPr>
          <p:cNvPr id="464" name="Google Shape;464;p61"/>
          <p:cNvSpPr txBox="1">
            <a:spLocks noGrp="1"/>
          </p:cNvSpPr>
          <p:nvPr>
            <p:ph type="title" idx="8"/>
          </p:nvPr>
        </p:nvSpPr>
        <p:spPr>
          <a:xfrm>
            <a:off x="1926750" y="711175"/>
            <a:ext cx="529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b="1" i="0" dirty="0">
                <a:effectLst/>
                <a:latin typeface="Inter"/>
              </a:rPr>
              <a:t>¿Qué estrategias usaste para asegurarte de que tu solución era correcta?</a:t>
            </a:r>
            <a:endParaRPr dirty="0"/>
          </a:p>
        </p:txBody>
      </p:sp>
    </p:spTree>
  </p:cSld>
  <p:clrMapOvr>
    <a:masterClrMapping/>
  </p:clrMapOvr>
</p:sld>
</file>

<file path=ppt/theme/theme1.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C5DB834164554DA789F08F312DDA73" ma:contentTypeVersion="5" ma:contentTypeDescription="Crear nuevo documento." ma:contentTypeScope="" ma:versionID="28d0b26224159a895ea0496ded1dad76">
  <xsd:schema xmlns:xsd="http://www.w3.org/2001/XMLSchema" xmlns:xs="http://www.w3.org/2001/XMLSchema" xmlns:p="http://schemas.microsoft.com/office/2006/metadata/properties" xmlns:ns3="bb79adde-57d2-4ddb-9e87-d5eae3cb9332" targetNamespace="http://schemas.microsoft.com/office/2006/metadata/properties" ma:root="true" ma:fieldsID="4bb9fb378169051d7f8fe1126dbda7c8" ns3:_="">
    <xsd:import namespace="bb79adde-57d2-4ddb-9e87-d5eae3cb933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9adde-57d2-4ddb-9e87-d5eae3cb933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5BE5A-D503-4D11-A13D-B21609039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79adde-57d2-4ddb-9e87-d5eae3cb93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20A027-6CC3-4DB8-A77D-6E8E6EC2CCB6}">
  <ds:schemaRefs>
    <ds:schemaRef ds:uri="http://schemas.microsoft.com/sharepoint/v3/contenttype/forms"/>
  </ds:schemaRefs>
</ds:datastoreItem>
</file>

<file path=customXml/itemProps3.xml><?xml version="1.0" encoding="utf-8"?>
<ds:datastoreItem xmlns:ds="http://schemas.openxmlformats.org/officeDocument/2006/customXml" ds:itemID="{93E111EA-91EE-472B-AFFF-DC9953DC3C7E}">
  <ds:schemaRefs>
    <ds:schemaRef ds:uri="http://schemas.openxmlformats.org/package/2006/metadata/core-properties"/>
    <ds:schemaRef ds:uri="bb79adde-57d2-4ddb-9e87-d5eae3cb9332"/>
    <ds:schemaRef ds:uri="http://purl.org/dc/terms/"/>
    <ds:schemaRef ds:uri="http://www.w3.org/XML/1998/namespace"/>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TotalTime>
  <Words>706</Words>
  <Application>Microsoft Office PowerPoint</Application>
  <PresentationFormat>Presentación en pantalla (16:9)</PresentationFormat>
  <Paragraphs>35</Paragraphs>
  <Slides>13</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Roboto Mono</vt:lpstr>
      <vt:lpstr>Arial</vt:lpstr>
      <vt:lpstr>Nordique Inline</vt:lpstr>
      <vt:lpstr>Inter</vt:lpstr>
      <vt:lpstr>Roboto Mono Medium</vt:lpstr>
      <vt:lpstr>Coming Soon</vt:lpstr>
      <vt:lpstr>Concert One</vt:lpstr>
      <vt:lpstr>Anonymous Pro</vt:lpstr>
      <vt:lpstr>Notebook Lesson by Slidesgo</vt:lpstr>
      <vt:lpstr>TALLER #4</vt:lpstr>
      <vt:lpstr>PROBLEMA</vt:lpstr>
      <vt:lpstr>Presentación de PowerPoint</vt:lpstr>
      <vt:lpstr>—Consideré fundamental el hecho de que el ser tiene 20 dedos y que, para alcanzar ese número, era necesario distribuir los dedos entre las extremidades.  Este enfoque me permitió centrarme en la relación entre el número de extremidades y la cantidad de dedos por extremidad.</vt:lpstr>
      <vt:lpstr>Presentación de PowerPoint</vt:lpstr>
      <vt:lpstr>¿Puedes describir los pasos que seguiste para resolver el problema?</vt:lpstr>
      <vt:lpstr>Si tuvieras que explicarle a alguien cómo resolver el juego, ¿qué instrucciones le darías?</vt:lpstr>
      <vt:lpstr>¿En algún momento te equivocaste? ¿Cómo identificaste el error y cómo lo corregiste?</vt:lpstr>
      <vt:lpstr>¿Qué estrategias usaste para asegurarte de que tu solución era correcta?</vt:lpstr>
      <vt:lpstr>Presentación de PowerPoint</vt:lpstr>
      <vt:lpstr>¿Qué similitudes encuentras entre la forma en que resolviste el problema y cómo lo haría una IA?</vt:lpstr>
      <vt:lpstr>¿Encontraste más de una forma de resolver el problema? ¿Cuál fue la más eficiente?</vt:lpstr>
      <vt:lpstr>¿Cómo podrías mejorar tu solución si tuvieras más tiempo o recursos?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Snei DI</dc:creator>
  <cp:lastModifiedBy>Dady Sneider Loaiza Loaiza</cp:lastModifiedBy>
  <cp:revision>3</cp:revision>
  <dcterms:modified xsi:type="dcterms:W3CDTF">2025-03-04T03:11:51Z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0x0101000AC5DB834164554DA789F08F312DDA73</vt:lpwstr>
  </property>
</Properties>
</file>