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E1A89-92E7-1F96-63AC-901C9E569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0BDB5-083D-2048-F13B-24742FA04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1BD1D-8124-37ED-7675-991DA00D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0A29D-2285-B888-A862-34D7E8D5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77018-EA36-83F5-A15F-A0AD03ED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66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5EBA-6B53-575F-57C3-21A0EBA2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4C8AC1-7859-60D2-7957-A45307C02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0B15C2-30DC-AA32-2FED-579CFCE8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D2433E-336A-FFB5-5F33-CCF01202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1025D-EA91-3987-F457-0207BF5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999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1CBEA3-0139-A16E-FEDF-D2DDD3C55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622EEB-A575-3448-C404-A12EC935E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BFFF9-9822-79A6-0DAE-E826AADF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B1611-676F-99A8-E5A3-F4E14870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CA79F-1BFF-B388-68BD-D4DDA7A3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36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64AAC-B13F-38EA-15E3-9A9EAEB3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E8B78-DC2A-61FD-3AD7-BBCFFBF3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2B8B8-1D2D-E13B-2EC3-771B5177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1C8F0-3B1D-F89C-33B3-FCD000C4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36BBB-2C0E-6E79-50DA-8BD6A71C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94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D3E87-C08D-D329-8642-EAD67FDD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DA8AB-9F4D-00B6-060A-3562B843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E85FB-6333-4D43-5CAF-FA82308F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BBBA50-FAC1-BFBB-18A7-1B69BE0C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144BFC-3B4B-9FE6-46E2-831CA434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588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4F078-AF03-89A8-7399-40C9B2D75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483A49-762C-3ED8-65FD-430BEB837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E720C9-09AF-12F0-A497-36DA763A7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696E5-4CB1-6318-CE30-9B33386D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5743F-16AD-1109-3712-28CE9D4C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8B210-EF17-E6DD-D8A1-7E291479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39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9D85E-9185-C4B1-D448-AB6E8CE0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A60E75-BFA5-16A1-A544-AEFEA9FC9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4D866E-2F26-3A66-1CA8-7EF1D6AB8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EE3C10-681A-F384-1828-9525A6FE5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3ADED2-C577-A8FA-97C2-D4FE93C0F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3B09C6-2047-1ACD-9BA4-49F19BA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779FDAC-F57B-A426-3317-1A7649FF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7959F4-8CB9-3805-83DD-AFA9378E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321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C1DC7-99DA-1B88-47EE-DDA75F85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BEA14F-F3BD-38F7-C758-2874697F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852253-7A6E-08C0-1903-3E295A55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3392C3-BF37-CCC7-B56E-721776FA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21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BA56EE-9B64-423C-B800-91039D2D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87A928-73EE-90B3-16BD-61A1DA4D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46DED-9D98-C876-4AAF-081238B7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491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6B39-B672-2C4A-765D-81C61C1C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9EEE8-EF9A-5097-E4CD-B50F3F0D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EB75A2-8ABF-AF31-00A4-2D0659A44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428940-B823-2410-F5FD-D9771FF3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98E59C-460E-D934-D97B-45291A2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E60560-2E26-D1C1-DF78-8D90742B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114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1BF1E-C88F-81C6-E43D-EE79A36D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3A7F40-054E-2DE1-3297-7B8818D63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97019-1FEC-C7DB-F51C-0AEAB4089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653231-B4E5-22EE-B322-1F77F9F7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56DB26-D5FF-ABBC-D167-712FE19F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BEA45-4A52-AB4E-00F2-E9A2419A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968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2339DC-57D2-ECEC-3CB7-19794C8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B15F8-57FA-32D3-6F16-5617FE5D1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45DB3-2E09-0295-923A-35544222A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1C5DF-CFF1-4015-BAC3-BD89CA431EE8}" type="datetimeFigureOut">
              <a:rPr lang="es-CO" smtClean="0"/>
              <a:t>19/03/2024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69392-71A4-C1CD-378F-0D19E88D6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0E849-E7D8-B9D8-2756-BB3F0BC94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375D5-41A4-4F2A-92EF-62110CA21F4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721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65644-F247-7553-2966-ED7CDC93B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BFE3F0-7360-D726-2D9B-0689EEA70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EEA7EBB-2DC2-79BE-D65E-B66819C3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0" y="54421"/>
            <a:ext cx="5782055" cy="3501580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B358F8D-0F3F-CA50-1576-649FCCC4E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3090044"/>
            <a:ext cx="6059145" cy="36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DD38470-1CE9-D490-5687-F946D10FD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303628"/>
            <a:ext cx="5483520" cy="3277772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4D5D9F5-DEF6-A3C7-56D2-F702A302C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71" y="3317072"/>
            <a:ext cx="6126694" cy="35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339EC-0811-8D85-655B-D2C1A062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1564A85-5BC3-CDFE-2261-B1C4BD356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" y="365125"/>
            <a:ext cx="5694004" cy="3463778"/>
          </a:xfr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9863EBA1-BBD0-074D-48F1-755D51381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843" y="3297382"/>
            <a:ext cx="5815121" cy="35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83830912-6D06-D776-11CA-C9451195C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2" y="272476"/>
            <a:ext cx="5511989" cy="3301052"/>
          </a:xfrm>
          <a:prstGeom prst="rect">
            <a:avLst/>
          </a:prstGeom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AA093AF-CD10-55A8-CDB0-6A693CCA2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91" y="3117711"/>
            <a:ext cx="6114477" cy="363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9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0EF25C90-C0DB-0C73-7F78-9CBCCD26D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" y="162488"/>
            <a:ext cx="6903533" cy="41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88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Josue Peña Puentes</dc:creator>
  <cp:lastModifiedBy>Daniel Josue Peña Puentes</cp:lastModifiedBy>
  <cp:revision>1</cp:revision>
  <dcterms:created xsi:type="dcterms:W3CDTF">2024-03-19T20:15:25Z</dcterms:created>
  <dcterms:modified xsi:type="dcterms:W3CDTF">2024-03-19T22:10:27Z</dcterms:modified>
</cp:coreProperties>
</file>