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97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3ABB91-2999-4B3D-83C3-33A34D562B1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2347990-0C8E-4F4A-A7EC-D6C896E67A5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Toxin variability complicates treatment due to the high specificity of antivenoms</a:t>
          </a:r>
        </a:p>
      </dgm:t>
    </dgm:pt>
    <dgm:pt modelId="{027C5DD3-235E-4AAE-A6D4-B80E8508CC69}" type="parTrans" cxnId="{8E113AEB-C7CE-4A25-B944-803E3DCBD9B9}">
      <dgm:prSet/>
      <dgm:spPr/>
      <dgm:t>
        <a:bodyPr/>
        <a:lstStyle/>
        <a:p>
          <a:endParaRPr lang="en-US"/>
        </a:p>
      </dgm:t>
    </dgm:pt>
    <dgm:pt modelId="{EBDA9D84-4063-4644-ADB1-08D2A897EC19}" type="sibTrans" cxnId="{8E113AEB-C7CE-4A25-B944-803E3DCBD9B9}">
      <dgm:prSet/>
      <dgm:spPr/>
      <dgm:t>
        <a:bodyPr/>
        <a:lstStyle/>
        <a:p>
          <a:endParaRPr lang="en-US"/>
        </a:p>
      </dgm:t>
    </dgm:pt>
    <dgm:pt modelId="{86D27268-2343-4AEB-B784-9A595F6F94A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An antivenom that targets major toxins families across an entire genus of snakes would remove some of the specificity</a:t>
          </a:r>
        </a:p>
      </dgm:t>
    </dgm:pt>
    <dgm:pt modelId="{E1E48249-E965-4045-9736-B21081CF1163}" type="parTrans" cxnId="{141E81E0-9F60-489B-8724-6739B61CF775}">
      <dgm:prSet/>
      <dgm:spPr/>
      <dgm:t>
        <a:bodyPr/>
        <a:lstStyle/>
        <a:p>
          <a:endParaRPr lang="en-US"/>
        </a:p>
      </dgm:t>
    </dgm:pt>
    <dgm:pt modelId="{9BD8E312-BF3A-42FA-9C77-9C98A78A4971}" type="sibTrans" cxnId="{141E81E0-9F60-489B-8724-6739B61CF775}">
      <dgm:prSet/>
      <dgm:spPr/>
      <dgm:t>
        <a:bodyPr/>
        <a:lstStyle/>
        <a:p>
          <a:endParaRPr lang="en-US"/>
        </a:p>
      </dgm:t>
    </dgm:pt>
    <dgm:pt modelId="{983A558D-28A3-4D79-8C8A-DD02286DAEA8}" type="pres">
      <dgm:prSet presAssocID="{423ABB91-2999-4B3D-83C3-33A34D562B1B}" presName="root" presStyleCnt="0">
        <dgm:presLayoutVars>
          <dgm:dir/>
          <dgm:resizeHandles val="exact"/>
        </dgm:presLayoutVars>
      </dgm:prSet>
      <dgm:spPr/>
    </dgm:pt>
    <dgm:pt modelId="{B932ADC7-F894-4EC1-B7B0-D6ED779FDBA7}" type="pres">
      <dgm:prSet presAssocID="{22347990-0C8E-4F4A-A7EC-D6C896E67A5F}" presName="compNode" presStyleCnt="0"/>
      <dgm:spPr/>
    </dgm:pt>
    <dgm:pt modelId="{0A1141E5-CCB5-4A98-AB52-D2BD41C21C7A}" type="pres">
      <dgm:prSet presAssocID="{22347990-0C8E-4F4A-A7EC-D6C896E67A5F}" presName="bgRect" presStyleLbl="bgShp" presStyleIdx="0" presStyleCnt="2"/>
      <dgm:spPr/>
    </dgm:pt>
    <dgm:pt modelId="{F233B4C2-1CAA-47BB-80B3-D81521C4E14B}" type="pres">
      <dgm:prSet presAssocID="{22347990-0C8E-4F4A-A7EC-D6C896E67A5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ter with solid fill"/>
        </a:ext>
      </dgm:extLst>
    </dgm:pt>
    <dgm:pt modelId="{CFBF97BD-CD5C-425D-A305-94B580341424}" type="pres">
      <dgm:prSet presAssocID="{22347990-0C8E-4F4A-A7EC-D6C896E67A5F}" presName="spaceRect" presStyleCnt="0"/>
      <dgm:spPr/>
    </dgm:pt>
    <dgm:pt modelId="{908D5A70-C15C-401D-8F1A-1121B0069B18}" type="pres">
      <dgm:prSet presAssocID="{22347990-0C8E-4F4A-A7EC-D6C896E67A5F}" presName="parTx" presStyleLbl="revTx" presStyleIdx="0" presStyleCnt="2">
        <dgm:presLayoutVars>
          <dgm:chMax val="0"/>
          <dgm:chPref val="0"/>
        </dgm:presLayoutVars>
      </dgm:prSet>
      <dgm:spPr/>
    </dgm:pt>
    <dgm:pt modelId="{FF232321-C1B5-4888-A729-8258B90D1584}" type="pres">
      <dgm:prSet presAssocID="{EBDA9D84-4063-4644-ADB1-08D2A897EC19}" presName="sibTrans" presStyleCnt="0"/>
      <dgm:spPr/>
    </dgm:pt>
    <dgm:pt modelId="{CBD18917-9791-45BE-B9D9-2AFA740931DE}" type="pres">
      <dgm:prSet presAssocID="{86D27268-2343-4AEB-B784-9A595F6F94A8}" presName="compNode" presStyleCnt="0"/>
      <dgm:spPr/>
    </dgm:pt>
    <dgm:pt modelId="{6AC250A7-F44E-4777-B3CB-35EF247EBF1A}" type="pres">
      <dgm:prSet presAssocID="{86D27268-2343-4AEB-B784-9A595F6F94A8}" presName="bgRect" presStyleLbl="bgShp" presStyleIdx="1" presStyleCnt="2"/>
      <dgm:spPr/>
    </dgm:pt>
    <dgm:pt modelId="{A74EC236-E489-4F7E-84B3-B60EFA7BB780}" type="pres">
      <dgm:prSet presAssocID="{86D27268-2343-4AEB-B784-9A595F6F94A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edle with solid fill"/>
        </a:ext>
      </dgm:extLst>
    </dgm:pt>
    <dgm:pt modelId="{3EFB7D01-553D-4E58-9D7B-127519DD2526}" type="pres">
      <dgm:prSet presAssocID="{86D27268-2343-4AEB-B784-9A595F6F94A8}" presName="spaceRect" presStyleCnt="0"/>
      <dgm:spPr/>
    </dgm:pt>
    <dgm:pt modelId="{73C33372-3BA3-44F0-866E-8EFBAB5EEC19}" type="pres">
      <dgm:prSet presAssocID="{86D27268-2343-4AEB-B784-9A595F6F94A8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7FCF705F-0B4D-453A-A63E-371B3354B667}" type="presOf" srcId="{423ABB91-2999-4B3D-83C3-33A34D562B1B}" destId="{983A558D-28A3-4D79-8C8A-DD02286DAEA8}" srcOrd="0" destOrd="0" presId="urn:microsoft.com/office/officeart/2018/2/layout/IconVerticalSolidList"/>
    <dgm:cxn modelId="{D5923047-91E0-4EA2-B8D2-FD0C17FC4D3D}" type="presOf" srcId="{22347990-0C8E-4F4A-A7EC-D6C896E67A5F}" destId="{908D5A70-C15C-401D-8F1A-1121B0069B18}" srcOrd="0" destOrd="0" presId="urn:microsoft.com/office/officeart/2018/2/layout/IconVerticalSolidList"/>
    <dgm:cxn modelId="{B44BCB6F-A933-4BAC-A571-70DB10869CCD}" type="presOf" srcId="{86D27268-2343-4AEB-B784-9A595F6F94A8}" destId="{73C33372-3BA3-44F0-866E-8EFBAB5EEC19}" srcOrd="0" destOrd="0" presId="urn:microsoft.com/office/officeart/2018/2/layout/IconVerticalSolidList"/>
    <dgm:cxn modelId="{141E81E0-9F60-489B-8724-6739B61CF775}" srcId="{423ABB91-2999-4B3D-83C3-33A34D562B1B}" destId="{86D27268-2343-4AEB-B784-9A595F6F94A8}" srcOrd="1" destOrd="0" parTransId="{E1E48249-E965-4045-9736-B21081CF1163}" sibTransId="{9BD8E312-BF3A-42FA-9C77-9C98A78A4971}"/>
    <dgm:cxn modelId="{8E113AEB-C7CE-4A25-B944-803E3DCBD9B9}" srcId="{423ABB91-2999-4B3D-83C3-33A34D562B1B}" destId="{22347990-0C8E-4F4A-A7EC-D6C896E67A5F}" srcOrd="0" destOrd="0" parTransId="{027C5DD3-235E-4AAE-A6D4-B80E8508CC69}" sibTransId="{EBDA9D84-4063-4644-ADB1-08D2A897EC19}"/>
    <dgm:cxn modelId="{422AAEEF-07FE-44BF-990B-4A2E7ED0F7D4}" type="presParOf" srcId="{983A558D-28A3-4D79-8C8A-DD02286DAEA8}" destId="{B932ADC7-F894-4EC1-B7B0-D6ED779FDBA7}" srcOrd="0" destOrd="0" presId="urn:microsoft.com/office/officeart/2018/2/layout/IconVerticalSolidList"/>
    <dgm:cxn modelId="{B6C0EF5C-9875-4743-9EA1-E1D9000AFD21}" type="presParOf" srcId="{B932ADC7-F894-4EC1-B7B0-D6ED779FDBA7}" destId="{0A1141E5-CCB5-4A98-AB52-D2BD41C21C7A}" srcOrd="0" destOrd="0" presId="urn:microsoft.com/office/officeart/2018/2/layout/IconVerticalSolidList"/>
    <dgm:cxn modelId="{FE92D140-D6D2-42B0-B6AE-BCEE126DD2C9}" type="presParOf" srcId="{B932ADC7-F894-4EC1-B7B0-D6ED779FDBA7}" destId="{F233B4C2-1CAA-47BB-80B3-D81521C4E14B}" srcOrd="1" destOrd="0" presId="urn:microsoft.com/office/officeart/2018/2/layout/IconVerticalSolidList"/>
    <dgm:cxn modelId="{08C857E6-6A4F-4B9F-BAC0-CFFA9548BD55}" type="presParOf" srcId="{B932ADC7-F894-4EC1-B7B0-D6ED779FDBA7}" destId="{CFBF97BD-CD5C-425D-A305-94B580341424}" srcOrd="2" destOrd="0" presId="urn:microsoft.com/office/officeart/2018/2/layout/IconVerticalSolidList"/>
    <dgm:cxn modelId="{9590F771-6BA2-4F02-88CE-802C7498784C}" type="presParOf" srcId="{B932ADC7-F894-4EC1-B7B0-D6ED779FDBA7}" destId="{908D5A70-C15C-401D-8F1A-1121B0069B18}" srcOrd="3" destOrd="0" presId="urn:microsoft.com/office/officeart/2018/2/layout/IconVerticalSolidList"/>
    <dgm:cxn modelId="{638DFA1C-06F6-4A86-80F1-0FCD1B44CB8F}" type="presParOf" srcId="{983A558D-28A3-4D79-8C8A-DD02286DAEA8}" destId="{FF232321-C1B5-4888-A729-8258B90D1584}" srcOrd="1" destOrd="0" presId="urn:microsoft.com/office/officeart/2018/2/layout/IconVerticalSolidList"/>
    <dgm:cxn modelId="{DB59CB65-7FA1-4D73-BB2B-D1F3D2F52B6A}" type="presParOf" srcId="{983A558D-28A3-4D79-8C8A-DD02286DAEA8}" destId="{CBD18917-9791-45BE-B9D9-2AFA740931DE}" srcOrd="2" destOrd="0" presId="urn:microsoft.com/office/officeart/2018/2/layout/IconVerticalSolidList"/>
    <dgm:cxn modelId="{E4418C90-C957-4621-99B3-8C2D72A64238}" type="presParOf" srcId="{CBD18917-9791-45BE-B9D9-2AFA740931DE}" destId="{6AC250A7-F44E-4777-B3CB-35EF247EBF1A}" srcOrd="0" destOrd="0" presId="urn:microsoft.com/office/officeart/2018/2/layout/IconVerticalSolidList"/>
    <dgm:cxn modelId="{20DA4B47-2AAA-4E1A-B159-0A5FE27A8BCB}" type="presParOf" srcId="{CBD18917-9791-45BE-B9D9-2AFA740931DE}" destId="{A74EC236-E489-4F7E-84B3-B60EFA7BB780}" srcOrd="1" destOrd="0" presId="urn:microsoft.com/office/officeart/2018/2/layout/IconVerticalSolidList"/>
    <dgm:cxn modelId="{A484C5FE-B079-4788-BC88-9C52D164FA2A}" type="presParOf" srcId="{CBD18917-9791-45BE-B9D9-2AFA740931DE}" destId="{3EFB7D01-553D-4E58-9D7B-127519DD2526}" srcOrd="2" destOrd="0" presId="urn:microsoft.com/office/officeart/2018/2/layout/IconVerticalSolidList"/>
    <dgm:cxn modelId="{0403928B-7168-4798-9A9C-3B3F7C288A64}" type="presParOf" srcId="{CBD18917-9791-45BE-B9D9-2AFA740931DE}" destId="{73C33372-3BA3-44F0-866E-8EFBAB5EEC1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090478B-7403-4520-B78A-89BCA6788159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F1B816D-686C-4F13-BA18-F4BA4CDC5B2F}">
      <dgm:prSet/>
      <dgm:spPr/>
      <dgm:t>
        <a:bodyPr/>
        <a:lstStyle/>
        <a:p>
          <a:r>
            <a:rPr lang="en-US"/>
            <a:t>How much toxin overlap exists between snakes in the </a:t>
          </a:r>
          <a:r>
            <a:rPr lang="en-US" i="1"/>
            <a:t>Crotalus</a:t>
          </a:r>
          <a:r>
            <a:rPr lang="en-US"/>
            <a:t> genus?</a:t>
          </a:r>
        </a:p>
      </dgm:t>
    </dgm:pt>
    <dgm:pt modelId="{831396E9-CA73-4D58-ACE3-0A4E8E169989}" type="parTrans" cxnId="{ACE06ECF-5688-4526-93EC-74461E2D6EA0}">
      <dgm:prSet/>
      <dgm:spPr/>
      <dgm:t>
        <a:bodyPr/>
        <a:lstStyle/>
        <a:p>
          <a:endParaRPr lang="en-US"/>
        </a:p>
      </dgm:t>
    </dgm:pt>
    <dgm:pt modelId="{377F03FE-4C26-4764-8546-E77542E07B14}" type="sibTrans" cxnId="{ACE06ECF-5688-4526-93EC-74461E2D6EA0}">
      <dgm:prSet/>
      <dgm:spPr/>
      <dgm:t>
        <a:bodyPr/>
        <a:lstStyle/>
        <a:p>
          <a:endParaRPr lang="en-US"/>
        </a:p>
      </dgm:t>
    </dgm:pt>
    <dgm:pt modelId="{82FD878B-3E7A-4076-9194-009C445DE184}">
      <dgm:prSet/>
      <dgm:spPr/>
      <dgm:t>
        <a:bodyPr/>
        <a:lstStyle/>
        <a:p>
          <a:r>
            <a:rPr lang="en-US"/>
            <a:t>What are the most common venom toxins across the genus?</a:t>
          </a:r>
        </a:p>
      </dgm:t>
    </dgm:pt>
    <dgm:pt modelId="{58CD22D0-0787-4C99-AEF4-E6A1099C9BB5}" type="parTrans" cxnId="{F15F4F2F-EC99-42BC-97A7-2DD1D6D91D44}">
      <dgm:prSet/>
      <dgm:spPr/>
      <dgm:t>
        <a:bodyPr/>
        <a:lstStyle/>
        <a:p>
          <a:endParaRPr lang="en-US"/>
        </a:p>
      </dgm:t>
    </dgm:pt>
    <dgm:pt modelId="{843C4F15-2D2F-4712-A015-4BF6ACB6DC01}" type="sibTrans" cxnId="{F15F4F2F-EC99-42BC-97A7-2DD1D6D91D44}">
      <dgm:prSet/>
      <dgm:spPr/>
      <dgm:t>
        <a:bodyPr/>
        <a:lstStyle/>
        <a:p>
          <a:endParaRPr lang="en-US"/>
        </a:p>
      </dgm:t>
    </dgm:pt>
    <dgm:pt modelId="{1863DF90-E7B8-433E-87F3-DF205DA1DB58}">
      <dgm:prSet/>
      <dgm:spPr/>
      <dgm:t>
        <a:bodyPr/>
        <a:lstStyle/>
        <a:p>
          <a:r>
            <a:rPr lang="en-US"/>
            <a:t>How similar/different are venom compositions between snake species within the genus?</a:t>
          </a:r>
        </a:p>
      </dgm:t>
    </dgm:pt>
    <dgm:pt modelId="{4B13F3BF-714C-4E6B-9747-30FAB1A404E7}" type="parTrans" cxnId="{A953FF12-A8DC-4EC3-8234-45BA675AC3F9}">
      <dgm:prSet/>
      <dgm:spPr/>
      <dgm:t>
        <a:bodyPr/>
        <a:lstStyle/>
        <a:p>
          <a:endParaRPr lang="en-US"/>
        </a:p>
      </dgm:t>
    </dgm:pt>
    <dgm:pt modelId="{D6DE7402-EBB4-4F38-908A-56A932BD5FB3}" type="sibTrans" cxnId="{A953FF12-A8DC-4EC3-8234-45BA675AC3F9}">
      <dgm:prSet/>
      <dgm:spPr/>
      <dgm:t>
        <a:bodyPr/>
        <a:lstStyle/>
        <a:p>
          <a:endParaRPr lang="en-US"/>
        </a:p>
      </dgm:t>
    </dgm:pt>
    <dgm:pt modelId="{C6FE4023-6781-4211-BE22-F23ADC18BE67}" type="pres">
      <dgm:prSet presAssocID="{A090478B-7403-4520-B78A-89BCA6788159}" presName="linear" presStyleCnt="0">
        <dgm:presLayoutVars>
          <dgm:animLvl val="lvl"/>
          <dgm:resizeHandles val="exact"/>
        </dgm:presLayoutVars>
      </dgm:prSet>
      <dgm:spPr/>
    </dgm:pt>
    <dgm:pt modelId="{BC755047-D11B-4A6C-99CB-FF338F0C4B00}" type="pres">
      <dgm:prSet presAssocID="{9F1B816D-686C-4F13-BA18-F4BA4CDC5B2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7DDD4DA-6C49-4C61-B4E4-0BC6D8B876F4}" type="pres">
      <dgm:prSet presAssocID="{377F03FE-4C26-4764-8546-E77542E07B14}" presName="spacer" presStyleCnt="0"/>
      <dgm:spPr/>
    </dgm:pt>
    <dgm:pt modelId="{649936EB-F97D-4B1C-AC3E-BBB3FAF40D71}" type="pres">
      <dgm:prSet presAssocID="{82FD878B-3E7A-4076-9194-009C445DE18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147F368-1E41-4CC8-8A0C-21B79ADC2DAC}" type="pres">
      <dgm:prSet presAssocID="{843C4F15-2D2F-4712-A015-4BF6ACB6DC01}" presName="spacer" presStyleCnt="0"/>
      <dgm:spPr/>
    </dgm:pt>
    <dgm:pt modelId="{CB9821C2-23DA-4448-A029-BEFFC2DBD496}" type="pres">
      <dgm:prSet presAssocID="{1863DF90-E7B8-433E-87F3-DF205DA1DB58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E5F2D20B-214A-491B-92BE-C801FE96CEC4}" type="presOf" srcId="{82FD878B-3E7A-4076-9194-009C445DE184}" destId="{649936EB-F97D-4B1C-AC3E-BBB3FAF40D71}" srcOrd="0" destOrd="0" presId="urn:microsoft.com/office/officeart/2005/8/layout/vList2"/>
    <dgm:cxn modelId="{A953FF12-A8DC-4EC3-8234-45BA675AC3F9}" srcId="{A090478B-7403-4520-B78A-89BCA6788159}" destId="{1863DF90-E7B8-433E-87F3-DF205DA1DB58}" srcOrd="2" destOrd="0" parTransId="{4B13F3BF-714C-4E6B-9747-30FAB1A404E7}" sibTransId="{D6DE7402-EBB4-4F38-908A-56A932BD5FB3}"/>
    <dgm:cxn modelId="{8AADAB28-AFB4-4B23-89CB-BA498303058C}" type="presOf" srcId="{9F1B816D-686C-4F13-BA18-F4BA4CDC5B2F}" destId="{BC755047-D11B-4A6C-99CB-FF338F0C4B00}" srcOrd="0" destOrd="0" presId="urn:microsoft.com/office/officeart/2005/8/layout/vList2"/>
    <dgm:cxn modelId="{F15F4F2F-EC99-42BC-97A7-2DD1D6D91D44}" srcId="{A090478B-7403-4520-B78A-89BCA6788159}" destId="{82FD878B-3E7A-4076-9194-009C445DE184}" srcOrd="1" destOrd="0" parTransId="{58CD22D0-0787-4C99-AEF4-E6A1099C9BB5}" sibTransId="{843C4F15-2D2F-4712-A015-4BF6ACB6DC01}"/>
    <dgm:cxn modelId="{37164442-B63E-4DAA-B641-3B1820D5383D}" type="presOf" srcId="{A090478B-7403-4520-B78A-89BCA6788159}" destId="{C6FE4023-6781-4211-BE22-F23ADC18BE67}" srcOrd="0" destOrd="0" presId="urn:microsoft.com/office/officeart/2005/8/layout/vList2"/>
    <dgm:cxn modelId="{ACE06ECF-5688-4526-93EC-74461E2D6EA0}" srcId="{A090478B-7403-4520-B78A-89BCA6788159}" destId="{9F1B816D-686C-4F13-BA18-F4BA4CDC5B2F}" srcOrd="0" destOrd="0" parTransId="{831396E9-CA73-4D58-ACE3-0A4E8E169989}" sibTransId="{377F03FE-4C26-4764-8546-E77542E07B14}"/>
    <dgm:cxn modelId="{3DDDCDF0-012D-4022-9D03-DC3D04FF7C0A}" type="presOf" srcId="{1863DF90-E7B8-433E-87F3-DF205DA1DB58}" destId="{CB9821C2-23DA-4448-A029-BEFFC2DBD496}" srcOrd="0" destOrd="0" presId="urn:microsoft.com/office/officeart/2005/8/layout/vList2"/>
    <dgm:cxn modelId="{956B175D-6626-40B4-A328-FDA6745FD41A}" type="presParOf" srcId="{C6FE4023-6781-4211-BE22-F23ADC18BE67}" destId="{BC755047-D11B-4A6C-99CB-FF338F0C4B00}" srcOrd="0" destOrd="0" presId="urn:microsoft.com/office/officeart/2005/8/layout/vList2"/>
    <dgm:cxn modelId="{0097FF47-8163-4FF1-A918-DC046CB59F82}" type="presParOf" srcId="{C6FE4023-6781-4211-BE22-F23ADC18BE67}" destId="{27DDD4DA-6C49-4C61-B4E4-0BC6D8B876F4}" srcOrd="1" destOrd="0" presId="urn:microsoft.com/office/officeart/2005/8/layout/vList2"/>
    <dgm:cxn modelId="{2F43F73B-566A-4F1F-9F80-448AD0C54C97}" type="presParOf" srcId="{C6FE4023-6781-4211-BE22-F23ADC18BE67}" destId="{649936EB-F97D-4B1C-AC3E-BBB3FAF40D71}" srcOrd="2" destOrd="0" presId="urn:microsoft.com/office/officeart/2005/8/layout/vList2"/>
    <dgm:cxn modelId="{DB6A20D9-7595-4CC8-882F-DD7CCB18FCF9}" type="presParOf" srcId="{C6FE4023-6781-4211-BE22-F23ADC18BE67}" destId="{E147F368-1E41-4CC8-8A0C-21B79ADC2DAC}" srcOrd="3" destOrd="0" presId="urn:microsoft.com/office/officeart/2005/8/layout/vList2"/>
    <dgm:cxn modelId="{1584DCB5-5ABC-483D-89AD-B27274F44B01}" type="presParOf" srcId="{C6FE4023-6781-4211-BE22-F23ADC18BE67}" destId="{CB9821C2-23DA-4448-A029-BEFFC2DBD49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8C968AB-28E7-4FF8-B3AD-6F6BC4280B7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3D08A06-0EAE-4E92-ACF8-1FA324DCDBA7}">
      <dgm:prSet/>
      <dgm:spPr/>
      <dgm:t>
        <a:bodyPr/>
        <a:lstStyle/>
        <a:p>
          <a:r>
            <a:rPr lang="en-US"/>
            <a:t>Framework for analyzing venom composition</a:t>
          </a:r>
        </a:p>
      </dgm:t>
    </dgm:pt>
    <dgm:pt modelId="{79E0C683-6A9D-4812-8758-5E714EF60355}" type="parTrans" cxnId="{3E56FF29-CF4F-4E85-88A5-3C35F49D0722}">
      <dgm:prSet/>
      <dgm:spPr/>
      <dgm:t>
        <a:bodyPr/>
        <a:lstStyle/>
        <a:p>
          <a:endParaRPr lang="en-US"/>
        </a:p>
      </dgm:t>
    </dgm:pt>
    <dgm:pt modelId="{EBF12865-5DD5-4281-9A8C-5683F52CE7F6}" type="sibTrans" cxnId="{3E56FF29-CF4F-4E85-88A5-3C35F49D0722}">
      <dgm:prSet/>
      <dgm:spPr/>
      <dgm:t>
        <a:bodyPr/>
        <a:lstStyle/>
        <a:p>
          <a:endParaRPr lang="en-US"/>
        </a:p>
      </dgm:t>
    </dgm:pt>
    <dgm:pt modelId="{C9C7130D-815D-4C63-AC55-1C585C624336}">
      <dgm:prSet/>
      <dgm:spPr/>
      <dgm:t>
        <a:bodyPr/>
        <a:lstStyle/>
        <a:p>
          <a:r>
            <a:rPr lang="en-US"/>
            <a:t>Develop R script for data import, cleaning, and visualization</a:t>
          </a:r>
        </a:p>
      </dgm:t>
    </dgm:pt>
    <dgm:pt modelId="{F47D4D53-8389-4FE1-A10E-6C157AE91BC0}" type="parTrans" cxnId="{909B6EC1-EF8E-4A61-9BFA-BCD67FD6CD13}">
      <dgm:prSet/>
      <dgm:spPr/>
      <dgm:t>
        <a:bodyPr/>
        <a:lstStyle/>
        <a:p>
          <a:endParaRPr lang="en-US"/>
        </a:p>
      </dgm:t>
    </dgm:pt>
    <dgm:pt modelId="{D808486F-3771-4D6B-A5BA-C770513B3406}" type="sibTrans" cxnId="{909B6EC1-EF8E-4A61-9BFA-BCD67FD6CD13}">
      <dgm:prSet/>
      <dgm:spPr/>
      <dgm:t>
        <a:bodyPr/>
        <a:lstStyle/>
        <a:p>
          <a:endParaRPr lang="en-US"/>
        </a:p>
      </dgm:t>
    </dgm:pt>
    <dgm:pt modelId="{0E2ACA68-75F2-48BA-BD3F-E9FFC999CC8A}">
      <dgm:prSet/>
      <dgm:spPr/>
      <dgm:t>
        <a:bodyPr/>
        <a:lstStyle/>
        <a:p>
          <a:r>
            <a:rPr lang="en-US"/>
            <a:t>Summarize toxin distribution across crotalid species</a:t>
          </a:r>
        </a:p>
      </dgm:t>
    </dgm:pt>
    <dgm:pt modelId="{23878123-5465-4483-9523-3A0D2E0E2CC5}" type="parTrans" cxnId="{597796E6-2C27-4345-B2B9-D4FC792B47E5}">
      <dgm:prSet/>
      <dgm:spPr/>
      <dgm:t>
        <a:bodyPr/>
        <a:lstStyle/>
        <a:p>
          <a:endParaRPr lang="en-US"/>
        </a:p>
      </dgm:t>
    </dgm:pt>
    <dgm:pt modelId="{2061EEE0-0F0B-45F3-B982-51B253FB0880}" type="sibTrans" cxnId="{597796E6-2C27-4345-B2B9-D4FC792B47E5}">
      <dgm:prSet/>
      <dgm:spPr/>
      <dgm:t>
        <a:bodyPr/>
        <a:lstStyle/>
        <a:p>
          <a:endParaRPr lang="en-US"/>
        </a:p>
      </dgm:t>
    </dgm:pt>
    <dgm:pt modelId="{3429E788-CF75-478D-99BE-5783B3238729}">
      <dgm:prSet/>
      <dgm:spPr/>
      <dgm:t>
        <a:bodyPr/>
        <a:lstStyle/>
        <a:p>
          <a:r>
            <a:rPr lang="en-US"/>
            <a:t>Identify high-prevalence toxins as potential antivenom targets</a:t>
          </a:r>
        </a:p>
      </dgm:t>
    </dgm:pt>
    <dgm:pt modelId="{16934A86-32B6-429E-9C4F-24FD54EEC986}" type="parTrans" cxnId="{E04C1857-F60F-45CC-95EA-8C1412360CFA}">
      <dgm:prSet/>
      <dgm:spPr/>
      <dgm:t>
        <a:bodyPr/>
        <a:lstStyle/>
        <a:p>
          <a:endParaRPr lang="en-US"/>
        </a:p>
      </dgm:t>
    </dgm:pt>
    <dgm:pt modelId="{F6572FDC-75DA-4EAD-9D8D-1C856D8545D5}" type="sibTrans" cxnId="{E04C1857-F60F-45CC-95EA-8C1412360CFA}">
      <dgm:prSet/>
      <dgm:spPr/>
      <dgm:t>
        <a:bodyPr/>
        <a:lstStyle/>
        <a:p>
          <a:endParaRPr lang="en-US"/>
        </a:p>
      </dgm:t>
    </dgm:pt>
    <dgm:pt modelId="{E67425E4-0499-454C-A6DD-4BF607C6C1DF}" type="pres">
      <dgm:prSet presAssocID="{18C968AB-28E7-4FF8-B3AD-6F6BC4280B75}" presName="root" presStyleCnt="0">
        <dgm:presLayoutVars>
          <dgm:dir/>
          <dgm:resizeHandles val="exact"/>
        </dgm:presLayoutVars>
      </dgm:prSet>
      <dgm:spPr/>
    </dgm:pt>
    <dgm:pt modelId="{B8DE113D-A91B-466E-84BA-12CFFDE60FE3}" type="pres">
      <dgm:prSet presAssocID="{93D08A06-0EAE-4E92-ACF8-1FA324DCDBA7}" presName="compNode" presStyleCnt="0"/>
      <dgm:spPr/>
    </dgm:pt>
    <dgm:pt modelId="{167692E6-FC1C-47E0-B2C5-F5DC0A0E2B20}" type="pres">
      <dgm:prSet presAssocID="{93D08A06-0EAE-4E92-ACF8-1FA324DCDBA7}" presName="bgRect" presStyleLbl="bgShp" presStyleIdx="0" presStyleCnt="4"/>
      <dgm:spPr/>
    </dgm:pt>
    <dgm:pt modelId="{6922DB8F-5A2C-4795-A564-0D5365069F88}" type="pres">
      <dgm:prSet presAssocID="{93D08A06-0EAE-4E92-ACF8-1FA324DCDBA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ter with solid fill"/>
        </a:ext>
      </dgm:extLst>
    </dgm:pt>
    <dgm:pt modelId="{320AD0AA-05FF-41CC-AC60-F40CD2750C73}" type="pres">
      <dgm:prSet presAssocID="{93D08A06-0EAE-4E92-ACF8-1FA324DCDBA7}" presName="spaceRect" presStyleCnt="0"/>
      <dgm:spPr/>
    </dgm:pt>
    <dgm:pt modelId="{BA7F5670-74A4-49BF-B150-6C3886E2A0F7}" type="pres">
      <dgm:prSet presAssocID="{93D08A06-0EAE-4E92-ACF8-1FA324DCDBA7}" presName="parTx" presStyleLbl="revTx" presStyleIdx="0" presStyleCnt="4">
        <dgm:presLayoutVars>
          <dgm:chMax val="0"/>
          <dgm:chPref val="0"/>
        </dgm:presLayoutVars>
      </dgm:prSet>
      <dgm:spPr/>
    </dgm:pt>
    <dgm:pt modelId="{45CD8925-B08B-4645-B526-1D233514490F}" type="pres">
      <dgm:prSet presAssocID="{EBF12865-5DD5-4281-9A8C-5683F52CE7F6}" presName="sibTrans" presStyleCnt="0"/>
      <dgm:spPr/>
    </dgm:pt>
    <dgm:pt modelId="{71EB48E2-A2C2-4A12-A7DB-C1980375F1E3}" type="pres">
      <dgm:prSet presAssocID="{C9C7130D-815D-4C63-AC55-1C585C624336}" presName="compNode" presStyleCnt="0"/>
      <dgm:spPr/>
    </dgm:pt>
    <dgm:pt modelId="{DACE39FA-4F11-4181-95BE-FB6F7B78E9F7}" type="pres">
      <dgm:prSet presAssocID="{C9C7130D-815D-4C63-AC55-1C585C624336}" presName="bgRect" presStyleLbl="bgShp" presStyleIdx="1" presStyleCnt="4"/>
      <dgm:spPr/>
    </dgm:pt>
    <dgm:pt modelId="{08D47181-5C90-4F6D-8988-CB640ADCE77A}" type="pres">
      <dgm:prSet presAssocID="{C9C7130D-815D-4C63-AC55-1C585C62433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 male with solid fill"/>
        </a:ext>
      </dgm:extLst>
    </dgm:pt>
    <dgm:pt modelId="{F8A3E9FF-EE29-4E63-8E37-CD79B6FAD77C}" type="pres">
      <dgm:prSet presAssocID="{C9C7130D-815D-4C63-AC55-1C585C624336}" presName="spaceRect" presStyleCnt="0"/>
      <dgm:spPr/>
    </dgm:pt>
    <dgm:pt modelId="{4AC9A161-1CBA-4326-BFC5-01846A8710F2}" type="pres">
      <dgm:prSet presAssocID="{C9C7130D-815D-4C63-AC55-1C585C624336}" presName="parTx" presStyleLbl="revTx" presStyleIdx="1" presStyleCnt="4">
        <dgm:presLayoutVars>
          <dgm:chMax val="0"/>
          <dgm:chPref val="0"/>
        </dgm:presLayoutVars>
      </dgm:prSet>
      <dgm:spPr/>
    </dgm:pt>
    <dgm:pt modelId="{C785ABC9-F891-4396-906A-5013B1F8DF50}" type="pres">
      <dgm:prSet presAssocID="{D808486F-3771-4D6B-A5BA-C770513B3406}" presName="sibTrans" presStyleCnt="0"/>
      <dgm:spPr/>
    </dgm:pt>
    <dgm:pt modelId="{33727EC5-CE1D-4F5D-AD02-072C3CB69303}" type="pres">
      <dgm:prSet presAssocID="{0E2ACA68-75F2-48BA-BD3F-E9FFC999CC8A}" presName="compNode" presStyleCnt="0"/>
      <dgm:spPr/>
    </dgm:pt>
    <dgm:pt modelId="{F15F9D99-33AA-4246-83D8-D027E3702EFE}" type="pres">
      <dgm:prSet presAssocID="{0E2ACA68-75F2-48BA-BD3F-E9FFC999CC8A}" presName="bgRect" presStyleLbl="bgShp" presStyleIdx="2" presStyleCnt="4"/>
      <dgm:spPr/>
    </dgm:pt>
    <dgm:pt modelId="{F9BEAB3F-3CFC-4701-9AB0-ADC2A9953A2C}" type="pres">
      <dgm:prSet presAssocID="{0E2ACA68-75F2-48BA-BD3F-E9FFC999CC8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DD217A30-5BB7-46E5-894E-C51053E24205}" type="pres">
      <dgm:prSet presAssocID="{0E2ACA68-75F2-48BA-BD3F-E9FFC999CC8A}" presName="spaceRect" presStyleCnt="0"/>
      <dgm:spPr/>
    </dgm:pt>
    <dgm:pt modelId="{1DD93087-4795-47CF-A38B-6976780D45EB}" type="pres">
      <dgm:prSet presAssocID="{0E2ACA68-75F2-48BA-BD3F-E9FFC999CC8A}" presName="parTx" presStyleLbl="revTx" presStyleIdx="2" presStyleCnt="4">
        <dgm:presLayoutVars>
          <dgm:chMax val="0"/>
          <dgm:chPref val="0"/>
        </dgm:presLayoutVars>
      </dgm:prSet>
      <dgm:spPr/>
    </dgm:pt>
    <dgm:pt modelId="{C64E3DCB-EEB8-4339-A38A-351148F05EA8}" type="pres">
      <dgm:prSet presAssocID="{2061EEE0-0F0B-45F3-B982-51B253FB0880}" presName="sibTrans" presStyleCnt="0"/>
      <dgm:spPr/>
    </dgm:pt>
    <dgm:pt modelId="{E43D5D6A-52FD-4E47-8091-D1F3A264C264}" type="pres">
      <dgm:prSet presAssocID="{3429E788-CF75-478D-99BE-5783B3238729}" presName="compNode" presStyleCnt="0"/>
      <dgm:spPr/>
    </dgm:pt>
    <dgm:pt modelId="{FCC4CE94-ECEC-4138-88A9-355A32F18F41}" type="pres">
      <dgm:prSet presAssocID="{3429E788-CF75-478D-99BE-5783B3238729}" presName="bgRect" presStyleLbl="bgShp" presStyleIdx="3" presStyleCnt="4"/>
      <dgm:spPr/>
    </dgm:pt>
    <dgm:pt modelId="{064F1B24-BA5F-4982-AED4-7C0A82435C86}" type="pres">
      <dgm:prSet presAssocID="{3429E788-CF75-478D-99BE-5783B323872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F0A10EAB-2EE6-482F-9407-FAC41EB716DA}" type="pres">
      <dgm:prSet presAssocID="{3429E788-CF75-478D-99BE-5783B3238729}" presName="spaceRect" presStyleCnt="0"/>
      <dgm:spPr/>
    </dgm:pt>
    <dgm:pt modelId="{2104388D-0F7D-448D-942B-1B9B79160F27}" type="pres">
      <dgm:prSet presAssocID="{3429E788-CF75-478D-99BE-5783B3238729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3E56FF29-CF4F-4E85-88A5-3C35F49D0722}" srcId="{18C968AB-28E7-4FF8-B3AD-6F6BC4280B75}" destId="{93D08A06-0EAE-4E92-ACF8-1FA324DCDBA7}" srcOrd="0" destOrd="0" parTransId="{79E0C683-6A9D-4812-8758-5E714EF60355}" sibTransId="{EBF12865-5DD5-4281-9A8C-5683F52CE7F6}"/>
    <dgm:cxn modelId="{E04C1857-F60F-45CC-95EA-8C1412360CFA}" srcId="{18C968AB-28E7-4FF8-B3AD-6F6BC4280B75}" destId="{3429E788-CF75-478D-99BE-5783B3238729}" srcOrd="3" destOrd="0" parTransId="{16934A86-32B6-429E-9C4F-24FD54EEC986}" sibTransId="{F6572FDC-75DA-4EAD-9D8D-1C856D8545D5}"/>
    <dgm:cxn modelId="{4BAB177E-167E-43E8-B972-691186974EC5}" type="presOf" srcId="{18C968AB-28E7-4FF8-B3AD-6F6BC4280B75}" destId="{E67425E4-0499-454C-A6DD-4BF607C6C1DF}" srcOrd="0" destOrd="0" presId="urn:microsoft.com/office/officeart/2018/2/layout/IconVerticalSolidList"/>
    <dgm:cxn modelId="{B7AF7D93-99D8-4F24-BCCE-F3DF0B3BAFF2}" type="presOf" srcId="{0E2ACA68-75F2-48BA-BD3F-E9FFC999CC8A}" destId="{1DD93087-4795-47CF-A38B-6976780D45EB}" srcOrd="0" destOrd="0" presId="urn:microsoft.com/office/officeart/2018/2/layout/IconVerticalSolidList"/>
    <dgm:cxn modelId="{64820BA7-83BB-42AD-8A65-4AA3E8560A3C}" type="presOf" srcId="{93D08A06-0EAE-4E92-ACF8-1FA324DCDBA7}" destId="{BA7F5670-74A4-49BF-B150-6C3886E2A0F7}" srcOrd="0" destOrd="0" presId="urn:microsoft.com/office/officeart/2018/2/layout/IconVerticalSolidList"/>
    <dgm:cxn modelId="{909B6EC1-EF8E-4A61-9BFA-BCD67FD6CD13}" srcId="{18C968AB-28E7-4FF8-B3AD-6F6BC4280B75}" destId="{C9C7130D-815D-4C63-AC55-1C585C624336}" srcOrd="1" destOrd="0" parTransId="{F47D4D53-8389-4FE1-A10E-6C157AE91BC0}" sibTransId="{D808486F-3771-4D6B-A5BA-C770513B3406}"/>
    <dgm:cxn modelId="{1F1075E6-DB74-4ED0-9E7D-9BD64F5598CB}" type="presOf" srcId="{3429E788-CF75-478D-99BE-5783B3238729}" destId="{2104388D-0F7D-448D-942B-1B9B79160F27}" srcOrd="0" destOrd="0" presId="urn:microsoft.com/office/officeart/2018/2/layout/IconVerticalSolidList"/>
    <dgm:cxn modelId="{597796E6-2C27-4345-B2B9-D4FC792B47E5}" srcId="{18C968AB-28E7-4FF8-B3AD-6F6BC4280B75}" destId="{0E2ACA68-75F2-48BA-BD3F-E9FFC999CC8A}" srcOrd="2" destOrd="0" parTransId="{23878123-5465-4483-9523-3A0D2E0E2CC5}" sibTransId="{2061EEE0-0F0B-45F3-B982-51B253FB0880}"/>
    <dgm:cxn modelId="{4EC38CFD-4970-4BFB-855D-2B4E94B4EA79}" type="presOf" srcId="{C9C7130D-815D-4C63-AC55-1C585C624336}" destId="{4AC9A161-1CBA-4326-BFC5-01846A8710F2}" srcOrd="0" destOrd="0" presId="urn:microsoft.com/office/officeart/2018/2/layout/IconVerticalSolidList"/>
    <dgm:cxn modelId="{E7F0F916-1FEE-4032-A4ED-23E7905707AB}" type="presParOf" srcId="{E67425E4-0499-454C-A6DD-4BF607C6C1DF}" destId="{B8DE113D-A91B-466E-84BA-12CFFDE60FE3}" srcOrd="0" destOrd="0" presId="urn:microsoft.com/office/officeart/2018/2/layout/IconVerticalSolidList"/>
    <dgm:cxn modelId="{DDCCA39F-C7C0-42CB-89FE-ABC3FF07DCE0}" type="presParOf" srcId="{B8DE113D-A91B-466E-84BA-12CFFDE60FE3}" destId="{167692E6-FC1C-47E0-B2C5-F5DC0A0E2B20}" srcOrd="0" destOrd="0" presId="urn:microsoft.com/office/officeart/2018/2/layout/IconVerticalSolidList"/>
    <dgm:cxn modelId="{2093D416-3F49-4B79-A3B6-97F119E3C0DC}" type="presParOf" srcId="{B8DE113D-A91B-466E-84BA-12CFFDE60FE3}" destId="{6922DB8F-5A2C-4795-A564-0D5365069F88}" srcOrd="1" destOrd="0" presId="urn:microsoft.com/office/officeart/2018/2/layout/IconVerticalSolidList"/>
    <dgm:cxn modelId="{E6616C93-8B0C-4228-B35F-FDD6C0F071E7}" type="presParOf" srcId="{B8DE113D-A91B-466E-84BA-12CFFDE60FE3}" destId="{320AD0AA-05FF-41CC-AC60-F40CD2750C73}" srcOrd="2" destOrd="0" presId="urn:microsoft.com/office/officeart/2018/2/layout/IconVerticalSolidList"/>
    <dgm:cxn modelId="{7990D924-BC48-45E1-B830-DD9FBE380328}" type="presParOf" srcId="{B8DE113D-A91B-466E-84BA-12CFFDE60FE3}" destId="{BA7F5670-74A4-49BF-B150-6C3886E2A0F7}" srcOrd="3" destOrd="0" presId="urn:microsoft.com/office/officeart/2018/2/layout/IconVerticalSolidList"/>
    <dgm:cxn modelId="{B2E21E7C-56C2-4CED-AB68-4FFA82BB16A6}" type="presParOf" srcId="{E67425E4-0499-454C-A6DD-4BF607C6C1DF}" destId="{45CD8925-B08B-4645-B526-1D233514490F}" srcOrd="1" destOrd="0" presId="urn:microsoft.com/office/officeart/2018/2/layout/IconVerticalSolidList"/>
    <dgm:cxn modelId="{AA1974B0-81B2-4DBD-8924-F9CD23915F38}" type="presParOf" srcId="{E67425E4-0499-454C-A6DD-4BF607C6C1DF}" destId="{71EB48E2-A2C2-4A12-A7DB-C1980375F1E3}" srcOrd="2" destOrd="0" presId="urn:microsoft.com/office/officeart/2018/2/layout/IconVerticalSolidList"/>
    <dgm:cxn modelId="{792C4374-8D3C-4BDE-9F4B-DE643D9647DD}" type="presParOf" srcId="{71EB48E2-A2C2-4A12-A7DB-C1980375F1E3}" destId="{DACE39FA-4F11-4181-95BE-FB6F7B78E9F7}" srcOrd="0" destOrd="0" presId="urn:microsoft.com/office/officeart/2018/2/layout/IconVerticalSolidList"/>
    <dgm:cxn modelId="{354D3F22-C6E6-4384-9341-69596548CAD7}" type="presParOf" srcId="{71EB48E2-A2C2-4A12-A7DB-C1980375F1E3}" destId="{08D47181-5C90-4F6D-8988-CB640ADCE77A}" srcOrd="1" destOrd="0" presId="urn:microsoft.com/office/officeart/2018/2/layout/IconVerticalSolidList"/>
    <dgm:cxn modelId="{C7E95BBB-D7D6-47ED-88ED-3BA4F0D571DF}" type="presParOf" srcId="{71EB48E2-A2C2-4A12-A7DB-C1980375F1E3}" destId="{F8A3E9FF-EE29-4E63-8E37-CD79B6FAD77C}" srcOrd="2" destOrd="0" presId="urn:microsoft.com/office/officeart/2018/2/layout/IconVerticalSolidList"/>
    <dgm:cxn modelId="{EC1266B0-7F8B-49B0-A4FB-EC5CE74F9495}" type="presParOf" srcId="{71EB48E2-A2C2-4A12-A7DB-C1980375F1E3}" destId="{4AC9A161-1CBA-4326-BFC5-01846A8710F2}" srcOrd="3" destOrd="0" presId="urn:microsoft.com/office/officeart/2018/2/layout/IconVerticalSolidList"/>
    <dgm:cxn modelId="{E0853666-9867-4B93-811E-ECC044270032}" type="presParOf" srcId="{E67425E4-0499-454C-A6DD-4BF607C6C1DF}" destId="{C785ABC9-F891-4396-906A-5013B1F8DF50}" srcOrd="3" destOrd="0" presId="urn:microsoft.com/office/officeart/2018/2/layout/IconVerticalSolidList"/>
    <dgm:cxn modelId="{F95DBD7A-03AE-4C58-94E3-741D15FD4756}" type="presParOf" srcId="{E67425E4-0499-454C-A6DD-4BF607C6C1DF}" destId="{33727EC5-CE1D-4F5D-AD02-072C3CB69303}" srcOrd="4" destOrd="0" presId="urn:microsoft.com/office/officeart/2018/2/layout/IconVerticalSolidList"/>
    <dgm:cxn modelId="{6A295650-C07F-4C0B-9F16-03B6E43B3BDE}" type="presParOf" srcId="{33727EC5-CE1D-4F5D-AD02-072C3CB69303}" destId="{F15F9D99-33AA-4246-83D8-D027E3702EFE}" srcOrd="0" destOrd="0" presId="urn:microsoft.com/office/officeart/2018/2/layout/IconVerticalSolidList"/>
    <dgm:cxn modelId="{28B00E63-7B99-4D8B-A729-3D41278C6522}" type="presParOf" srcId="{33727EC5-CE1D-4F5D-AD02-072C3CB69303}" destId="{F9BEAB3F-3CFC-4701-9AB0-ADC2A9953A2C}" srcOrd="1" destOrd="0" presId="urn:microsoft.com/office/officeart/2018/2/layout/IconVerticalSolidList"/>
    <dgm:cxn modelId="{4045E8B8-1B7D-4FF1-AE65-02CB058841C8}" type="presParOf" srcId="{33727EC5-CE1D-4F5D-AD02-072C3CB69303}" destId="{DD217A30-5BB7-46E5-894E-C51053E24205}" srcOrd="2" destOrd="0" presId="urn:microsoft.com/office/officeart/2018/2/layout/IconVerticalSolidList"/>
    <dgm:cxn modelId="{D956B4DF-EE4F-452D-B4B4-9D16EBC7822F}" type="presParOf" srcId="{33727EC5-CE1D-4F5D-AD02-072C3CB69303}" destId="{1DD93087-4795-47CF-A38B-6976780D45EB}" srcOrd="3" destOrd="0" presId="urn:microsoft.com/office/officeart/2018/2/layout/IconVerticalSolidList"/>
    <dgm:cxn modelId="{92E46E3D-3D8F-46EB-A507-D0F575171718}" type="presParOf" srcId="{E67425E4-0499-454C-A6DD-4BF607C6C1DF}" destId="{C64E3DCB-EEB8-4339-A38A-351148F05EA8}" srcOrd="5" destOrd="0" presId="urn:microsoft.com/office/officeart/2018/2/layout/IconVerticalSolidList"/>
    <dgm:cxn modelId="{21BBDDCE-19CC-4723-8C3E-DE3A4CED6690}" type="presParOf" srcId="{E67425E4-0499-454C-A6DD-4BF607C6C1DF}" destId="{E43D5D6A-52FD-4E47-8091-D1F3A264C264}" srcOrd="6" destOrd="0" presId="urn:microsoft.com/office/officeart/2018/2/layout/IconVerticalSolidList"/>
    <dgm:cxn modelId="{05A45265-FF66-4AEB-A7E6-AB471B32E3D6}" type="presParOf" srcId="{E43D5D6A-52FD-4E47-8091-D1F3A264C264}" destId="{FCC4CE94-ECEC-4138-88A9-355A32F18F41}" srcOrd="0" destOrd="0" presId="urn:microsoft.com/office/officeart/2018/2/layout/IconVerticalSolidList"/>
    <dgm:cxn modelId="{2C1E4BDF-E109-4F5F-AB29-744052839A91}" type="presParOf" srcId="{E43D5D6A-52FD-4E47-8091-D1F3A264C264}" destId="{064F1B24-BA5F-4982-AED4-7C0A82435C86}" srcOrd="1" destOrd="0" presId="urn:microsoft.com/office/officeart/2018/2/layout/IconVerticalSolidList"/>
    <dgm:cxn modelId="{321E8C20-A237-4FE0-BD8C-82479716D536}" type="presParOf" srcId="{E43D5D6A-52FD-4E47-8091-D1F3A264C264}" destId="{F0A10EAB-2EE6-482F-9407-FAC41EB716DA}" srcOrd="2" destOrd="0" presId="urn:microsoft.com/office/officeart/2018/2/layout/IconVerticalSolidList"/>
    <dgm:cxn modelId="{2C424722-FF72-4746-BC85-07DC587C4213}" type="presParOf" srcId="{E43D5D6A-52FD-4E47-8091-D1F3A264C264}" destId="{2104388D-0F7D-448D-942B-1B9B79160F2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841BC71-F22D-47DF-BDCB-45894F269EB8}" type="doc">
      <dgm:prSet loTypeId="urn:microsoft.com/office/officeart/2005/8/layout/process4" loCatId="process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48865D76-C901-45D2-9F9F-58BC79BAB4B0}">
      <dgm:prSet/>
      <dgm:spPr/>
      <dgm:t>
        <a:bodyPr/>
        <a:lstStyle/>
        <a:p>
          <a:r>
            <a:rPr lang="en-US"/>
            <a:t>Data collected from peer reviewed publications covering proteomic and transcriptomic profiling of venoms</a:t>
          </a:r>
        </a:p>
      </dgm:t>
    </dgm:pt>
    <dgm:pt modelId="{7988171D-E3DA-4F3B-BE0F-A75B85843749}" type="parTrans" cxnId="{38AC93C6-5C93-4427-947F-EB556C575962}">
      <dgm:prSet/>
      <dgm:spPr/>
      <dgm:t>
        <a:bodyPr/>
        <a:lstStyle/>
        <a:p>
          <a:endParaRPr lang="en-US"/>
        </a:p>
      </dgm:t>
    </dgm:pt>
    <dgm:pt modelId="{79EBE82C-9AFF-4C26-8467-09F2A136D523}" type="sibTrans" cxnId="{38AC93C6-5C93-4427-947F-EB556C575962}">
      <dgm:prSet/>
      <dgm:spPr/>
      <dgm:t>
        <a:bodyPr/>
        <a:lstStyle/>
        <a:p>
          <a:endParaRPr lang="en-US"/>
        </a:p>
      </dgm:t>
    </dgm:pt>
    <dgm:pt modelId="{DF27F17B-4ED3-4C08-8FD4-4318C49C0DB6}">
      <dgm:prSet/>
      <dgm:spPr/>
      <dgm:t>
        <a:bodyPr/>
        <a:lstStyle/>
        <a:p>
          <a:r>
            <a:rPr lang="en-US"/>
            <a:t>Created a binary presence/absence dataset for the following species:</a:t>
          </a:r>
        </a:p>
      </dgm:t>
    </dgm:pt>
    <dgm:pt modelId="{7C2C9CEC-0C62-477A-BC78-AD1C02D7FA0A}" type="parTrans" cxnId="{DEF1D07E-E641-4CBC-81AF-0D3E99CB5A4C}">
      <dgm:prSet/>
      <dgm:spPr/>
      <dgm:t>
        <a:bodyPr/>
        <a:lstStyle/>
        <a:p>
          <a:endParaRPr lang="en-US"/>
        </a:p>
      </dgm:t>
    </dgm:pt>
    <dgm:pt modelId="{5061D04B-469C-430C-8765-0473E3142147}" type="sibTrans" cxnId="{DEF1D07E-E641-4CBC-81AF-0D3E99CB5A4C}">
      <dgm:prSet/>
      <dgm:spPr/>
      <dgm:t>
        <a:bodyPr/>
        <a:lstStyle/>
        <a:p>
          <a:endParaRPr lang="en-US"/>
        </a:p>
      </dgm:t>
    </dgm:pt>
    <dgm:pt modelId="{1906AEB3-EA68-488A-BDCC-219F45990C45}">
      <dgm:prSet/>
      <dgm:spPr/>
      <dgm:t>
        <a:bodyPr/>
        <a:lstStyle/>
        <a:p>
          <a:r>
            <a:rPr lang="en-US" i="1"/>
            <a:t>Crotalus adamanteus</a:t>
          </a:r>
          <a:endParaRPr lang="en-US"/>
        </a:p>
      </dgm:t>
    </dgm:pt>
    <dgm:pt modelId="{CA27DC92-5255-4EB0-82CB-40C255676B68}" type="parTrans" cxnId="{890EC019-A00A-41BA-AD3E-0E90EE8415F6}">
      <dgm:prSet/>
      <dgm:spPr/>
      <dgm:t>
        <a:bodyPr/>
        <a:lstStyle/>
        <a:p>
          <a:endParaRPr lang="en-US"/>
        </a:p>
      </dgm:t>
    </dgm:pt>
    <dgm:pt modelId="{17BD142B-D52E-4B91-82BE-C401B759A217}" type="sibTrans" cxnId="{890EC019-A00A-41BA-AD3E-0E90EE8415F6}">
      <dgm:prSet/>
      <dgm:spPr/>
      <dgm:t>
        <a:bodyPr/>
        <a:lstStyle/>
        <a:p>
          <a:endParaRPr lang="en-US"/>
        </a:p>
      </dgm:t>
    </dgm:pt>
    <dgm:pt modelId="{108E645F-3060-4C6F-A79C-4A616D43DAC4}">
      <dgm:prSet/>
      <dgm:spPr/>
      <dgm:t>
        <a:bodyPr/>
        <a:lstStyle/>
        <a:p>
          <a:r>
            <a:rPr lang="en-US" i="1"/>
            <a:t>Crotalus atrox</a:t>
          </a:r>
          <a:endParaRPr lang="en-US"/>
        </a:p>
      </dgm:t>
    </dgm:pt>
    <dgm:pt modelId="{C430E4EA-B293-46FF-9C86-A55E79F264F6}" type="parTrans" cxnId="{B1A49F13-881C-4EC9-8972-5BAA5F8B45B6}">
      <dgm:prSet/>
      <dgm:spPr/>
      <dgm:t>
        <a:bodyPr/>
        <a:lstStyle/>
        <a:p>
          <a:endParaRPr lang="en-US"/>
        </a:p>
      </dgm:t>
    </dgm:pt>
    <dgm:pt modelId="{05B23D6D-DC67-4809-ABF3-9FDEBF81F82E}" type="sibTrans" cxnId="{B1A49F13-881C-4EC9-8972-5BAA5F8B45B6}">
      <dgm:prSet/>
      <dgm:spPr/>
      <dgm:t>
        <a:bodyPr/>
        <a:lstStyle/>
        <a:p>
          <a:endParaRPr lang="en-US"/>
        </a:p>
      </dgm:t>
    </dgm:pt>
    <dgm:pt modelId="{D2F519CE-6291-48B6-B521-FA10A3A79AE0}">
      <dgm:prSet/>
      <dgm:spPr/>
      <dgm:t>
        <a:bodyPr/>
        <a:lstStyle/>
        <a:p>
          <a:r>
            <a:rPr lang="en-US" i="1"/>
            <a:t>Crotalus Basiliscus</a:t>
          </a:r>
          <a:endParaRPr lang="en-US"/>
        </a:p>
      </dgm:t>
    </dgm:pt>
    <dgm:pt modelId="{D022958A-56EE-487B-9989-29B282C5FB59}" type="parTrans" cxnId="{14FD39AD-D2CD-42EB-92D6-5D0ABFC242E2}">
      <dgm:prSet/>
      <dgm:spPr/>
      <dgm:t>
        <a:bodyPr/>
        <a:lstStyle/>
        <a:p>
          <a:endParaRPr lang="en-US"/>
        </a:p>
      </dgm:t>
    </dgm:pt>
    <dgm:pt modelId="{FB525F89-7FFA-49AE-8082-4A0E4F4A03EA}" type="sibTrans" cxnId="{14FD39AD-D2CD-42EB-92D6-5D0ABFC242E2}">
      <dgm:prSet/>
      <dgm:spPr/>
      <dgm:t>
        <a:bodyPr/>
        <a:lstStyle/>
        <a:p>
          <a:endParaRPr lang="en-US"/>
        </a:p>
      </dgm:t>
    </dgm:pt>
    <dgm:pt modelId="{7A5D1533-35E9-4BD5-B783-107339463B5D}">
      <dgm:prSet/>
      <dgm:spPr/>
      <dgm:t>
        <a:bodyPr/>
        <a:lstStyle/>
        <a:p>
          <a:r>
            <a:rPr lang="en-US" i="1"/>
            <a:t>Crotalus horridus</a:t>
          </a:r>
          <a:endParaRPr lang="en-US"/>
        </a:p>
      </dgm:t>
    </dgm:pt>
    <dgm:pt modelId="{1D50E5D7-3641-49D3-A41A-B36ADBBDA3B3}" type="parTrans" cxnId="{64E18E5D-A1D9-4621-86F6-160400FBFE5E}">
      <dgm:prSet/>
      <dgm:spPr/>
      <dgm:t>
        <a:bodyPr/>
        <a:lstStyle/>
        <a:p>
          <a:endParaRPr lang="en-US"/>
        </a:p>
      </dgm:t>
    </dgm:pt>
    <dgm:pt modelId="{65E8E139-1F4D-4346-A94E-F00D206B29DC}" type="sibTrans" cxnId="{64E18E5D-A1D9-4621-86F6-160400FBFE5E}">
      <dgm:prSet/>
      <dgm:spPr/>
      <dgm:t>
        <a:bodyPr/>
        <a:lstStyle/>
        <a:p>
          <a:endParaRPr lang="en-US"/>
        </a:p>
      </dgm:t>
    </dgm:pt>
    <dgm:pt modelId="{5771CBD9-D002-480D-A09D-1229CCBA3DF5}">
      <dgm:prSet/>
      <dgm:spPr/>
      <dgm:t>
        <a:bodyPr/>
        <a:lstStyle/>
        <a:p>
          <a:r>
            <a:rPr lang="en-US" i="1"/>
            <a:t>Crotalus molossus</a:t>
          </a:r>
          <a:endParaRPr lang="en-US"/>
        </a:p>
      </dgm:t>
    </dgm:pt>
    <dgm:pt modelId="{3D9CC247-F640-4823-8CA6-CDBE8DF869AC}" type="parTrans" cxnId="{33E396B4-4FB5-4FC2-938B-F1B64DB9BE8A}">
      <dgm:prSet/>
      <dgm:spPr/>
      <dgm:t>
        <a:bodyPr/>
        <a:lstStyle/>
        <a:p>
          <a:endParaRPr lang="en-US"/>
        </a:p>
      </dgm:t>
    </dgm:pt>
    <dgm:pt modelId="{EAE7CB43-7B26-4B3E-AB1B-2FF6EA9BB949}" type="sibTrans" cxnId="{33E396B4-4FB5-4FC2-938B-F1B64DB9BE8A}">
      <dgm:prSet/>
      <dgm:spPr/>
      <dgm:t>
        <a:bodyPr/>
        <a:lstStyle/>
        <a:p>
          <a:endParaRPr lang="en-US"/>
        </a:p>
      </dgm:t>
    </dgm:pt>
    <dgm:pt modelId="{B4B37AF9-F55C-406F-B787-0BD8D7CC2929}">
      <dgm:prSet/>
      <dgm:spPr/>
      <dgm:t>
        <a:bodyPr/>
        <a:lstStyle/>
        <a:p>
          <a:r>
            <a:rPr lang="en-US" i="1"/>
            <a:t>Crotalus scutulatus</a:t>
          </a:r>
          <a:endParaRPr lang="en-US"/>
        </a:p>
      </dgm:t>
    </dgm:pt>
    <dgm:pt modelId="{9EAD45DF-8501-4DE7-B2C1-F6E99800FE06}" type="parTrans" cxnId="{EB72C24D-D229-4E0F-8762-30B21AA920B2}">
      <dgm:prSet/>
      <dgm:spPr/>
      <dgm:t>
        <a:bodyPr/>
        <a:lstStyle/>
        <a:p>
          <a:endParaRPr lang="en-US"/>
        </a:p>
      </dgm:t>
    </dgm:pt>
    <dgm:pt modelId="{57B7798B-AC88-4C18-85FD-773C1D07B5FE}" type="sibTrans" cxnId="{EB72C24D-D229-4E0F-8762-30B21AA920B2}">
      <dgm:prSet/>
      <dgm:spPr/>
      <dgm:t>
        <a:bodyPr/>
        <a:lstStyle/>
        <a:p>
          <a:endParaRPr lang="en-US"/>
        </a:p>
      </dgm:t>
    </dgm:pt>
    <dgm:pt modelId="{8AEDA488-D612-480E-AB21-77008468F570}">
      <dgm:prSet/>
      <dgm:spPr/>
      <dgm:t>
        <a:bodyPr/>
        <a:lstStyle/>
        <a:p>
          <a:r>
            <a:rPr lang="en-US"/>
            <a:t>Dataset covers major toxin families</a:t>
          </a:r>
        </a:p>
      </dgm:t>
    </dgm:pt>
    <dgm:pt modelId="{60C4F553-D8EE-4D67-BB55-BDACB3603D3F}" type="parTrans" cxnId="{E26AB646-9CCF-4960-BD24-B0B10E5F01FB}">
      <dgm:prSet/>
      <dgm:spPr/>
      <dgm:t>
        <a:bodyPr/>
        <a:lstStyle/>
        <a:p>
          <a:endParaRPr lang="en-US"/>
        </a:p>
      </dgm:t>
    </dgm:pt>
    <dgm:pt modelId="{48BAB4EE-AE1D-4C1E-9730-5870B7B8093B}" type="sibTrans" cxnId="{E26AB646-9CCF-4960-BD24-B0B10E5F01FB}">
      <dgm:prSet/>
      <dgm:spPr/>
      <dgm:t>
        <a:bodyPr/>
        <a:lstStyle/>
        <a:p>
          <a:endParaRPr lang="en-US"/>
        </a:p>
      </dgm:t>
    </dgm:pt>
    <dgm:pt modelId="{84BA4466-B014-469E-93F4-0C1324212355}" type="pres">
      <dgm:prSet presAssocID="{3841BC71-F22D-47DF-BDCB-45894F269EB8}" presName="Name0" presStyleCnt="0">
        <dgm:presLayoutVars>
          <dgm:dir/>
          <dgm:animLvl val="lvl"/>
          <dgm:resizeHandles val="exact"/>
        </dgm:presLayoutVars>
      </dgm:prSet>
      <dgm:spPr/>
    </dgm:pt>
    <dgm:pt modelId="{1D7EF558-7462-4980-AD78-874263926F90}" type="pres">
      <dgm:prSet presAssocID="{8AEDA488-D612-480E-AB21-77008468F570}" presName="boxAndChildren" presStyleCnt="0"/>
      <dgm:spPr/>
    </dgm:pt>
    <dgm:pt modelId="{A126D159-3116-4EA8-950F-DCAE83CCAFE9}" type="pres">
      <dgm:prSet presAssocID="{8AEDA488-D612-480E-AB21-77008468F570}" presName="parentTextBox" presStyleLbl="node1" presStyleIdx="0" presStyleCnt="3"/>
      <dgm:spPr/>
    </dgm:pt>
    <dgm:pt modelId="{E4BF96F8-F81F-460C-8D22-5D7B82967661}" type="pres">
      <dgm:prSet presAssocID="{5061D04B-469C-430C-8765-0473E3142147}" presName="sp" presStyleCnt="0"/>
      <dgm:spPr/>
    </dgm:pt>
    <dgm:pt modelId="{A1AB795E-29C4-43B0-932A-5E407B7AA50A}" type="pres">
      <dgm:prSet presAssocID="{DF27F17B-4ED3-4C08-8FD4-4318C49C0DB6}" presName="arrowAndChildren" presStyleCnt="0"/>
      <dgm:spPr/>
    </dgm:pt>
    <dgm:pt modelId="{C6399407-0D63-40DF-BD07-6D46065F9A11}" type="pres">
      <dgm:prSet presAssocID="{DF27F17B-4ED3-4C08-8FD4-4318C49C0DB6}" presName="parentTextArrow" presStyleLbl="node1" presStyleIdx="0" presStyleCnt="3"/>
      <dgm:spPr/>
    </dgm:pt>
    <dgm:pt modelId="{4083A283-672C-4676-B7A6-706B2799A06A}" type="pres">
      <dgm:prSet presAssocID="{DF27F17B-4ED3-4C08-8FD4-4318C49C0DB6}" presName="arrow" presStyleLbl="node1" presStyleIdx="1" presStyleCnt="3"/>
      <dgm:spPr/>
    </dgm:pt>
    <dgm:pt modelId="{CA4CDCD8-AC08-4018-BD96-E138EED4BCC4}" type="pres">
      <dgm:prSet presAssocID="{DF27F17B-4ED3-4C08-8FD4-4318C49C0DB6}" presName="descendantArrow" presStyleCnt="0"/>
      <dgm:spPr/>
    </dgm:pt>
    <dgm:pt modelId="{B94714C9-3194-402F-AED0-E4A5F2DCB3D1}" type="pres">
      <dgm:prSet presAssocID="{1906AEB3-EA68-488A-BDCC-219F45990C45}" presName="childTextArrow" presStyleLbl="fgAccFollowNode1" presStyleIdx="0" presStyleCnt="6">
        <dgm:presLayoutVars>
          <dgm:bulletEnabled val="1"/>
        </dgm:presLayoutVars>
      </dgm:prSet>
      <dgm:spPr/>
    </dgm:pt>
    <dgm:pt modelId="{73733B17-D224-4B96-B336-1A962A780132}" type="pres">
      <dgm:prSet presAssocID="{108E645F-3060-4C6F-A79C-4A616D43DAC4}" presName="childTextArrow" presStyleLbl="fgAccFollowNode1" presStyleIdx="1" presStyleCnt="6">
        <dgm:presLayoutVars>
          <dgm:bulletEnabled val="1"/>
        </dgm:presLayoutVars>
      </dgm:prSet>
      <dgm:spPr/>
    </dgm:pt>
    <dgm:pt modelId="{4D6615A5-4B34-4DC6-B35C-206184DDF189}" type="pres">
      <dgm:prSet presAssocID="{D2F519CE-6291-48B6-B521-FA10A3A79AE0}" presName="childTextArrow" presStyleLbl="fgAccFollowNode1" presStyleIdx="2" presStyleCnt="6">
        <dgm:presLayoutVars>
          <dgm:bulletEnabled val="1"/>
        </dgm:presLayoutVars>
      </dgm:prSet>
      <dgm:spPr/>
    </dgm:pt>
    <dgm:pt modelId="{F276016D-EC0E-46ED-B9E8-AE65795EF660}" type="pres">
      <dgm:prSet presAssocID="{7A5D1533-35E9-4BD5-B783-107339463B5D}" presName="childTextArrow" presStyleLbl="fgAccFollowNode1" presStyleIdx="3" presStyleCnt="6">
        <dgm:presLayoutVars>
          <dgm:bulletEnabled val="1"/>
        </dgm:presLayoutVars>
      </dgm:prSet>
      <dgm:spPr/>
    </dgm:pt>
    <dgm:pt modelId="{66828597-1BE2-4940-BFB5-3F7CDC71E809}" type="pres">
      <dgm:prSet presAssocID="{5771CBD9-D002-480D-A09D-1229CCBA3DF5}" presName="childTextArrow" presStyleLbl="fgAccFollowNode1" presStyleIdx="4" presStyleCnt="6">
        <dgm:presLayoutVars>
          <dgm:bulletEnabled val="1"/>
        </dgm:presLayoutVars>
      </dgm:prSet>
      <dgm:spPr/>
    </dgm:pt>
    <dgm:pt modelId="{A49B371F-E730-41E5-8884-973EE8479D04}" type="pres">
      <dgm:prSet presAssocID="{B4B37AF9-F55C-406F-B787-0BD8D7CC2929}" presName="childTextArrow" presStyleLbl="fgAccFollowNode1" presStyleIdx="5" presStyleCnt="6">
        <dgm:presLayoutVars>
          <dgm:bulletEnabled val="1"/>
        </dgm:presLayoutVars>
      </dgm:prSet>
      <dgm:spPr/>
    </dgm:pt>
    <dgm:pt modelId="{F0F27976-9DFB-4777-A7DA-87BA6AE17B57}" type="pres">
      <dgm:prSet presAssocID="{79EBE82C-9AFF-4C26-8467-09F2A136D523}" presName="sp" presStyleCnt="0"/>
      <dgm:spPr/>
    </dgm:pt>
    <dgm:pt modelId="{B3D863CF-EC97-4F2D-B31D-85BF0B546077}" type="pres">
      <dgm:prSet presAssocID="{48865D76-C901-45D2-9F9F-58BC79BAB4B0}" presName="arrowAndChildren" presStyleCnt="0"/>
      <dgm:spPr/>
    </dgm:pt>
    <dgm:pt modelId="{BAD61681-090C-453F-A8D0-62481DC93AF1}" type="pres">
      <dgm:prSet presAssocID="{48865D76-C901-45D2-9F9F-58BC79BAB4B0}" presName="parentTextArrow" presStyleLbl="node1" presStyleIdx="2" presStyleCnt="3"/>
      <dgm:spPr/>
    </dgm:pt>
  </dgm:ptLst>
  <dgm:cxnLst>
    <dgm:cxn modelId="{F4E4EB00-2FC1-4C76-82A7-C18BD277F904}" type="presOf" srcId="{3841BC71-F22D-47DF-BDCB-45894F269EB8}" destId="{84BA4466-B014-469E-93F4-0C1324212355}" srcOrd="0" destOrd="0" presId="urn:microsoft.com/office/officeart/2005/8/layout/process4"/>
    <dgm:cxn modelId="{E70AD808-C914-4F5B-B5FB-39B1AC632389}" type="presOf" srcId="{7A5D1533-35E9-4BD5-B783-107339463B5D}" destId="{F276016D-EC0E-46ED-B9E8-AE65795EF660}" srcOrd="0" destOrd="0" presId="urn:microsoft.com/office/officeart/2005/8/layout/process4"/>
    <dgm:cxn modelId="{1BF0840C-100A-4BD3-BF40-A2D5814BDF00}" type="presOf" srcId="{8AEDA488-D612-480E-AB21-77008468F570}" destId="{A126D159-3116-4EA8-950F-DCAE83CCAFE9}" srcOrd="0" destOrd="0" presId="urn:microsoft.com/office/officeart/2005/8/layout/process4"/>
    <dgm:cxn modelId="{548D1913-438B-4819-892E-68CEB2A9C165}" type="presOf" srcId="{B4B37AF9-F55C-406F-B787-0BD8D7CC2929}" destId="{A49B371F-E730-41E5-8884-973EE8479D04}" srcOrd="0" destOrd="0" presId="urn:microsoft.com/office/officeart/2005/8/layout/process4"/>
    <dgm:cxn modelId="{B1A49F13-881C-4EC9-8972-5BAA5F8B45B6}" srcId="{DF27F17B-4ED3-4C08-8FD4-4318C49C0DB6}" destId="{108E645F-3060-4C6F-A79C-4A616D43DAC4}" srcOrd="1" destOrd="0" parTransId="{C430E4EA-B293-46FF-9C86-A55E79F264F6}" sibTransId="{05B23D6D-DC67-4809-ABF3-9FDEBF81F82E}"/>
    <dgm:cxn modelId="{890EC019-A00A-41BA-AD3E-0E90EE8415F6}" srcId="{DF27F17B-4ED3-4C08-8FD4-4318C49C0DB6}" destId="{1906AEB3-EA68-488A-BDCC-219F45990C45}" srcOrd="0" destOrd="0" parTransId="{CA27DC92-5255-4EB0-82CB-40C255676B68}" sibTransId="{17BD142B-D52E-4B91-82BE-C401B759A217}"/>
    <dgm:cxn modelId="{2986932B-E934-43DB-A51B-6A3F844559F3}" type="presOf" srcId="{DF27F17B-4ED3-4C08-8FD4-4318C49C0DB6}" destId="{4083A283-672C-4676-B7A6-706B2799A06A}" srcOrd="1" destOrd="0" presId="urn:microsoft.com/office/officeart/2005/8/layout/process4"/>
    <dgm:cxn modelId="{2DC7D42B-5AC4-417C-8E15-F75DD4E28A92}" type="presOf" srcId="{DF27F17B-4ED3-4C08-8FD4-4318C49C0DB6}" destId="{C6399407-0D63-40DF-BD07-6D46065F9A11}" srcOrd="0" destOrd="0" presId="urn:microsoft.com/office/officeart/2005/8/layout/process4"/>
    <dgm:cxn modelId="{07D63E2D-AF1D-4F6A-84FE-9A7BAA351FA9}" type="presOf" srcId="{108E645F-3060-4C6F-A79C-4A616D43DAC4}" destId="{73733B17-D224-4B96-B336-1A962A780132}" srcOrd="0" destOrd="0" presId="urn:microsoft.com/office/officeart/2005/8/layout/process4"/>
    <dgm:cxn modelId="{64E18E5D-A1D9-4621-86F6-160400FBFE5E}" srcId="{DF27F17B-4ED3-4C08-8FD4-4318C49C0DB6}" destId="{7A5D1533-35E9-4BD5-B783-107339463B5D}" srcOrd="3" destOrd="0" parTransId="{1D50E5D7-3641-49D3-A41A-B36ADBBDA3B3}" sibTransId="{65E8E139-1F4D-4346-A94E-F00D206B29DC}"/>
    <dgm:cxn modelId="{E26AB646-9CCF-4960-BD24-B0B10E5F01FB}" srcId="{3841BC71-F22D-47DF-BDCB-45894F269EB8}" destId="{8AEDA488-D612-480E-AB21-77008468F570}" srcOrd="2" destOrd="0" parTransId="{60C4F553-D8EE-4D67-BB55-BDACB3603D3F}" sibTransId="{48BAB4EE-AE1D-4C1E-9730-5870B7B8093B}"/>
    <dgm:cxn modelId="{EB72C24D-D229-4E0F-8762-30B21AA920B2}" srcId="{DF27F17B-4ED3-4C08-8FD4-4318C49C0DB6}" destId="{B4B37AF9-F55C-406F-B787-0BD8D7CC2929}" srcOrd="5" destOrd="0" parTransId="{9EAD45DF-8501-4DE7-B2C1-F6E99800FE06}" sibTransId="{57B7798B-AC88-4C18-85FD-773C1D07B5FE}"/>
    <dgm:cxn modelId="{DEF1D07E-E641-4CBC-81AF-0D3E99CB5A4C}" srcId="{3841BC71-F22D-47DF-BDCB-45894F269EB8}" destId="{DF27F17B-4ED3-4C08-8FD4-4318C49C0DB6}" srcOrd="1" destOrd="0" parTransId="{7C2C9CEC-0C62-477A-BC78-AD1C02D7FA0A}" sibTransId="{5061D04B-469C-430C-8765-0473E3142147}"/>
    <dgm:cxn modelId="{EE05FF91-19EE-4708-A84F-99D36C1A62C2}" type="presOf" srcId="{D2F519CE-6291-48B6-B521-FA10A3A79AE0}" destId="{4D6615A5-4B34-4DC6-B35C-206184DDF189}" srcOrd="0" destOrd="0" presId="urn:microsoft.com/office/officeart/2005/8/layout/process4"/>
    <dgm:cxn modelId="{BD5AFB92-3657-4BDB-8672-3DB0710360A5}" type="presOf" srcId="{48865D76-C901-45D2-9F9F-58BC79BAB4B0}" destId="{BAD61681-090C-453F-A8D0-62481DC93AF1}" srcOrd="0" destOrd="0" presId="urn:microsoft.com/office/officeart/2005/8/layout/process4"/>
    <dgm:cxn modelId="{4D392FAD-0907-45DD-9A0A-7282FC666F98}" type="presOf" srcId="{5771CBD9-D002-480D-A09D-1229CCBA3DF5}" destId="{66828597-1BE2-4940-BFB5-3F7CDC71E809}" srcOrd="0" destOrd="0" presId="urn:microsoft.com/office/officeart/2005/8/layout/process4"/>
    <dgm:cxn modelId="{14FD39AD-D2CD-42EB-92D6-5D0ABFC242E2}" srcId="{DF27F17B-4ED3-4C08-8FD4-4318C49C0DB6}" destId="{D2F519CE-6291-48B6-B521-FA10A3A79AE0}" srcOrd="2" destOrd="0" parTransId="{D022958A-56EE-487B-9989-29B282C5FB59}" sibTransId="{FB525F89-7FFA-49AE-8082-4A0E4F4A03EA}"/>
    <dgm:cxn modelId="{33E396B4-4FB5-4FC2-938B-F1B64DB9BE8A}" srcId="{DF27F17B-4ED3-4C08-8FD4-4318C49C0DB6}" destId="{5771CBD9-D002-480D-A09D-1229CCBA3DF5}" srcOrd="4" destOrd="0" parTransId="{3D9CC247-F640-4823-8CA6-CDBE8DF869AC}" sibTransId="{EAE7CB43-7B26-4B3E-AB1B-2FF6EA9BB949}"/>
    <dgm:cxn modelId="{03CFA2B4-DB7E-43E9-B23E-CA1E7C40A2CD}" type="presOf" srcId="{1906AEB3-EA68-488A-BDCC-219F45990C45}" destId="{B94714C9-3194-402F-AED0-E4A5F2DCB3D1}" srcOrd="0" destOrd="0" presId="urn:microsoft.com/office/officeart/2005/8/layout/process4"/>
    <dgm:cxn modelId="{38AC93C6-5C93-4427-947F-EB556C575962}" srcId="{3841BC71-F22D-47DF-BDCB-45894F269EB8}" destId="{48865D76-C901-45D2-9F9F-58BC79BAB4B0}" srcOrd="0" destOrd="0" parTransId="{7988171D-E3DA-4F3B-BE0F-A75B85843749}" sibTransId="{79EBE82C-9AFF-4C26-8467-09F2A136D523}"/>
    <dgm:cxn modelId="{272EF7BA-8122-40FA-9623-22824DA4036D}" type="presParOf" srcId="{84BA4466-B014-469E-93F4-0C1324212355}" destId="{1D7EF558-7462-4980-AD78-874263926F90}" srcOrd="0" destOrd="0" presId="urn:microsoft.com/office/officeart/2005/8/layout/process4"/>
    <dgm:cxn modelId="{2F7C8595-EDF4-4B61-B117-A8E512062561}" type="presParOf" srcId="{1D7EF558-7462-4980-AD78-874263926F90}" destId="{A126D159-3116-4EA8-950F-DCAE83CCAFE9}" srcOrd="0" destOrd="0" presId="urn:microsoft.com/office/officeart/2005/8/layout/process4"/>
    <dgm:cxn modelId="{08E75ABE-9C2B-4C17-B449-3B84E2EF495D}" type="presParOf" srcId="{84BA4466-B014-469E-93F4-0C1324212355}" destId="{E4BF96F8-F81F-460C-8D22-5D7B82967661}" srcOrd="1" destOrd="0" presId="urn:microsoft.com/office/officeart/2005/8/layout/process4"/>
    <dgm:cxn modelId="{AB883CC5-4C09-425F-8B53-764C757BC17D}" type="presParOf" srcId="{84BA4466-B014-469E-93F4-0C1324212355}" destId="{A1AB795E-29C4-43B0-932A-5E407B7AA50A}" srcOrd="2" destOrd="0" presId="urn:microsoft.com/office/officeart/2005/8/layout/process4"/>
    <dgm:cxn modelId="{96D6326E-F01D-49F0-B8B3-945E725C6D54}" type="presParOf" srcId="{A1AB795E-29C4-43B0-932A-5E407B7AA50A}" destId="{C6399407-0D63-40DF-BD07-6D46065F9A11}" srcOrd="0" destOrd="0" presId="urn:microsoft.com/office/officeart/2005/8/layout/process4"/>
    <dgm:cxn modelId="{7E6B77D8-9EC0-454B-97D8-14FF3D23FE21}" type="presParOf" srcId="{A1AB795E-29C4-43B0-932A-5E407B7AA50A}" destId="{4083A283-672C-4676-B7A6-706B2799A06A}" srcOrd="1" destOrd="0" presId="urn:microsoft.com/office/officeart/2005/8/layout/process4"/>
    <dgm:cxn modelId="{E46FF226-3968-42AD-B6D6-9A2DBACC578F}" type="presParOf" srcId="{A1AB795E-29C4-43B0-932A-5E407B7AA50A}" destId="{CA4CDCD8-AC08-4018-BD96-E138EED4BCC4}" srcOrd="2" destOrd="0" presId="urn:microsoft.com/office/officeart/2005/8/layout/process4"/>
    <dgm:cxn modelId="{473F4C2B-BEB8-4307-BCFE-E09FB82244A0}" type="presParOf" srcId="{CA4CDCD8-AC08-4018-BD96-E138EED4BCC4}" destId="{B94714C9-3194-402F-AED0-E4A5F2DCB3D1}" srcOrd="0" destOrd="0" presId="urn:microsoft.com/office/officeart/2005/8/layout/process4"/>
    <dgm:cxn modelId="{47EE9132-0D15-4066-817D-24D8021BA2D3}" type="presParOf" srcId="{CA4CDCD8-AC08-4018-BD96-E138EED4BCC4}" destId="{73733B17-D224-4B96-B336-1A962A780132}" srcOrd="1" destOrd="0" presId="urn:microsoft.com/office/officeart/2005/8/layout/process4"/>
    <dgm:cxn modelId="{DB70BAEB-A143-4920-BF6C-1DB5803F33B9}" type="presParOf" srcId="{CA4CDCD8-AC08-4018-BD96-E138EED4BCC4}" destId="{4D6615A5-4B34-4DC6-B35C-206184DDF189}" srcOrd="2" destOrd="0" presId="urn:microsoft.com/office/officeart/2005/8/layout/process4"/>
    <dgm:cxn modelId="{C99ABCD7-AC56-4B3A-809D-6C1FF201DE67}" type="presParOf" srcId="{CA4CDCD8-AC08-4018-BD96-E138EED4BCC4}" destId="{F276016D-EC0E-46ED-B9E8-AE65795EF660}" srcOrd="3" destOrd="0" presId="urn:microsoft.com/office/officeart/2005/8/layout/process4"/>
    <dgm:cxn modelId="{E0E2E687-66F0-4A64-AC88-36E1BF54889B}" type="presParOf" srcId="{CA4CDCD8-AC08-4018-BD96-E138EED4BCC4}" destId="{66828597-1BE2-4940-BFB5-3F7CDC71E809}" srcOrd="4" destOrd="0" presId="urn:microsoft.com/office/officeart/2005/8/layout/process4"/>
    <dgm:cxn modelId="{9FD4A0B5-AE07-4CDB-94E6-D79E82E0AE80}" type="presParOf" srcId="{CA4CDCD8-AC08-4018-BD96-E138EED4BCC4}" destId="{A49B371F-E730-41E5-8884-973EE8479D04}" srcOrd="5" destOrd="0" presId="urn:microsoft.com/office/officeart/2005/8/layout/process4"/>
    <dgm:cxn modelId="{E94E2810-AAB6-48DA-A0A4-43CDF8B2CDF3}" type="presParOf" srcId="{84BA4466-B014-469E-93F4-0C1324212355}" destId="{F0F27976-9DFB-4777-A7DA-87BA6AE17B57}" srcOrd="3" destOrd="0" presId="urn:microsoft.com/office/officeart/2005/8/layout/process4"/>
    <dgm:cxn modelId="{CA78C8B7-C910-4A85-ACD5-73B292F1D1D3}" type="presParOf" srcId="{84BA4466-B014-469E-93F4-0C1324212355}" destId="{B3D863CF-EC97-4F2D-B31D-85BF0B546077}" srcOrd="4" destOrd="0" presId="urn:microsoft.com/office/officeart/2005/8/layout/process4"/>
    <dgm:cxn modelId="{B5789414-BC87-4EA9-93B6-4599A30BD0A0}" type="presParOf" srcId="{B3D863CF-EC97-4F2D-B31D-85BF0B546077}" destId="{BAD61681-090C-453F-A8D0-62481DC93AF1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5060611-D461-487D-9BD5-4EF10B0DB0D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963397B-4082-4E56-BD51-86AA73E13DFC}">
      <dgm:prSet/>
      <dgm:spPr/>
      <dgm:t>
        <a:bodyPr/>
        <a:lstStyle/>
        <a:p>
          <a:r>
            <a:rPr lang="en-US"/>
            <a:t>Import and clean data set</a:t>
          </a:r>
        </a:p>
      </dgm:t>
    </dgm:pt>
    <dgm:pt modelId="{402EBC21-D532-4567-8744-8A4F9F6848D2}" type="parTrans" cxnId="{5B2F5C34-D428-4011-A98B-38D137D48E22}">
      <dgm:prSet/>
      <dgm:spPr/>
      <dgm:t>
        <a:bodyPr/>
        <a:lstStyle/>
        <a:p>
          <a:endParaRPr lang="en-US"/>
        </a:p>
      </dgm:t>
    </dgm:pt>
    <dgm:pt modelId="{74022476-A16C-4647-BB02-B402F7145199}" type="sibTrans" cxnId="{5B2F5C34-D428-4011-A98B-38D137D48E22}">
      <dgm:prSet/>
      <dgm:spPr/>
      <dgm:t>
        <a:bodyPr/>
        <a:lstStyle/>
        <a:p>
          <a:endParaRPr lang="en-US"/>
        </a:p>
      </dgm:t>
    </dgm:pt>
    <dgm:pt modelId="{7C83413E-44A5-4166-B55F-4927A10FBEBA}">
      <dgm:prSet/>
      <dgm:spPr/>
      <dgm:t>
        <a:bodyPr/>
        <a:lstStyle/>
        <a:p>
          <a:r>
            <a:rPr lang="en-US"/>
            <a:t>Transform to long format for visual clarity</a:t>
          </a:r>
        </a:p>
      </dgm:t>
    </dgm:pt>
    <dgm:pt modelId="{3EEC1D79-5FB3-464B-8710-DE68E1A5B086}" type="parTrans" cxnId="{2E2C6BAA-C9F0-4CB0-B8BE-22C47C187D53}">
      <dgm:prSet/>
      <dgm:spPr/>
      <dgm:t>
        <a:bodyPr/>
        <a:lstStyle/>
        <a:p>
          <a:endParaRPr lang="en-US"/>
        </a:p>
      </dgm:t>
    </dgm:pt>
    <dgm:pt modelId="{D6A5A704-16E2-42A2-BB6B-563424F0DC74}" type="sibTrans" cxnId="{2E2C6BAA-C9F0-4CB0-B8BE-22C47C187D53}">
      <dgm:prSet/>
      <dgm:spPr/>
      <dgm:t>
        <a:bodyPr/>
        <a:lstStyle/>
        <a:p>
          <a:endParaRPr lang="en-US"/>
        </a:p>
      </dgm:t>
    </dgm:pt>
    <dgm:pt modelId="{A5993313-31BB-4575-9F18-95BD5EC23F4A}">
      <dgm:prSet/>
      <dgm:spPr/>
      <dgm:t>
        <a:bodyPr/>
        <a:lstStyle/>
        <a:p>
          <a:r>
            <a:rPr lang="en-US" dirty="0"/>
            <a:t>Plot a heatmap to visualize toxin presence</a:t>
          </a:r>
        </a:p>
      </dgm:t>
    </dgm:pt>
    <dgm:pt modelId="{9A72AB4D-5D0F-4FE6-9F19-7D25B9B4B98B}" type="parTrans" cxnId="{1B7D75D5-7B44-4E05-9E0A-948EBACA6830}">
      <dgm:prSet/>
      <dgm:spPr/>
      <dgm:t>
        <a:bodyPr/>
        <a:lstStyle/>
        <a:p>
          <a:endParaRPr lang="en-US"/>
        </a:p>
      </dgm:t>
    </dgm:pt>
    <dgm:pt modelId="{E03E1DB7-B498-47F7-829B-1722601C3B63}" type="sibTrans" cxnId="{1B7D75D5-7B44-4E05-9E0A-948EBACA6830}">
      <dgm:prSet/>
      <dgm:spPr/>
      <dgm:t>
        <a:bodyPr/>
        <a:lstStyle/>
        <a:p>
          <a:endParaRPr lang="en-US"/>
        </a:p>
      </dgm:t>
    </dgm:pt>
    <dgm:pt modelId="{D7F06318-E48D-47DC-BD48-FBC080D70C66}">
      <dgm:prSet/>
      <dgm:spPr/>
      <dgm:t>
        <a:bodyPr/>
        <a:lstStyle/>
        <a:p>
          <a:r>
            <a:rPr lang="en-US"/>
            <a:t>Export figure for reporting</a:t>
          </a:r>
        </a:p>
      </dgm:t>
    </dgm:pt>
    <dgm:pt modelId="{2D2BD61F-75EB-431C-BE19-55EFC436C628}" type="parTrans" cxnId="{213BFAA2-5F1D-400C-A9C5-A1E186D5DA3D}">
      <dgm:prSet/>
      <dgm:spPr/>
      <dgm:t>
        <a:bodyPr/>
        <a:lstStyle/>
        <a:p>
          <a:endParaRPr lang="en-US"/>
        </a:p>
      </dgm:t>
    </dgm:pt>
    <dgm:pt modelId="{4A02AD2A-15B5-46E9-902E-F06352B19E3F}" type="sibTrans" cxnId="{213BFAA2-5F1D-400C-A9C5-A1E186D5DA3D}">
      <dgm:prSet/>
      <dgm:spPr/>
      <dgm:t>
        <a:bodyPr/>
        <a:lstStyle/>
        <a:p>
          <a:endParaRPr lang="en-US"/>
        </a:p>
      </dgm:t>
    </dgm:pt>
    <dgm:pt modelId="{49126D06-5AF6-466E-8C98-9A5D97B8300C}" type="pres">
      <dgm:prSet presAssocID="{35060611-D461-487D-9BD5-4EF10B0DB0D1}" presName="root" presStyleCnt="0">
        <dgm:presLayoutVars>
          <dgm:dir/>
          <dgm:resizeHandles val="exact"/>
        </dgm:presLayoutVars>
      </dgm:prSet>
      <dgm:spPr/>
    </dgm:pt>
    <dgm:pt modelId="{49DAD4EC-5D3A-44F3-B957-2B90DB6AA98F}" type="pres">
      <dgm:prSet presAssocID="{A963397B-4082-4E56-BD51-86AA73E13DFC}" presName="compNode" presStyleCnt="0"/>
      <dgm:spPr/>
    </dgm:pt>
    <dgm:pt modelId="{CC538C51-5821-445E-AC81-BFD980EFDC4A}" type="pres">
      <dgm:prSet presAssocID="{A963397B-4082-4E56-BD51-86AA73E13DFC}" presName="bgRect" presStyleLbl="bgShp" presStyleIdx="0" presStyleCnt="4"/>
      <dgm:spPr/>
    </dgm:pt>
    <dgm:pt modelId="{7CEDF1CF-9363-4E42-B1EC-99404B5E87DB}" type="pres">
      <dgm:prSet presAssocID="{A963397B-4082-4E56-BD51-86AA73E13DF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A13C799-C96F-49CE-98AC-E2515C5E18D7}" type="pres">
      <dgm:prSet presAssocID="{A963397B-4082-4E56-BD51-86AA73E13DFC}" presName="spaceRect" presStyleCnt="0"/>
      <dgm:spPr/>
    </dgm:pt>
    <dgm:pt modelId="{34E9CAC0-86A7-4E7A-93F2-DE130675A6D8}" type="pres">
      <dgm:prSet presAssocID="{A963397B-4082-4E56-BD51-86AA73E13DFC}" presName="parTx" presStyleLbl="revTx" presStyleIdx="0" presStyleCnt="4">
        <dgm:presLayoutVars>
          <dgm:chMax val="0"/>
          <dgm:chPref val="0"/>
        </dgm:presLayoutVars>
      </dgm:prSet>
      <dgm:spPr/>
    </dgm:pt>
    <dgm:pt modelId="{92923A0D-05B7-4E06-B0A3-1D7F9448BF5E}" type="pres">
      <dgm:prSet presAssocID="{74022476-A16C-4647-BB02-B402F7145199}" presName="sibTrans" presStyleCnt="0"/>
      <dgm:spPr/>
    </dgm:pt>
    <dgm:pt modelId="{D262B8B7-6BFC-4B87-914A-E64CC2BAD4D9}" type="pres">
      <dgm:prSet presAssocID="{7C83413E-44A5-4166-B55F-4927A10FBEBA}" presName="compNode" presStyleCnt="0"/>
      <dgm:spPr/>
    </dgm:pt>
    <dgm:pt modelId="{D4E0FEB5-F920-4D11-80A2-7F869E6390FE}" type="pres">
      <dgm:prSet presAssocID="{7C83413E-44A5-4166-B55F-4927A10FBEBA}" presName="bgRect" presStyleLbl="bgShp" presStyleIdx="1" presStyleCnt="4"/>
      <dgm:spPr/>
    </dgm:pt>
    <dgm:pt modelId="{0BFF4D13-6AAF-4840-9FEF-60C8A6F6FDD8}" type="pres">
      <dgm:prSet presAssocID="{7C83413E-44A5-4166-B55F-4927A10FBEB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"/>
        </a:ext>
      </dgm:extLst>
    </dgm:pt>
    <dgm:pt modelId="{C08A9A48-1397-4B0B-B4AB-04E7FF01A94C}" type="pres">
      <dgm:prSet presAssocID="{7C83413E-44A5-4166-B55F-4927A10FBEBA}" presName="spaceRect" presStyleCnt="0"/>
      <dgm:spPr/>
    </dgm:pt>
    <dgm:pt modelId="{B4AC3995-6D6F-49D9-874F-917E8504AA4F}" type="pres">
      <dgm:prSet presAssocID="{7C83413E-44A5-4166-B55F-4927A10FBEBA}" presName="parTx" presStyleLbl="revTx" presStyleIdx="1" presStyleCnt="4">
        <dgm:presLayoutVars>
          <dgm:chMax val="0"/>
          <dgm:chPref val="0"/>
        </dgm:presLayoutVars>
      </dgm:prSet>
      <dgm:spPr/>
    </dgm:pt>
    <dgm:pt modelId="{F0737FAE-53F0-434D-A06A-A86D3637E5CB}" type="pres">
      <dgm:prSet presAssocID="{D6A5A704-16E2-42A2-BB6B-563424F0DC74}" presName="sibTrans" presStyleCnt="0"/>
      <dgm:spPr/>
    </dgm:pt>
    <dgm:pt modelId="{18C756A5-3780-46F7-9CA7-9924A9F5CE44}" type="pres">
      <dgm:prSet presAssocID="{A5993313-31BB-4575-9F18-95BD5EC23F4A}" presName="compNode" presStyleCnt="0"/>
      <dgm:spPr/>
    </dgm:pt>
    <dgm:pt modelId="{F493CA27-A76A-4269-817E-7C94839ABF31}" type="pres">
      <dgm:prSet presAssocID="{A5993313-31BB-4575-9F18-95BD5EC23F4A}" presName="bgRect" presStyleLbl="bgShp" presStyleIdx="2" presStyleCnt="4"/>
      <dgm:spPr/>
    </dgm:pt>
    <dgm:pt modelId="{87A3438D-75F2-40DA-A297-7DB98AE4DBE6}" type="pres">
      <dgm:prSet presAssocID="{A5993313-31BB-4575-9F18-95BD5EC23F4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 with solid fill"/>
        </a:ext>
      </dgm:extLst>
    </dgm:pt>
    <dgm:pt modelId="{D53FEA8C-2222-40C9-A76F-9672ED52ABCD}" type="pres">
      <dgm:prSet presAssocID="{A5993313-31BB-4575-9F18-95BD5EC23F4A}" presName="spaceRect" presStyleCnt="0"/>
      <dgm:spPr/>
    </dgm:pt>
    <dgm:pt modelId="{288D905B-ADF9-4134-A801-1BF53D0DEF06}" type="pres">
      <dgm:prSet presAssocID="{A5993313-31BB-4575-9F18-95BD5EC23F4A}" presName="parTx" presStyleLbl="revTx" presStyleIdx="2" presStyleCnt="4">
        <dgm:presLayoutVars>
          <dgm:chMax val="0"/>
          <dgm:chPref val="0"/>
        </dgm:presLayoutVars>
      </dgm:prSet>
      <dgm:spPr/>
    </dgm:pt>
    <dgm:pt modelId="{1089FA71-0BDE-4CE3-85CF-5CCB57C9FDC7}" type="pres">
      <dgm:prSet presAssocID="{E03E1DB7-B498-47F7-829B-1722601C3B63}" presName="sibTrans" presStyleCnt="0"/>
      <dgm:spPr/>
    </dgm:pt>
    <dgm:pt modelId="{D197B330-3D95-4CD0-957A-2194433ADF56}" type="pres">
      <dgm:prSet presAssocID="{D7F06318-E48D-47DC-BD48-FBC080D70C66}" presName="compNode" presStyleCnt="0"/>
      <dgm:spPr/>
    </dgm:pt>
    <dgm:pt modelId="{77EB0908-487F-4B26-BF2B-ABF56EAFDC9A}" type="pres">
      <dgm:prSet presAssocID="{D7F06318-E48D-47DC-BD48-FBC080D70C66}" presName="bgRect" presStyleLbl="bgShp" presStyleIdx="3" presStyleCnt="4"/>
      <dgm:spPr/>
    </dgm:pt>
    <dgm:pt modelId="{A29E8789-CBDE-4CE9-A789-6C27A3664D97}" type="pres">
      <dgm:prSet presAssocID="{D7F06318-E48D-47DC-BD48-FBC080D70C6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mage with solid fill"/>
        </a:ext>
      </dgm:extLst>
    </dgm:pt>
    <dgm:pt modelId="{BFF38BA3-AB1E-4B54-8D98-BA0C158F8BD6}" type="pres">
      <dgm:prSet presAssocID="{D7F06318-E48D-47DC-BD48-FBC080D70C66}" presName="spaceRect" presStyleCnt="0"/>
      <dgm:spPr/>
    </dgm:pt>
    <dgm:pt modelId="{8CD91983-D740-4312-91B0-C8F3CBB5256D}" type="pres">
      <dgm:prSet presAssocID="{D7F06318-E48D-47DC-BD48-FBC080D70C66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0D5B881C-4B27-4BE8-B3AA-CBBAEED47EBB}" type="presOf" srcId="{D7F06318-E48D-47DC-BD48-FBC080D70C66}" destId="{8CD91983-D740-4312-91B0-C8F3CBB5256D}" srcOrd="0" destOrd="0" presId="urn:microsoft.com/office/officeart/2018/2/layout/IconVerticalSolidList"/>
    <dgm:cxn modelId="{5B2F5C34-D428-4011-A98B-38D137D48E22}" srcId="{35060611-D461-487D-9BD5-4EF10B0DB0D1}" destId="{A963397B-4082-4E56-BD51-86AA73E13DFC}" srcOrd="0" destOrd="0" parTransId="{402EBC21-D532-4567-8744-8A4F9F6848D2}" sibTransId="{74022476-A16C-4647-BB02-B402F7145199}"/>
    <dgm:cxn modelId="{274C893A-B88F-4D9D-8F93-6E4B81BD4056}" type="presOf" srcId="{A963397B-4082-4E56-BD51-86AA73E13DFC}" destId="{34E9CAC0-86A7-4E7A-93F2-DE130675A6D8}" srcOrd="0" destOrd="0" presId="urn:microsoft.com/office/officeart/2018/2/layout/IconVerticalSolidList"/>
    <dgm:cxn modelId="{BF95B458-8ADD-40AC-A706-3E3D2B69C941}" type="presOf" srcId="{7C83413E-44A5-4166-B55F-4927A10FBEBA}" destId="{B4AC3995-6D6F-49D9-874F-917E8504AA4F}" srcOrd="0" destOrd="0" presId="urn:microsoft.com/office/officeart/2018/2/layout/IconVerticalSolidList"/>
    <dgm:cxn modelId="{213BFAA2-5F1D-400C-A9C5-A1E186D5DA3D}" srcId="{35060611-D461-487D-9BD5-4EF10B0DB0D1}" destId="{D7F06318-E48D-47DC-BD48-FBC080D70C66}" srcOrd="3" destOrd="0" parTransId="{2D2BD61F-75EB-431C-BE19-55EFC436C628}" sibTransId="{4A02AD2A-15B5-46E9-902E-F06352B19E3F}"/>
    <dgm:cxn modelId="{2E2C6BAA-C9F0-4CB0-B8BE-22C47C187D53}" srcId="{35060611-D461-487D-9BD5-4EF10B0DB0D1}" destId="{7C83413E-44A5-4166-B55F-4927A10FBEBA}" srcOrd="1" destOrd="0" parTransId="{3EEC1D79-5FB3-464B-8710-DE68E1A5B086}" sibTransId="{D6A5A704-16E2-42A2-BB6B-563424F0DC74}"/>
    <dgm:cxn modelId="{0DD265CB-8995-4A90-99BE-1D4430DD1DF9}" type="presOf" srcId="{A5993313-31BB-4575-9F18-95BD5EC23F4A}" destId="{288D905B-ADF9-4134-A801-1BF53D0DEF06}" srcOrd="0" destOrd="0" presId="urn:microsoft.com/office/officeart/2018/2/layout/IconVerticalSolidList"/>
    <dgm:cxn modelId="{1B7D75D5-7B44-4E05-9E0A-948EBACA6830}" srcId="{35060611-D461-487D-9BD5-4EF10B0DB0D1}" destId="{A5993313-31BB-4575-9F18-95BD5EC23F4A}" srcOrd="2" destOrd="0" parTransId="{9A72AB4D-5D0F-4FE6-9F19-7D25B9B4B98B}" sibTransId="{E03E1DB7-B498-47F7-829B-1722601C3B63}"/>
    <dgm:cxn modelId="{752C40F1-8AFB-4D03-9AA6-6FAC802BAA45}" type="presOf" srcId="{35060611-D461-487D-9BD5-4EF10B0DB0D1}" destId="{49126D06-5AF6-466E-8C98-9A5D97B8300C}" srcOrd="0" destOrd="0" presId="urn:microsoft.com/office/officeart/2018/2/layout/IconVerticalSolidList"/>
    <dgm:cxn modelId="{6A44BBAB-FA0E-48CF-AEF3-C48F5A621CD7}" type="presParOf" srcId="{49126D06-5AF6-466E-8C98-9A5D97B8300C}" destId="{49DAD4EC-5D3A-44F3-B957-2B90DB6AA98F}" srcOrd="0" destOrd="0" presId="urn:microsoft.com/office/officeart/2018/2/layout/IconVerticalSolidList"/>
    <dgm:cxn modelId="{A65D1B1F-B92B-483F-BFD6-5B85895B1092}" type="presParOf" srcId="{49DAD4EC-5D3A-44F3-B957-2B90DB6AA98F}" destId="{CC538C51-5821-445E-AC81-BFD980EFDC4A}" srcOrd="0" destOrd="0" presId="urn:microsoft.com/office/officeart/2018/2/layout/IconVerticalSolidList"/>
    <dgm:cxn modelId="{3AE99A80-DB37-4259-A2E8-8F37051BF122}" type="presParOf" srcId="{49DAD4EC-5D3A-44F3-B957-2B90DB6AA98F}" destId="{7CEDF1CF-9363-4E42-B1EC-99404B5E87DB}" srcOrd="1" destOrd="0" presId="urn:microsoft.com/office/officeart/2018/2/layout/IconVerticalSolidList"/>
    <dgm:cxn modelId="{40221321-2CA5-448D-BCAC-21E0D2DB8160}" type="presParOf" srcId="{49DAD4EC-5D3A-44F3-B957-2B90DB6AA98F}" destId="{4A13C799-C96F-49CE-98AC-E2515C5E18D7}" srcOrd="2" destOrd="0" presId="urn:microsoft.com/office/officeart/2018/2/layout/IconVerticalSolidList"/>
    <dgm:cxn modelId="{0946DCF1-A316-4EAC-A5F2-1C5532A8EFE7}" type="presParOf" srcId="{49DAD4EC-5D3A-44F3-B957-2B90DB6AA98F}" destId="{34E9CAC0-86A7-4E7A-93F2-DE130675A6D8}" srcOrd="3" destOrd="0" presId="urn:microsoft.com/office/officeart/2018/2/layout/IconVerticalSolidList"/>
    <dgm:cxn modelId="{E17DD9E0-0CEC-41C6-8E9F-5BAF3DF15CEA}" type="presParOf" srcId="{49126D06-5AF6-466E-8C98-9A5D97B8300C}" destId="{92923A0D-05B7-4E06-B0A3-1D7F9448BF5E}" srcOrd="1" destOrd="0" presId="urn:microsoft.com/office/officeart/2018/2/layout/IconVerticalSolidList"/>
    <dgm:cxn modelId="{D9D50CBB-6002-4559-A66D-37022C4C4D62}" type="presParOf" srcId="{49126D06-5AF6-466E-8C98-9A5D97B8300C}" destId="{D262B8B7-6BFC-4B87-914A-E64CC2BAD4D9}" srcOrd="2" destOrd="0" presId="urn:microsoft.com/office/officeart/2018/2/layout/IconVerticalSolidList"/>
    <dgm:cxn modelId="{080CFCDC-9550-4555-BE0D-4597662FA072}" type="presParOf" srcId="{D262B8B7-6BFC-4B87-914A-E64CC2BAD4D9}" destId="{D4E0FEB5-F920-4D11-80A2-7F869E6390FE}" srcOrd="0" destOrd="0" presId="urn:microsoft.com/office/officeart/2018/2/layout/IconVerticalSolidList"/>
    <dgm:cxn modelId="{47A24A6C-46C0-49EC-8706-6C80A5CA4BB9}" type="presParOf" srcId="{D262B8B7-6BFC-4B87-914A-E64CC2BAD4D9}" destId="{0BFF4D13-6AAF-4840-9FEF-60C8A6F6FDD8}" srcOrd="1" destOrd="0" presId="urn:microsoft.com/office/officeart/2018/2/layout/IconVerticalSolidList"/>
    <dgm:cxn modelId="{FE4003AD-F0F2-4A34-9573-EF0A23A4FEBE}" type="presParOf" srcId="{D262B8B7-6BFC-4B87-914A-E64CC2BAD4D9}" destId="{C08A9A48-1397-4B0B-B4AB-04E7FF01A94C}" srcOrd="2" destOrd="0" presId="urn:microsoft.com/office/officeart/2018/2/layout/IconVerticalSolidList"/>
    <dgm:cxn modelId="{D1FD9436-B208-408B-BF26-330D96B61114}" type="presParOf" srcId="{D262B8B7-6BFC-4B87-914A-E64CC2BAD4D9}" destId="{B4AC3995-6D6F-49D9-874F-917E8504AA4F}" srcOrd="3" destOrd="0" presId="urn:microsoft.com/office/officeart/2018/2/layout/IconVerticalSolidList"/>
    <dgm:cxn modelId="{20E14DC3-DAF0-46A6-BDA0-B3ABBB17148C}" type="presParOf" srcId="{49126D06-5AF6-466E-8C98-9A5D97B8300C}" destId="{F0737FAE-53F0-434D-A06A-A86D3637E5CB}" srcOrd="3" destOrd="0" presId="urn:microsoft.com/office/officeart/2018/2/layout/IconVerticalSolidList"/>
    <dgm:cxn modelId="{5810112F-2921-41F6-9C0F-1CECC368FB5D}" type="presParOf" srcId="{49126D06-5AF6-466E-8C98-9A5D97B8300C}" destId="{18C756A5-3780-46F7-9CA7-9924A9F5CE44}" srcOrd="4" destOrd="0" presId="urn:microsoft.com/office/officeart/2018/2/layout/IconVerticalSolidList"/>
    <dgm:cxn modelId="{8FBD5A6B-2867-4378-8A4D-7C48E08D3E54}" type="presParOf" srcId="{18C756A5-3780-46F7-9CA7-9924A9F5CE44}" destId="{F493CA27-A76A-4269-817E-7C94839ABF31}" srcOrd="0" destOrd="0" presId="urn:microsoft.com/office/officeart/2018/2/layout/IconVerticalSolidList"/>
    <dgm:cxn modelId="{FF33DA25-195E-46FC-891B-6C0614E603E5}" type="presParOf" srcId="{18C756A5-3780-46F7-9CA7-9924A9F5CE44}" destId="{87A3438D-75F2-40DA-A297-7DB98AE4DBE6}" srcOrd="1" destOrd="0" presId="urn:microsoft.com/office/officeart/2018/2/layout/IconVerticalSolidList"/>
    <dgm:cxn modelId="{1DF239F0-0806-4333-B398-51A955A49DB3}" type="presParOf" srcId="{18C756A5-3780-46F7-9CA7-9924A9F5CE44}" destId="{D53FEA8C-2222-40C9-A76F-9672ED52ABCD}" srcOrd="2" destOrd="0" presId="urn:microsoft.com/office/officeart/2018/2/layout/IconVerticalSolidList"/>
    <dgm:cxn modelId="{292B1533-129B-4A38-BF22-79EFA2DC3807}" type="presParOf" srcId="{18C756A5-3780-46F7-9CA7-9924A9F5CE44}" destId="{288D905B-ADF9-4134-A801-1BF53D0DEF06}" srcOrd="3" destOrd="0" presId="urn:microsoft.com/office/officeart/2018/2/layout/IconVerticalSolidList"/>
    <dgm:cxn modelId="{3799A3E3-4D52-4082-A9A2-98FD7CD88368}" type="presParOf" srcId="{49126D06-5AF6-466E-8C98-9A5D97B8300C}" destId="{1089FA71-0BDE-4CE3-85CF-5CCB57C9FDC7}" srcOrd="5" destOrd="0" presId="urn:microsoft.com/office/officeart/2018/2/layout/IconVerticalSolidList"/>
    <dgm:cxn modelId="{A417B071-A202-49D9-9190-4E66A120B0DF}" type="presParOf" srcId="{49126D06-5AF6-466E-8C98-9A5D97B8300C}" destId="{D197B330-3D95-4CD0-957A-2194433ADF56}" srcOrd="6" destOrd="0" presId="urn:microsoft.com/office/officeart/2018/2/layout/IconVerticalSolidList"/>
    <dgm:cxn modelId="{E8FDB2B5-EB60-446D-87B5-2E58C679AF1B}" type="presParOf" srcId="{D197B330-3D95-4CD0-957A-2194433ADF56}" destId="{77EB0908-487F-4B26-BF2B-ABF56EAFDC9A}" srcOrd="0" destOrd="0" presId="urn:microsoft.com/office/officeart/2018/2/layout/IconVerticalSolidList"/>
    <dgm:cxn modelId="{6561A024-BABB-4D1C-8B9C-A197C77715E5}" type="presParOf" srcId="{D197B330-3D95-4CD0-957A-2194433ADF56}" destId="{A29E8789-CBDE-4CE9-A789-6C27A3664D97}" srcOrd="1" destOrd="0" presId="urn:microsoft.com/office/officeart/2018/2/layout/IconVerticalSolidList"/>
    <dgm:cxn modelId="{272282A0-6012-4FE7-B1D6-62B367D67D9C}" type="presParOf" srcId="{D197B330-3D95-4CD0-957A-2194433ADF56}" destId="{BFF38BA3-AB1E-4B54-8D98-BA0C158F8BD6}" srcOrd="2" destOrd="0" presId="urn:microsoft.com/office/officeart/2018/2/layout/IconVerticalSolidList"/>
    <dgm:cxn modelId="{68F35798-56FF-4D21-91C0-04BB25FF9ED7}" type="presParOf" srcId="{D197B330-3D95-4CD0-957A-2194433ADF56}" destId="{8CD91983-D740-4312-91B0-C8F3CBB5256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E676BF4-CD48-4DD2-8929-79E75BD9AFC4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A89124E-BA52-4AAC-8B06-6A9839833EDB}">
      <dgm:prSet/>
      <dgm:spPr/>
      <dgm:t>
        <a:bodyPr/>
        <a:lstStyle/>
        <a:p>
          <a:pPr>
            <a:defRPr b="1"/>
          </a:pPr>
          <a:r>
            <a:rPr lang="en-US"/>
            <a:t>Crotalid venoms show meaningful overlap</a:t>
          </a:r>
        </a:p>
      </dgm:t>
    </dgm:pt>
    <dgm:pt modelId="{E5F77D42-CA54-4FA8-80B1-EC977A024EBC}" type="parTrans" cxnId="{C1408BD6-3588-4BE5-8C55-55F45B0FC978}">
      <dgm:prSet/>
      <dgm:spPr/>
      <dgm:t>
        <a:bodyPr/>
        <a:lstStyle/>
        <a:p>
          <a:endParaRPr lang="en-US"/>
        </a:p>
      </dgm:t>
    </dgm:pt>
    <dgm:pt modelId="{7DDC9D39-D99B-4BF8-AA13-A62739E75F30}" type="sibTrans" cxnId="{C1408BD6-3588-4BE5-8C55-55F45B0FC978}">
      <dgm:prSet/>
      <dgm:spPr/>
      <dgm:t>
        <a:bodyPr/>
        <a:lstStyle/>
        <a:p>
          <a:endParaRPr lang="en-US"/>
        </a:p>
      </dgm:t>
    </dgm:pt>
    <dgm:pt modelId="{71F5E0CB-F536-4D01-B330-389429E5F755}">
      <dgm:prSet/>
      <dgm:spPr/>
      <dgm:t>
        <a:bodyPr/>
        <a:lstStyle/>
        <a:p>
          <a:pPr>
            <a:defRPr b="1"/>
          </a:pPr>
          <a:r>
            <a:rPr lang="en-US"/>
            <a:t>Findings may guide more efficient antivenom design</a:t>
          </a:r>
        </a:p>
      </dgm:t>
    </dgm:pt>
    <dgm:pt modelId="{152C1314-3324-4198-98C4-DA0E4D31E26E}" type="parTrans" cxnId="{C3AB7EBF-6237-4030-A6FD-6361BEB25EA2}">
      <dgm:prSet/>
      <dgm:spPr/>
      <dgm:t>
        <a:bodyPr/>
        <a:lstStyle/>
        <a:p>
          <a:endParaRPr lang="en-US"/>
        </a:p>
      </dgm:t>
    </dgm:pt>
    <dgm:pt modelId="{CBB258AB-8C55-46C8-A586-1F658B9A0B36}" type="sibTrans" cxnId="{C3AB7EBF-6237-4030-A6FD-6361BEB25EA2}">
      <dgm:prSet/>
      <dgm:spPr/>
      <dgm:t>
        <a:bodyPr/>
        <a:lstStyle/>
        <a:p>
          <a:endParaRPr lang="en-US"/>
        </a:p>
      </dgm:t>
    </dgm:pt>
    <dgm:pt modelId="{4599C205-5E4F-4586-A44A-05B549277C53}">
      <dgm:prSet/>
      <dgm:spPr/>
      <dgm:t>
        <a:bodyPr/>
        <a:lstStyle/>
        <a:p>
          <a:pPr>
            <a:defRPr b="1"/>
          </a:pPr>
          <a:r>
            <a:rPr lang="en-US"/>
            <a:t>Future work:</a:t>
          </a:r>
        </a:p>
      </dgm:t>
    </dgm:pt>
    <dgm:pt modelId="{BA687FCB-00F8-493E-ACFB-FBBF4357BE49}" type="parTrans" cxnId="{14A3300D-47A2-403E-89BF-6864E45A573E}">
      <dgm:prSet/>
      <dgm:spPr/>
      <dgm:t>
        <a:bodyPr/>
        <a:lstStyle/>
        <a:p>
          <a:endParaRPr lang="en-US"/>
        </a:p>
      </dgm:t>
    </dgm:pt>
    <dgm:pt modelId="{C89DEB7C-CE4B-46C0-9C95-D6CFFB999E42}" type="sibTrans" cxnId="{14A3300D-47A2-403E-89BF-6864E45A573E}">
      <dgm:prSet/>
      <dgm:spPr/>
      <dgm:t>
        <a:bodyPr/>
        <a:lstStyle/>
        <a:p>
          <a:endParaRPr lang="en-US"/>
        </a:p>
      </dgm:t>
    </dgm:pt>
    <dgm:pt modelId="{F735A710-23CF-40F5-AF80-76A12AA81CFF}">
      <dgm:prSet/>
      <dgm:spPr/>
      <dgm:t>
        <a:bodyPr/>
        <a:lstStyle/>
        <a:p>
          <a:r>
            <a:rPr lang="en-US"/>
            <a:t>Expand the data set with additional species</a:t>
          </a:r>
        </a:p>
      </dgm:t>
    </dgm:pt>
    <dgm:pt modelId="{73D84EB0-BEE5-4D01-94C7-337629150749}" type="parTrans" cxnId="{3EA5B984-28EF-47C1-B4E0-CA6F69907516}">
      <dgm:prSet/>
      <dgm:spPr/>
      <dgm:t>
        <a:bodyPr/>
        <a:lstStyle/>
        <a:p>
          <a:endParaRPr lang="en-US"/>
        </a:p>
      </dgm:t>
    </dgm:pt>
    <dgm:pt modelId="{A9CEB9EA-9BEB-4E92-B7AC-6DEDF663B59F}" type="sibTrans" cxnId="{3EA5B984-28EF-47C1-B4E0-CA6F69907516}">
      <dgm:prSet/>
      <dgm:spPr/>
      <dgm:t>
        <a:bodyPr/>
        <a:lstStyle/>
        <a:p>
          <a:endParaRPr lang="en-US"/>
        </a:p>
      </dgm:t>
    </dgm:pt>
    <dgm:pt modelId="{457DE279-DAC7-4355-AB6A-1B2FC90A23E3}">
      <dgm:prSet/>
      <dgm:spPr/>
      <dgm:t>
        <a:bodyPr/>
        <a:lstStyle/>
        <a:p>
          <a:r>
            <a:rPr lang="en-US"/>
            <a:t>Move from binary presence/absence to more detailed heatmap that scales a gradient of color based on each toxin’s percent of total venom composition</a:t>
          </a:r>
        </a:p>
      </dgm:t>
    </dgm:pt>
    <dgm:pt modelId="{374B6650-55F8-44B5-B2F0-BC4C18D40FF3}" type="parTrans" cxnId="{2B954A6F-EDFB-4865-B47F-381D88465119}">
      <dgm:prSet/>
      <dgm:spPr/>
      <dgm:t>
        <a:bodyPr/>
        <a:lstStyle/>
        <a:p>
          <a:endParaRPr lang="en-US"/>
        </a:p>
      </dgm:t>
    </dgm:pt>
    <dgm:pt modelId="{26ADDFC5-9D29-4093-AEE7-8DA891B37FAA}" type="sibTrans" cxnId="{2B954A6F-EDFB-4865-B47F-381D88465119}">
      <dgm:prSet/>
      <dgm:spPr/>
      <dgm:t>
        <a:bodyPr/>
        <a:lstStyle/>
        <a:p>
          <a:endParaRPr lang="en-US"/>
        </a:p>
      </dgm:t>
    </dgm:pt>
    <dgm:pt modelId="{FA3F586E-C2B9-4869-99FB-91920EC22DD5}" type="pres">
      <dgm:prSet presAssocID="{FE676BF4-CD48-4DD2-8929-79E75BD9AFC4}" presName="root" presStyleCnt="0">
        <dgm:presLayoutVars>
          <dgm:dir/>
          <dgm:resizeHandles val="exact"/>
        </dgm:presLayoutVars>
      </dgm:prSet>
      <dgm:spPr/>
    </dgm:pt>
    <dgm:pt modelId="{4E202E72-F6C8-4E87-893C-4F5FCBB50F51}" type="pres">
      <dgm:prSet presAssocID="{8A89124E-BA52-4AAC-8B06-6A9839833EDB}" presName="compNode" presStyleCnt="0"/>
      <dgm:spPr/>
    </dgm:pt>
    <dgm:pt modelId="{87035A6A-BCF1-4FEA-BF0F-336D7103B0D7}" type="pres">
      <dgm:prSet presAssocID="{8A89124E-BA52-4AAC-8B06-6A9839833EDB}" presName="iconRect" presStyleLbl="node1" presStyleIdx="0" presStyleCnt="3" custLinFactNeighborX="39843" custLinFactNeighborY="-1138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ter with solid fill"/>
        </a:ext>
      </dgm:extLst>
    </dgm:pt>
    <dgm:pt modelId="{532A3F40-B91A-4DC6-8F09-A15F011CEAA3}" type="pres">
      <dgm:prSet presAssocID="{8A89124E-BA52-4AAC-8B06-6A9839833EDB}" presName="iconSpace" presStyleCnt="0"/>
      <dgm:spPr/>
    </dgm:pt>
    <dgm:pt modelId="{53A8CAB1-0C2E-45F8-89EE-E328462605BD}" type="pres">
      <dgm:prSet presAssocID="{8A89124E-BA52-4AAC-8B06-6A9839833EDB}" presName="parTx" presStyleLbl="revTx" presStyleIdx="0" presStyleCnt="6">
        <dgm:presLayoutVars>
          <dgm:chMax val="0"/>
          <dgm:chPref val="0"/>
        </dgm:presLayoutVars>
      </dgm:prSet>
      <dgm:spPr/>
    </dgm:pt>
    <dgm:pt modelId="{9F0A2495-6F75-4ACE-939E-AF3EAF6771C1}" type="pres">
      <dgm:prSet presAssocID="{8A89124E-BA52-4AAC-8B06-6A9839833EDB}" presName="txSpace" presStyleCnt="0"/>
      <dgm:spPr/>
    </dgm:pt>
    <dgm:pt modelId="{84EAA36F-8E80-4C7F-8CF4-63DF3C33E238}" type="pres">
      <dgm:prSet presAssocID="{8A89124E-BA52-4AAC-8B06-6A9839833EDB}" presName="desTx" presStyleLbl="revTx" presStyleIdx="1" presStyleCnt="6">
        <dgm:presLayoutVars/>
      </dgm:prSet>
      <dgm:spPr/>
    </dgm:pt>
    <dgm:pt modelId="{4A1CE1A4-F772-40A0-950C-8F84E380E60D}" type="pres">
      <dgm:prSet presAssocID="{7DDC9D39-D99B-4BF8-AA13-A62739E75F30}" presName="sibTrans" presStyleCnt="0"/>
      <dgm:spPr/>
    </dgm:pt>
    <dgm:pt modelId="{8A30A492-0A3C-4435-9F85-61C2F02AAB46}" type="pres">
      <dgm:prSet presAssocID="{71F5E0CB-F536-4D01-B330-389429E5F755}" presName="compNode" presStyleCnt="0"/>
      <dgm:spPr/>
    </dgm:pt>
    <dgm:pt modelId="{DCD57341-2CEC-4EBD-96A3-1B6AA90D3382}" type="pres">
      <dgm:prSet presAssocID="{71F5E0CB-F536-4D01-B330-389429E5F755}" presName="iconRect" presStyleLbl="node1" presStyleIdx="1" presStyleCnt="3" custLinFactNeighborX="71708" custLinFactNeighborY="-113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38C4C1B0-9394-4C25-A8F4-85A857E6915F}" type="pres">
      <dgm:prSet presAssocID="{71F5E0CB-F536-4D01-B330-389429E5F755}" presName="iconSpace" presStyleCnt="0"/>
      <dgm:spPr/>
    </dgm:pt>
    <dgm:pt modelId="{A28C1D57-B915-4DDC-8314-0D518BB5A4B7}" type="pres">
      <dgm:prSet presAssocID="{71F5E0CB-F536-4D01-B330-389429E5F755}" presName="parTx" presStyleLbl="revTx" presStyleIdx="2" presStyleCnt="6">
        <dgm:presLayoutVars>
          <dgm:chMax val="0"/>
          <dgm:chPref val="0"/>
        </dgm:presLayoutVars>
      </dgm:prSet>
      <dgm:spPr/>
    </dgm:pt>
    <dgm:pt modelId="{18B93BD4-8859-4FAB-B9E6-59E6F492CA65}" type="pres">
      <dgm:prSet presAssocID="{71F5E0CB-F536-4D01-B330-389429E5F755}" presName="txSpace" presStyleCnt="0"/>
      <dgm:spPr/>
    </dgm:pt>
    <dgm:pt modelId="{8564E648-75C4-416D-BBE7-8465026F86CA}" type="pres">
      <dgm:prSet presAssocID="{71F5E0CB-F536-4D01-B330-389429E5F755}" presName="desTx" presStyleLbl="revTx" presStyleIdx="3" presStyleCnt="6">
        <dgm:presLayoutVars/>
      </dgm:prSet>
      <dgm:spPr/>
    </dgm:pt>
    <dgm:pt modelId="{62CCBA59-FF57-43B9-A53D-2DB9454F08C8}" type="pres">
      <dgm:prSet presAssocID="{CBB258AB-8C55-46C8-A586-1F658B9A0B36}" presName="sibTrans" presStyleCnt="0"/>
      <dgm:spPr/>
    </dgm:pt>
    <dgm:pt modelId="{918E7642-2810-452B-89C5-82E01ADC2495}" type="pres">
      <dgm:prSet presAssocID="{4599C205-5E4F-4586-A44A-05B549277C53}" presName="compNode" presStyleCnt="0"/>
      <dgm:spPr/>
    </dgm:pt>
    <dgm:pt modelId="{F546C957-853D-4BB8-AD55-13796BE0F5C5}" type="pres">
      <dgm:prSet presAssocID="{4599C205-5E4F-4586-A44A-05B549277C53}" presName="iconRect" presStyleLbl="node1" presStyleIdx="2" presStyleCnt="3" custLinFactNeighborX="79686" custLinFactNeighborY="-2277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ck with solid fill"/>
        </a:ext>
      </dgm:extLst>
    </dgm:pt>
    <dgm:pt modelId="{E6265ED0-99CF-4F4C-A8EA-7A8CB3645364}" type="pres">
      <dgm:prSet presAssocID="{4599C205-5E4F-4586-A44A-05B549277C53}" presName="iconSpace" presStyleCnt="0"/>
      <dgm:spPr/>
    </dgm:pt>
    <dgm:pt modelId="{183383D3-D3FE-468A-80E5-D116DFDA8F01}" type="pres">
      <dgm:prSet presAssocID="{4599C205-5E4F-4586-A44A-05B549277C53}" presName="parTx" presStyleLbl="revTx" presStyleIdx="4" presStyleCnt="6">
        <dgm:presLayoutVars>
          <dgm:chMax val="0"/>
          <dgm:chPref val="0"/>
        </dgm:presLayoutVars>
      </dgm:prSet>
      <dgm:spPr/>
    </dgm:pt>
    <dgm:pt modelId="{B07F22E3-327F-4363-B6E3-8D23CF136066}" type="pres">
      <dgm:prSet presAssocID="{4599C205-5E4F-4586-A44A-05B549277C53}" presName="txSpace" presStyleCnt="0"/>
      <dgm:spPr/>
    </dgm:pt>
    <dgm:pt modelId="{03FBCE4C-CBFD-4F66-B4C6-EB7789680444}" type="pres">
      <dgm:prSet presAssocID="{4599C205-5E4F-4586-A44A-05B549277C53}" presName="desTx" presStyleLbl="revTx" presStyleIdx="5" presStyleCnt="6">
        <dgm:presLayoutVars/>
      </dgm:prSet>
      <dgm:spPr/>
    </dgm:pt>
  </dgm:ptLst>
  <dgm:cxnLst>
    <dgm:cxn modelId="{14A3300D-47A2-403E-89BF-6864E45A573E}" srcId="{FE676BF4-CD48-4DD2-8929-79E75BD9AFC4}" destId="{4599C205-5E4F-4586-A44A-05B549277C53}" srcOrd="2" destOrd="0" parTransId="{BA687FCB-00F8-493E-ACFB-FBBF4357BE49}" sibTransId="{C89DEB7C-CE4B-46C0-9C95-D6CFFB999E42}"/>
    <dgm:cxn modelId="{FD02510F-FB30-400F-95E4-4DBB1A195643}" type="presOf" srcId="{8A89124E-BA52-4AAC-8B06-6A9839833EDB}" destId="{53A8CAB1-0C2E-45F8-89EE-E328462605BD}" srcOrd="0" destOrd="0" presId="urn:microsoft.com/office/officeart/2018/2/layout/IconLabelDescriptionList"/>
    <dgm:cxn modelId="{E5371228-AA54-4511-AF08-933B677EDD2B}" type="presOf" srcId="{F735A710-23CF-40F5-AF80-76A12AA81CFF}" destId="{03FBCE4C-CBFD-4F66-B4C6-EB7789680444}" srcOrd="0" destOrd="0" presId="urn:microsoft.com/office/officeart/2018/2/layout/IconLabelDescriptionList"/>
    <dgm:cxn modelId="{2B954A6F-EDFB-4865-B47F-381D88465119}" srcId="{4599C205-5E4F-4586-A44A-05B549277C53}" destId="{457DE279-DAC7-4355-AB6A-1B2FC90A23E3}" srcOrd="1" destOrd="0" parTransId="{374B6650-55F8-44B5-B2F0-BC4C18D40FF3}" sibTransId="{26ADDFC5-9D29-4093-AEE7-8DA891B37FAA}"/>
    <dgm:cxn modelId="{3EA5B984-28EF-47C1-B4E0-CA6F69907516}" srcId="{4599C205-5E4F-4586-A44A-05B549277C53}" destId="{F735A710-23CF-40F5-AF80-76A12AA81CFF}" srcOrd="0" destOrd="0" parTransId="{73D84EB0-BEE5-4D01-94C7-337629150749}" sibTransId="{A9CEB9EA-9BEB-4E92-B7AC-6DEDF663B59F}"/>
    <dgm:cxn modelId="{E298A398-88D5-41CB-A458-C595DC7D5E3D}" type="presOf" srcId="{457DE279-DAC7-4355-AB6A-1B2FC90A23E3}" destId="{03FBCE4C-CBFD-4F66-B4C6-EB7789680444}" srcOrd="0" destOrd="1" presId="urn:microsoft.com/office/officeart/2018/2/layout/IconLabelDescriptionList"/>
    <dgm:cxn modelId="{C3AB7EBF-6237-4030-A6FD-6361BEB25EA2}" srcId="{FE676BF4-CD48-4DD2-8929-79E75BD9AFC4}" destId="{71F5E0CB-F536-4D01-B330-389429E5F755}" srcOrd="1" destOrd="0" parTransId="{152C1314-3324-4198-98C4-DA0E4D31E26E}" sibTransId="{CBB258AB-8C55-46C8-A586-1F658B9A0B36}"/>
    <dgm:cxn modelId="{6796E9D1-40C2-4AF9-903B-D9C5A00EF54B}" type="presOf" srcId="{4599C205-5E4F-4586-A44A-05B549277C53}" destId="{183383D3-D3FE-468A-80E5-D116DFDA8F01}" srcOrd="0" destOrd="0" presId="urn:microsoft.com/office/officeart/2018/2/layout/IconLabelDescriptionList"/>
    <dgm:cxn modelId="{C1408BD6-3588-4BE5-8C55-55F45B0FC978}" srcId="{FE676BF4-CD48-4DD2-8929-79E75BD9AFC4}" destId="{8A89124E-BA52-4AAC-8B06-6A9839833EDB}" srcOrd="0" destOrd="0" parTransId="{E5F77D42-CA54-4FA8-80B1-EC977A024EBC}" sibTransId="{7DDC9D39-D99B-4BF8-AA13-A62739E75F30}"/>
    <dgm:cxn modelId="{11A70BD7-CC24-47C1-8A0A-05A781558F55}" type="presOf" srcId="{71F5E0CB-F536-4D01-B330-389429E5F755}" destId="{A28C1D57-B915-4DDC-8314-0D518BB5A4B7}" srcOrd="0" destOrd="0" presId="urn:microsoft.com/office/officeart/2018/2/layout/IconLabelDescriptionList"/>
    <dgm:cxn modelId="{9EF40CF7-CF24-4FF2-B1ED-C84317BAF990}" type="presOf" srcId="{FE676BF4-CD48-4DD2-8929-79E75BD9AFC4}" destId="{FA3F586E-C2B9-4869-99FB-91920EC22DD5}" srcOrd="0" destOrd="0" presId="urn:microsoft.com/office/officeart/2018/2/layout/IconLabelDescriptionList"/>
    <dgm:cxn modelId="{B919A491-5F4B-4897-94E1-805F189B088A}" type="presParOf" srcId="{FA3F586E-C2B9-4869-99FB-91920EC22DD5}" destId="{4E202E72-F6C8-4E87-893C-4F5FCBB50F51}" srcOrd="0" destOrd="0" presId="urn:microsoft.com/office/officeart/2018/2/layout/IconLabelDescriptionList"/>
    <dgm:cxn modelId="{D7A01011-CB85-4449-A7AF-D3EC4F24E75D}" type="presParOf" srcId="{4E202E72-F6C8-4E87-893C-4F5FCBB50F51}" destId="{87035A6A-BCF1-4FEA-BF0F-336D7103B0D7}" srcOrd="0" destOrd="0" presId="urn:microsoft.com/office/officeart/2018/2/layout/IconLabelDescriptionList"/>
    <dgm:cxn modelId="{5268118F-58D9-4D89-A83E-4F26FB5EFEFF}" type="presParOf" srcId="{4E202E72-F6C8-4E87-893C-4F5FCBB50F51}" destId="{532A3F40-B91A-4DC6-8F09-A15F011CEAA3}" srcOrd="1" destOrd="0" presId="urn:microsoft.com/office/officeart/2018/2/layout/IconLabelDescriptionList"/>
    <dgm:cxn modelId="{40053618-04A4-4DC5-A246-963B61133B2C}" type="presParOf" srcId="{4E202E72-F6C8-4E87-893C-4F5FCBB50F51}" destId="{53A8CAB1-0C2E-45F8-89EE-E328462605BD}" srcOrd="2" destOrd="0" presId="urn:microsoft.com/office/officeart/2018/2/layout/IconLabelDescriptionList"/>
    <dgm:cxn modelId="{9893AC15-2C72-4249-AFE7-A687A81D3EC1}" type="presParOf" srcId="{4E202E72-F6C8-4E87-893C-4F5FCBB50F51}" destId="{9F0A2495-6F75-4ACE-939E-AF3EAF6771C1}" srcOrd="3" destOrd="0" presId="urn:microsoft.com/office/officeart/2018/2/layout/IconLabelDescriptionList"/>
    <dgm:cxn modelId="{053D7535-5039-4575-90EF-9A12563A922C}" type="presParOf" srcId="{4E202E72-F6C8-4E87-893C-4F5FCBB50F51}" destId="{84EAA36F-8E80-4C7F-8CF4-63DF3C33E238}" srcOrd="4" destOrd="0" presId="urn:microsoft.com/office/officeart/2018/2/layout/IconLabelDescriptionList"/>
    <dgm:cxn modelId="{00762181-BD28-4B57-A82B-D5A8A6A967EB}" type="presParOf" srcId="{FA3F586E-C2B9-4869-99FB-91920EC22DD5}" destId="{4A1CE1A4-F772-40A0-950C-8F84E380E60D}" srcOrd="1" destOrd="0" presId="urn:microsoft.com/office/officeart/2018/2/layout/IconLabelDescriptionList"/>
    <dgm:cxn modelId="{2E290ED6-BB9E-491F-BC93-131B88DC6E8A}" type="presParOf" srcId="{FA3F586E-C2B9-4869-99FB-91920EC22DD5}" destId="{8A30A492-0A3C-4435-9F85-61C2F02AAB46}" srcOrd="2" destOrd="0" presId="urn:microsoft.com/office/officeart/2018/2/layout/IconLabelDescriptionList"/>
    <dgm:cxn modelId="{8BF0BB37-7F43-4B99-B2C4-5DE4C9BC58D4}" type="presParOf" srcId="{8A30A492-0A3C-4435-9F85-61C2F02AAB46}" destId="{DCD57341-2CEC-4EBD-96A3-1B6AA90D3382}" srcOrd="0" destOrd="0" presId="urn:microsoft.com/office/officeart/2018/2/layout/IconLabelDescriptionList"/>
    <dgm:cxn modelId="{2C3E1F01-6796-4294-A4A1-EAA7D15891B5}" type="presParOf" srcId="{8A30A492-0A3C-4435-9F85-61C2F02AAB46}" destId="{38C4C1B0-9394-4C25-A8F4-85A857E6915F}" srcOrd="1" destOrd="0" presId="urn:microsoft.com/office/officeart/2018/2/layout/IconLabelDescriptionList"/>
    <dgm:cxn modelId="{28F699B6-F0AA-4F2E-A31D-9D448BFEEEDA}" type="presParOf" srcId="{8A30A492-0A3C-4435-9F85-61C2F02AAB46}" destId="{A28C1D57-B915-4DDC-8314-0D518BB5A4B7}" srcOrd="2" destOrd="0" presId="urn:microsoft.com/office/officeart/2018/2/layout/IconLabelDescriptionList"/>
    <dgm:cxn modelId="{EA14E6F8-C655-4406-BAA8-A3388D2E4BFE}" type="presParOf" srcId="{8A30A492-0A3C-4435-9F85-61C2F02AAB46}" destId="{18B93BD4-8859-4FAB-B9E6-59E6F492CA65}" srcOrd="3" destOrd="0" presId="urn:microsoft.com/office/officeart/2018/2/layout/IconLabelDescriptionList"/>
    <dgm:cxn modelId="{34E648EC-572D-4147-956D-388BDF0C53EC}" type="presParOf" srcId="{8A30A492-0A3C-4435-9F85-61C2F02AAB46}" destId="{8564E648-75C4-416D-BBE7-8465026F86CA}" srcOrd="4" destOrd="0" presId="urn:microsoft.com/office/officeart/2018/2/layout/IconLabelDescriptionList"/>
    <dgm:cxn modelId="{D9A41542-578E-4718-A040-8207A86A39AF}" type="presParOf" srcId="{FA3F586E-C2B9-4869-99FB-91920EC22DD5}" destId="{62CCBA59-FF57-43B9-A53D-2DB9454F08C8}" srcOrd="3" destOrd="0" presId="urn:microsoft.com/office/officeart/2018/2/layout/IconLabelDescriptionList"/>
    <dgm:cxn modelId="{A234A079-1D31-4942-9A34-F227D9A8F453}" type="presParOf" srcId="{FA3F586E-C2B9-4869-99FB-91920EC22DD5}" destId="{918E7642-2810-452B-89C5-82E01ADC2495}" srcOrd="4" destOrd="0" presId="urn:microsoft.com/office/officeart/2018/2/layout/IconLabelDescriptionList"/>
    <dgm:cxn modelId="{EAD4B911-DEBD-4771-BB2A-AA84BB5C9BF2}" type="presParOf" srcId="{918E7642-2810-452B-89C5-82E01ADC2495}" destId="{F546C957-853D-4BB8-AD55-13796BE0F5C5}" srcOrd="0" destOrd="0" presId="urn:microsoft.com/office/officeart/2018/2/layout/IconLabelDescriptionList"/>
    <dgm:cxn modelId="{768AC314-AAEB-4710-8A21-EEADE4613B42}" type="presParOf" srcId="{918E7642-2810-452B-89C5-82E01ADC2495}" destId="{E6265ED0-99CF-4F4C-A8EA-7A8CB3645364}" srcOrd="1" destOrd="0" presId="urn:microsoft.com/office/officeart/2018/2/layout/IconLabelDescriptionList"/>
    <dgm:cxn modelId="{31C08737-15D7-4F27-AB9A-B8581037E538}" type="presParOf" srcId="{918E7642-2810-452B-89C5-82E01ADC2495}" destId="{183383D3-D3FE-468A-80E5-D116DFDA8F01}" srcOrd="2" destOrd="0" presId="urn:microsoft.com/office/officeart/2018/2/layout/IconLabelDescriptionList"/>
    <dgm:cxn modelId="{D1C8A16F-A599-44C8-9F2A-D2856ED34BD5}" type="presParOf" srcId="{918E7642-2810-452B-89C5-82E01ADC2495}" destId="{B07F22E3-327F-4363-B6E3-8D23CF136066}" srcOrd="3" destOrd="0" presId="urn:microsoft.com/office/officeart/2018/2/layout/IconLabelDescriptionList"/>
    <dgm:cxn modelId="{DDDA399C-2357-45FB-99A1-B709331C1A98}" type="presParOf" srcId="{918E7642-2810-452B-89C5-82E01ADC2495}" destId="{03FBCE4C-CBFD-4F66-B4C6-EB7789680444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1141E5-CCB5-4A98-AB52-D2BD41C21C7A}">
      <dsp:nvSpPr>
        <dsp:cNvPr id="0" name=""/>
        <dsp:cNvSpPr/>
      </dsp:nvSpPr>
      <dsp:spPr>
        <a:xfrm>
          <a:off x="0" y="799697"/>
          <a:ext cx="6656769" cy="147636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33B4C2-1CAA-47BB-80B3-D81521C4E14B}">
      <dsp:nvSpPr>
        <dsp:cNvPr id="0" name=""/>
        <dsp:cNvSpPr/>
      </dsp:nvSpPr>
      <dsp:spPr>
        <a:xfrm>
          <a:off x="446600" y="1131879"/>
          <a:ext cx="812000" cy="8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8D5A70-C15C-401D-8F1A-1121B0069B18}">
      <dsp:nvSpPr>
        <dsp:cNvPr id="0" name=""/>
        <dsp:cNvSpPr/>
      </dsp:nvSpPr>
      <dsp:spPr>
        <a:xfrm>
          <a:off x="1705200" y="799697"/>
          <a:ext cx="4951568" cy="1476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49" tIns="156249" rIns="156249" bIns="15624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Toxin variability complicates treatment due to the high specificity of antivenoms</a:t>
          </a:r>
        </a:p>
      </dsp:txBody>
      <dsp:txXfrm>
        <a:off x="1705200" y="799697"/>
        <a:ext cx="4951568" cy="1476364"/>
      </dsp:txXfrm>
    </dsp:sp>
    <dsp:sp modelId="{6AC250A7-F44E-4777-B3CB-35EF247EBF1A}">
      <dsp:nvSpPr>
        <dsp:cNvPr id="0" name=""/>
        <dsp:cNvSpPr/>
      </dsp:nvSpPr>
      <dsp:spPr>
        <a:xfrm>
          <a:off x="0" y="2645153"/>
          <a:ext cx="6656769" cy="147636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4EC236-E489-4F7E-84B3-B60EFA7BB780}">
      <dsp:nvSpPr>
        <dsp:cNvPr id="0" name=""/>
        <dsp:cNvSpPr/>
      </dsp:nvSpPr>
      <dsp:spPr>
        <a:xfrm>
          <a:off x="446600" y="2977335"/>
          <a:ext cx="812000" cy="8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C33372-3BA3-44F0-866E-8EFBAB5EEC19}">
      <dsp:nvSpPr>
        <dsp:cNvPr id="0" name=""/>
        <dsp:cNvSpPr/>
      </dsp:nvSpPr>
      <dsp:spPr>
        <a:xfrm>
          <a:off x="1705200" y="2645153"/>
          <a:ext cx="4951568" cy="1476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49" tIns="156249" rIns="156249" bIns="15624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An antivenom that targets major toxins families across an entire genus of snakes would remove some of the specificity</a:t>
          </a:r>
        </a:p>
      </dsp:txBody>
      <dsp:txXfrm>
        <a:off x="1705200" y="2645153"/>
        <a:ext cx="4951568" cy="14763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755047-D11B-4A6C-99CB-FF338F0C4B00}">
      <dsp:nvSpPr>
        <dsp:cNvPr id="0" name=""/>
        <dsp:cNvSpPr/>
      </dsp:nvSpPr>
      <dsp:spPr>
        <a:xfrm>
          <a:off x="0" y="4957"/>
          <a:ext cx="6656769" cy="15795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How much toxin overlap exists between snakes in the </a:t>
          </a:r>
          <a:r>
            <a:rPr lang="en-US" sz="3000" i="1" kern="1200"/>
            <a:t>Crotalus</a:t>
          </a:r>
          <a:r>
            <a:rPr lang="en-US" sz="3000" kern="1200"/>
            <a:t> genus?</a:t>
          </a:r>
        </a:p>
      </dsp:txBody>
      <dsp:txXfrm>
        <a:off x="77105" y="82062"/>
        <a:ext cx="6502559" cy="1425290"/>
      </dsp:txXfrm>
    </dsp:sp>
    <dsp:sp modelId="{649936EB-F97D-4B1C-AC3E-BBB3FAF40D71}">
      <dsp:nvSpPr>
        <dsp:cNvPr id="0" name=""/>
        <dsp:cNvSpPr/>
      </dsp:nvSpPr>
      <dsp:spPr>
        <a:xfrm>
          <a:off x="0" y="1670857"/>
          <a:ext cx="6656769" cy="1579500"/>
        </a:xfrm>
        <a:prstGeom prst="roundRect">
          <a:avLst/>
        </a:prstGeom>
        <a:gradFill rotWithShape="0">
          <a:gsLst>
            <a:gs pos="0">
              <a:schemeClr val="accent2">
                <a:hueOff val="-1482143"/>
                <a:satOff val="7100"/>
                <a:lumOff val="6569"/>
                <a:alphaOff val="0"/>
                <a:tint val="96000"/>
                <a:lumMod val="100000"/>
              </a:schemeClr>
            </a:gs>
            <a:gs pos="78000">
              <a:schemeClr val="accent2">
                <a:hueOff val="-1482143"/>
                <a:satOff val="7100"/>
                <a:lumOff val="6569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What are the most common venom toxins across the genus?</a:t>
          </a:r>
        </a:p>
      </dsp:txBody>
      <dsp:txXfrm>
        <a:off x="77105" y="1747962"/>
        <a:ext cx="6502559" cy="1425290"/>
      </dsp:txXfrm>
    </dsp:sp>
    <dsp:sp modelId="{CB9821C2-23DA-4448-A029-BEFFC2DBD496}">
      <dsp:nvSpPr>
        <dsp:cNvPr id="0" name=""/>
        <dsp:cNvSpPr/>
      </dsp:nvSpPr>
      <dsp:spPr>
        <a:xfrm>
          <a:off x="0" y="3336757"/>
          <a:ext cx="6656769" cy="1579500"/>
        </a:xfrm>
        <a:prstGeom prst="roundRect">
          <a:avLst/>
        </a:prstGeom>
        <a:gradFill rotWithShape="0">
          <a:gsLst>
            <a:gs pos="0">
              <a:schemeClr val="accent2">
                <a:hueOff val="-2964286"/>
                <a:satOff val="14200"/>
                <a:lumOff val="13137"/>
                <a:alphaOff val="0"/>
                <a:tint val="96000"/>
                <a:lumMod val="100000"/>
              </a:schemeClr>
            </a:gs>
            <a:gs pos="78000">
              <a:schemeClr val="accent2">
                <a:hueOff val="-2964286"/>
                <a:satOff val="14200"/>
                <a:lumOff val="1313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How similar/different are venom compositions between snake species within the genus?</a:t>
          </a:r>
        </a:p>
      </dsp:txBody>
      <dsp:txXfrm>
        <a:off x="77105" y="3413862"/>
        <a:ext cx="6502559" cy="142529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7692E6-FC1C-47E0-B2C5-F5DC0A0E2B20}">
      <dsp:nvSpPr>
        <dsp:cNvPr id="0" name=""/>
        <dsp:cNvSpPr/>
      </dsp:nvSpPr>
      <dsp:spPr>
        <a:xfrm>
          <a:off x="0" y="2042"/>
          <a:ext cx="6656769" cy="103518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22DB8F-5A2C-4795-A564-0D5365069F88}">
      <dsp:nvSpPr>
        <dsp:cNvPr id="0" name=""/>
        <dsp:cNvSpPr/>
      </dsp:nvSpPr>
      <dsp:spPr>
        <a:xfrm>
          <a:off x="313143" y="234959"/>
          <a:ext cx="569351" cy="5693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7F5670-74A4-49BF-B150-6C3886E2A0F7}">
      <dsp:nvSpPr>
        <dsp:cNvPr id="0" name=""/>
        <dsp:cNvSpPr/>
      </dsp:nvSpPr>
      <dsp:spPr>
        <a:xfrm>
          <a:off x="1195638" y="2042"/>
          <a:ext cx="5461130" cy="10351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557" tIns="109557" rIns="109557" bIns="10955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Framework for analyzing venom composition</a:t>
          </a:r>
        </a:p>
      </dsp:txBody>
      <dsp:txXfrm>
        <a:off x="1195638" y="2042"/>
        <a:ext cx="5461130" cy="1035185"/>
      </dsp:txXfrm>
    </dsp:sp>
    <dsp:sp modelId="{DACE39FA-4F11-4181-95BE-FB6F7B78E9F7}">
      <dsp:nvSpPr>
        <dsp:cNvPr id="0" name=""/>
        <dsp:cNvSpPr/>
      </dsp:nvSpPr>
      <dsp:spPr>
        <a:xfrm>
          <a:off x="0" y="1296024"/>
          <a:ext cx="6656769" cy="103518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D47181-5C90-4F6D-8988-CB640ADCE77A}">
      <dsp:nvSpPr>
        <dsp:cNvPr id="0" name=""/>
        <dsp:cNvSpPr/>
      </dsp:nvSpPr>
      <dsp:spPr>
        <a:xfrm>
          <a:off x="313143" y="1528940"/>
          <a:ext cx="569351" cy="5693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C9A161-1CBA-4326-BFC5-01846A8710F2}">
      <dsp:nvSpPr>
        <dsp:cNvPr id="0" name=""/>
        <dsp:cNvSpPr/>
      </dsp:nvSpPr>
      <dsp:spPr>
        <a:xfrm>
          <a:off x="1195638" y="1296024"/>
          <a:ext cx="5461130" cy="10351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557" tIns="109557" rIns="109557" bIns="10955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Develop R script for data import, cleaning, and visualization</a:t>
          </a:r>
        </a:p>
      </dsp:txBody>
      <dsp:txXfrm>
        <a:off x="1195638" y="1296024"/>
        <a:ext cx="5461130" cy="1035185"/>
      </dsp:txXfrm>
    </dsp:sp>
    <dsp:sp modelId="{F15F9D99-33AA-4246-83D8-D027E3702EFE}">
      <dsp:nvSpPr>
        <dsp:cNvPr id="0" name=""/>
        <dsp:cNvSpPr/>
      </dsp:nvSpPr>
      <dsp:spPr>
        <a:xfrm>
          <a:off x="0" y="2590005"/>
          <a:ext cx="6656769" cy="103518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BEAB3F-3CFC-4701-9AB0-ADC2A9953A2C}">
      <dsp:nvSpPr>
        <dsp:cNvPr id="0" name=""/>
        <dsp:cNvSpPr/>
      </dsp:nvSpPr>
      <dsp:spPr>
        <a:xfrm>
          <a:off x="313143" y="2822922"/>
          <a:ext cx="569351" cy="56935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D93087-4795-47CF-A38B-6976780D45EB}">
      <dsp:nvSpPr>
        <dsp:cNvPr id="0" name=""/>
        <dsp:cNvSpPr/>
      </dsp:nvSpPr>
      <dsp:spPr>
        <a:xfrm>
          <a:off x="1195638" y="2590005"/>
          <a:ext cx="5461130" cy="10351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557" tIns="109557" rIns="109557" bIns="10955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Summarize toxin distribution across crotalid species</a:t>
          </a:r>
        </a:p>
      </dsp:txBody>
      <dsp:txXfrm>
        <a:off x="1195638" y="2590005"/>
        <a:ext cx="5461130" cy="1035185"/>
      </dsp:txXfrm>
    </dsp:sp>
    <dsp:sp modelId="{FCC4CE94-ECEC-4138-88A9-355A32F18F41}">
      <dsp:nvSpPr>
        <dsp:cNvPr id="0" name=""/>
        <dsp:cNvSpPr/>
      </dsp:nvSpPr>
      <dsp:spPr>
        <a:xfrm>
          <a:off x="0" y="3883987"/>
          <a:ext cx="6656769" cy="103518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4F1B24-BA5F-4982-AED4-7C0A82435C86}">
      <dsp:nvSpPr>
        <dsp:cNvPr id="0" name=""/>
        <dsp:cNvSpPr/>
      </dsp:nvSpPr>
      <dsp:spPr>
        <a:xfrm>
          <a:off x="313143" y="4116903"/>
          <a:ext cx="569351" cy="56935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04388D-0F7D-448D-942B-1B9B79160F27}">
      <dsp:nvSpPr>
        <dsp:cNvPr id="0" name=""/>
        <dsp:cNvSpPr/>
      </dsp:nvSpPr>
      <dsp:spPr>
        <a:xfrm>
          <a:off x="1195638" y="3883987"/>
          <a:ext cx="5461130" cy="10351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557" tIns="109557" rIns="109557" bIns="10955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Identify high-prevalence toxins as potential antivenom targets</a:t>
          </a:r>
        </a:p>
      </dsp:txBody>
      <dsp:txXfrm>
        <a:off x="1195638" y="3883987"/>
        <a:ext cx="5461130" cy="103518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26D159-3116-4EA8-950F-DCAE83CCAFE9}">
      <dsp:nvSpPr>
        <dsp:cNvPr id="0" name=""/>
        <dsp:cNvSpPr/>
      </dsp:nvSpPr>
      <dsp:spPr>
        <a:xfrm>
          <a:off x="0" y="3081380"/>
          <a:ext cx="9618133" cy="101137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Dataset covers major toxin families</a:t>
          </a:r>
        </a:p>
      </dsp:txBody>
      <dsp:txXfrm>
        <a:off x="0" y="3081380"/>
        <a:ext cx="9618133" cy="1011377"/>
      </dsp:txXfrm>
    </dsp:sp>
    <dsp:sp modelId="{4083A283-672C-4676-B7A6-706B2799A06A}">
      <dsp:nvSpPr>
        <dsp:cNvPr id="0" name=""/>
        <dsp:cNvSpPr/>
      </dsp:nvSpPr>
      <dsp:spPr>
        <a:xfrm rot="10800000">
          <a:off x="0" y="1541052"/>
          <a:ext cx="9618133" cy="1555499"/>
        </a:xfrm>
        <a:prstGeom prst="upArrowCallou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Created a binary presence/absence dataset for the following species:</a:t>
          </a:r>
        </a:p>
      </dsp:txBody>
      <dsp:txXfrm rot="-10800000">
        <a:off x="0" y="1541052"/>
        <a:ext cx="9618133" cy="545980"/>
      </dsp:txXfrm>
    </dsp:sp>
    <dsp:sp modelId="{B94714C9-3194-402F-AED0-E4A5F2DCB3D1}">
      <dsp:nvSpPr>
        <dsp:cNvPr id="0" name=""/>
        <dsp:cNvSpPr/>
      </dsp:nvSpPr>
      <dsp:spPr>
        <a:xfrm>
          <a:off x="4696" y="2087032"/>
          <a:ext cx="1601456" cy="465094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i="1" kern="1200"/>
            <a:t>Crotalus adamanteus</a:t>
          </a:r>
          <a:endParaRPr lang="en-US" sz="1500" kern="1200"/>
        </a:p>
      </dsp:txBody>
      <dsp:txXfrm>
        <a:off x="4696" y="2087032"/>
        <a:ext cx="1601456" cy="465094"/>
      </dsp:txXfrm>
    </dsp:sp>
    <dsp:sp modelId="{73733B17-D224-4B96-B336-1A962A780132}">
      <dsp:nvSpPr>
        <dsp:cNvPr id="0" name=""/>
        <dsp:cNvSpPr/>
      </dsp:nvSpPr>
      <dsp:spPr>
        <a:xfrm>
          <a:off x="1606153" y="2087032"/>
          <a:ext cx="1601456" cy="465094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i="1" kern="1200"/>
            <a:t>Crotalus atrox</a:t>
          </a:r>
          <a:endParaRPr lang="en-US" sz="1500" kern="1200"/>
        </a:p>
      </dsp:txBody>
      <dsp:txXfrm>
        <a:off x="1606153" y="2087032"/>
        <a:ext cx="1601456" cy="465094"/>
      </dsp:txXfrm>
    </dsp:sp>
    <dsp:sp modelId="{4D6615A5-4B34-4DC6-B35C-206184DDF189}">
      <dsp:nvSpPr>
        <dsp:cNvPr id="0" name=""/>
        <dsp:cNvSpPr/>
      </dsp:nvSpPr>
      <dsp:spPr>
        <a:xfrm>
          <a:off x="3207609" y="2087032"/>
          <a:ext cx="1601456" cy="465094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i="1" kern="1200"/>
            <a:t>Crotalus Basiliscus</a:t>
          </a:r>
          <a:endParaRPr lang="en-US" sz="1500" kern="1200"/>
        </a:p>
      </dsp:txBody>
      <dsp:txXfrm>
        <a:off x="3207609" y="2087032"/>
        <a:ext cx="1601456" cy="465094"/>
      </dsp:txXfrm>
    </dsp:sp>
    <dsp:sp modelId="{F276016D-EC0E-46ED-B9E8-AE65795EF660}">
      <dsp:nvSpPr>
        <dsp:cNvPr id="0" name=""/>
        <dsp:cNvSpPr/>
      </dsp:nvSpPr>
      <dsp:spPr>
        <a:xfrm>
          <a:off x="4809066" y="2087032"/>
          <a:ext cx="1601456" cy="465094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i="1" kern="1200"/>
            <a:t>Crotalus horridus</a:t>
          </a:r>
          <a:endParaRPr lang="en-US" sz="1500" kern="1200"/>
        </a:p>
      </dsp:txBody>
      <dsp:txXfrm>
        <a:off x="4809066" y="2087032"/>
        <a:ext cx="1601456" cy="465094"/>
      </dsp:txXfrm>
    </dsp:sp>
    <dsp:sp modelId="{66828597-1BE2-4940-BFB5-3F7CDC71E809}">
      <dsp:nvSpPr>
        <dsp:cNvPr id="0" name=""/>
        <dsp:cNvSpPr/>
      </dsp:nvSpPr>
      <dsp:spPr>
        <a:xfrm>
          <a:off x="6410523" y="2087032"/>
          <a:ext cx="1601456" cy="465094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i="1" kern="1200"/>
            <a:t>Crotalus molossus</a:t>
          </a:r>
          <a:endParaRPr lang="en-US" sz="1500" kern="1200"/>
        </a:p>
      </dsp:txBody>
      <dsp:txXfrm>
        <a:off x="6410523" y="2087032"/>
        <a:ext cx="1601456" cy="465094"/>
      </dsp:txXfrm>
    </dsp:sp>
    <dsp:sp modelId="{A49B371F-E730-41E5-8884-973EE8479D04}">
      <dsp:nvSpPr>
        <dsp:cNvPr id="0" name=""/>
        <dsp:cNvSpPr/>
      </dsp:nvSpPr>
      <dsp:spPr>
        <a:xfrm>
          <a:off x="8011979" y="2087032"/>
          <a:ext cx="1601456" cy="465094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i="1" kern="1200"/>
            <a:t>Crotalus scutulatus</a:t>
          </a:r>
          <a:endParaRPr lang="en-US" sz="1500" kern="1200"/>
        </a:p>
      </dsp:txBody>
      <dsp:txXfrm>
        <a:off x="8011979" y="2087032"/>
        <a:ext cx="1601456" cy="465094"/>
      </dsp:txXfrm>
    </dsp:sp>
    <dsp:sp modelId="{BAD61681-090C-453F-A8D0-62481DC93AF1}">
      <dsp:nvSpPr>
        <dsp:cNvPr id="0" name=""/>
        <dsp:cNvSpPr/>
      </dsp:nvSpPr>
      <dsp:spPr>
        <a:xfrm rot="10800000">
          <a:off x="0" y="723"/>
          <a:ext cx="9618133" cy="1555499"/>
        </a:xfrm>
        <a:prstGeom prst="upArrowCallou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4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Data collected from peer reviewed publications covering proteomic and transcriptomic profiling of venoms</a:t>
          </a:r>
        </a:p>
      </dsp:txBody>
      <dsp:txXfrm rot="10800000">
        <a:off x="0" y="723"/>
        <a:ext cx="9618133" cy="101071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538C51-5821-445E-AC81-BFD980EFDC4A}">
      <dsp:nvSpPr>
        <dsp:cNvPr id="0" name=""/>
        <dsp:cNvSpPr/>
      </dsp:nvSpPr>
      <dsp:spPr>
        <a:xfrm>
          <a:off x="0" y="2042"/>
          <a:ext cx="6656769" cy="103518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EDF1CF-9363-4E42-B1EC-99404B5E87DB}">
      <dsp:nvSpPr>
        <dsp:cNvPr id="0" name=""/>
        <dsp:cNvSpPr/>
      </dsp:nvSpPr>
      <dsp:spPr>
        <a:xfrm>
          <a:off x="313143" y="234959"/>
          <a:ext cx="569351" cy="5693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E9CAC0-86A7-4E7A-93F2-DE130675A6D8}">
      <dsp:nvSpPr>
        <dsp:cNvPr id="0" name=""/>
        <dsp:cNvSpPr/>
      </dsp:nvSpPr>
      <dsp:spPr>
        <a:xfrm>
          <a:off x="1195638" y="2042"/>
          <a:ext cx="5461130" cy="10351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557" tIns="109557" rIns="109557" bIns="10955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Import and clean data set</a:t>
          </a:r>
        </a:p>
      </dsp:txBody>
      <dsp:txXfrm>
        <a:off x="1195638" y="2042"/>
        <a:ext cx="5461130" cy="1035185"/>
      </dsp:txXfrm>
    </dsp:sp>
    <dsp:sp modelId="{D4E0FEB5-F920-4D11-80A2-7F869E6390FE}">
      <dsp:nvSpPr>
        <dsp:cNvPr id="0" name=""/>
        <dsp:cNvSpPr/>
      </dsp:nvSpPr>
      <dsp:spPr>
        <a:xfrm>
          <a:off x="0" y="1296024"/>
          <a:ext cx="6656769" cy="103518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FF4D13-6AAF-4840-9FEF-60C8A6F6FDD8}">
      <dsp:nvSpPr>
        <dsp:cNvPr id="0" name=""/>
        <dsp:cNvSpPr/>
      </dsp:nvSpPr>
      <dsp:spPr>
        <a:xfrm>
          <a:off x="313143" y="1528940"/>
          <a:ext cx="569351" cy="5693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AC3995-6D6F-49D9-874F-917E8504AA4F}">
      <dsp:nvSpPr>
        <dsp:cNvPr id="0" name=""/>
        <dsp:cNvSpPr/>
      </dsp:nvSpPr>
      <dsp:spPr>
        <a:xfrm>
          <a:off x="1195638" y="1296024"/>
          <a:ext cx="5461130" cy="10351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557" tIns="109557" rIns="109557" bIns="10955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Transform to long format for visual clarity</a:t>
          </a:r>
        </a:p>
      </dsp:txBody>
      <dsp:txXfrm>
        <a:off x="1195638" y="1296024"/>
        <a:ext cx="5461130" cy="1035185"/>
      </dsp:txXfrm>
    </dsp:sp>
    <dsp:sp modelId="{F493CA27-A76A-4269-817E-7C94839ABF31}">
      <dsp:nvSpPr>
        <dsp:cNvPr id="0" name=""/>
        <dsp:cNvSpPr/>
      </dsp:nvSpPr>
      <dsp:spPr>
        <a:xfrm>
          <a:off x="0" y="2590005"/>
          <a:ext cx="6656769" cy="103518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A3438D-75F2-40DA-A297-7DB98AE4DBE6}">
      <dsp:nvSpPr>
        <dsp:cNvPr id="0" name=""/>
        <dsp:cNvSpPr/>
      </dsp:nvSpPr>
      <dsp:spPr>
        <a:xfrm>
          <a:off x="313143" y="2822922"/>
          <a:ext cx="569351" cy="56935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8D905B-ADF9-4134-A801-1BF53D0DEF06}">
      <dsp:nvSpPr>
        <dsp:cNvPr id="0" name=""/>
        <dsp:cNvSpPr/>
      </dsp:nvSpPr>
      <dsp:spPr>
        <a:xfrm>
          <a:off x="1195638" y="2590005"/>
          <a:ext cx="5461130" cy="10351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557" tIns="109557" rIns="109557" bIns="10955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Plot a heatmap to visualize toxin presence</a:t>
          </a:r>
        </a:p>
      </dsp:txBody>
      <dsp:txXfrm>
        <a:off x="1195638" y="2590005"/>
        <a:ext cx="5461130" cy="1035185"/>
      </dsp:txXfrm>
    </dsp:sp>
    <dsp:sp modelId="{77EB0908-487F-4B26-BF2B-ABF56EAFDC9A}">
      <dsp:nvSpPr>
        <dsp:cNvPr id="0" name=""/>
        <dsp:cNvSpPr/>
      </dsp:nvSpPr>
      <dsp:spPr>
        <a:xfrm>
          <a:off x="0" y="3883987"/>
          <a:ext cx="6656769" cy="103518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9E8789-CBDE-4CE9-A789-6C27A3664D97}">
      <dsp:nvSpPr>
        <dsp:cNvPr id="0" name=""/>
        <dsp:cNvSpPr/>
      </dsp:nvSpPr>
      <dsp:spPr>
        <a:xfrm>
          <a:off x="313143" y="4116903"/>
          <a:ext cx="569351" cy="56935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D91983-D740-4312-91B0-C8F3CBB5256D}">
      <dsp:nvSpPr>
        <dsp:cNvPr id="0" name=""/>
        <dsp:cNvSpPr/>
      </dsp:nvSpPr>
      <dsp:spPr>
        <a:xfrm>
          <a:off x="1195638" y="3883987"/>
          <a:ext cx="5461130" cy="10351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557" tIns="109557" rIns="109557" bIns="10955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Export figure for reporting</a:t>
          </a:r>
        </a:p>
      </dsp:txBody>
      <dsp:txXfrm>
        <a:off x="1195638" y="3883987"/>
        <a:ext cx="5461130" cy="103518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035A6A-BCF1-4FEA-BF0F-336D7103B0D7}">
      <dsp:nvSpPr>
        <dsp:cNvPr id="0" name=""/>
        <dsp:cNvSpPr/>
      </dsp:nvSpPr>
      <dsp:spPr>
        <a:xfrm>
          <a:off x="403958" y="724820"/>
          <a:ext cx="1004062" cy="1004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A8CAB1-0C2E-45F8-89EE-E328462605BD}">
      <dsp:nvSpPr>
        <dsp:cNvPr id="0" name=""/>
        <dsp:cNvSpPr/>
      </dsp:nvSpPr>
      <dsp:spPr>
        <a:xfrm>
          <a:off x="3910" y="1853012"/>
          <a:ext cx="2868750" cy="430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kern="1200"/>
            <a:t>Crotalid venoms show meaningful overlap</a:t>
          </a:r>
        </a:p>
      </dsp:txBody>
      <dsp:txXfrm>
        <a:off x="3910" y="1853012"/>
        <a:ext cx="2868750" cy="430312"/>
      </dsp:txXfrm>
    </dsp:sp>
    <dsp:sp modelId="{84EAA36F-8E80-4C7F-8CF4-63DF3C33E238}">
      <dsp:nvSpPr>
        <dsp:cNvPr id="0" name=""/>
        <dsp:cNvSpPr/>
      </dsp:nvSpPr>
      <dsp:spPr>
        <a:xfrm>
          <a:off x="3910" y="2335744"/>
          <a:ext cx="2868750" cy="1021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D57341-2CEC-4EBD-96A3-1B6AA90D3382}">
      <dsp:nvSpPr>
        <dsp:cNvPr id="0" name=""/>
        <dsp:cNvSpPr/>
      </dsp:nvSpPr>
      <dsp:spPr>
        <a:xfrm>
          <a:off x="4094684" y="724820"/>
          <a:ext cx="1004062" cy="1004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8C1D57-B915-4DDC-8314-0D518BB5A4B7}">
      <dsp:nvSpPr>
        <dsp:cNvPr id="0" name=""/>
        <dsp:cNvSpPr/>
      </dsp:nvSpPr>
      <dsp:spPr>
        <a:xfrm>
          <a:off x="3374691" y="1853012"/>
          <a:ext cx="2868750" cy="430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kern="1200"/>
            <a:t>Findings may guide more efficient antivenom design</a:t>
          </a:r>
        </a:p>
      </dsp:txBody>
      <dsp:txXfrm>
        <a:off x="3374691" y="1853012"/>
        <a:ext cx="2868750" cy="430312"/>
      </dsp:txXfrm>
    </dsp:sp>
    <dsp:sp modelId="{8564E648-75C4-416D-BBE7-8465026F86CA}">
      <dsp:nvSpPr>
        <dsp:cNvPr id="0" name=""/>
        <dsp:cNvSpPr/>
      </dsp:nvSpPr>
      <dsp:spPr>
        <a:xfrm>
          <a:off x="3374691" y="2335744"/>
          <a:ext cx="2868750" cy="1021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46C957-853D-4BB8-AD55-13796BE0F5C5}">
      <dsp:nvSpPr>
        <dsp:cNvPr id="0" name=""/>
        <dsp:cNvSpPr/>
      </dsp:nvSpPr>
      <dsp:spPr>
        <a:xfrm>
          <a:off x="7545569" y="713384"/>
          <a:ext cx="1004062" cy="10040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3383D3-D3FE-468A-80E5-D116DFDA8F01}">
      <dsp:nvSpPr>
        <dsp:cNvPr id="0" name=""/>
        <dsp:cNvSpPr/>
      </dsp:nvSpPr>
      <dsp:spPr>
        <a:xfrm>
          <a:off x="6745472" y="1853012"/>
          <a:ext cx="2868750" cy="430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kern="1200"/>
            <a:t>Future work:</a:t>
          </a:r>
        </a:p>
      </dsp:txBody>
      <dsp:txXfrm>
        <a:off x="6745472" y="1853012"/>
        <a:ext cx="2868750" cy="430312"/>
      </dsp:txXfrm>
    </dsp:sp>
    <dsp:sp modelId="{03FBCE4C-CBFD-4F66-B4C6-EB7789680444}">
      <dsp:nvSpPr>
        <dsp:cNvPr id="0" name=""/>
        <dsp:cNvSpPr/>
      </dsp:nvSpPr>
      <dsp:spPr>
        <a:xfrm>
          <a:off x="6745472" y="2335744"/>
          <a:ext cx="2868750" cy="1021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Expand the data set with additional species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Move from binary presence/absence to more detailed heatmap that scales a gradient of color based on each toxin’s percent of total venom composition</a:t>
          </a:r>
        </a:p>
      </dsp:txBody>
      <dsp:txXfrm>
        <a:off x="6745472" y="2335744"/>
        <a:ext cx="2868750" cy="10214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AD35D-E210-4AC3-B3F1-2856F73CF026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3B0D4-1BC1-4AE1-8274-352B17482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846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AD35D-E210-4AC3-B3F1-2856F73CF026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3B0D4-1BC1-4AE1-8274-352B17482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308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AD35D-E210-4AC3-B3F1-2856F73CF026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3B0D4-1BC1-4AE1-8274-352B17482B2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355924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AD35D-E210-4AC3-B3F1-2856F73CF026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3B0D4-1BC1-4AE1-8274-352B17482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9068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AD35D-E210-4AC3-B3F1-2856F73CF026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3B0D4-1BC1-4AE1-8274-352B17482B2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18679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AD35D-E210-4AC3-B3F1-2856F73CF026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3B0D4-1BC1-4AE1-8274-352B17482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3591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AD35D-E210-4AC3-B3F1-2856F73CF026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3B0D4-1BC1-4AE1-8274-352B17482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4523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AD35D-E210-4AC3-B3F1-2856F73CF026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3B0D4-1BC1-4AE1-8274-352B17482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796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AD35D-E210-4AC3-B3F1-2856F73CF026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3B0D4-1BC1-4AE1-8274-352B17482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358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AD35D-E210-4AC3-B3F1-2856F73CF026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3B0D4-1BC1-4AE1-8274-352B17482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901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AD35D-E210-4AC3-B3F1-2856F73CF026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3B0D4-1BC1-4AE1-8274-352B17482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990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AD35D-E210-4AC3-B3F1-2856F73CF026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3B0D4-1BC1-4AE1-8274-352B17482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927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AD35D-E210-4AC3-B3F1-2856F73CF026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3B0D4-1BC1-4AE1-8274-352B17482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252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AD35D-E210-4AC3-B3F1-2856F73CF026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3B0D4-1BC1-4AE1-8274-352B17482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311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AD35D-E210-4AC3-B3F1-2856F73CF026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3B0D4-1BC1-4AE1-8274-352B17482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465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AD35D-E210-4AC3-B3F1-2856F73CF026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3B0D4-1BC1-4AE1-8274-352B17482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104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AD35D-E210-4AC3-B3F1-2856F73CF026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733B0D4-1BC1-4AE1-8274-352B17482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7975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92973599@N04/8451778666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nc/3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21/pr900249q" TargetMode="External"/><Relationship Id="rId7" Type="http://schemas.openxmlformats.org/officeDocument/2006/relationships/hyperlink" Target="https://doi.org/10.3390/toxins10040135" TargetMode="External"/><Relationship Id="rId2" Type="http://schemas.openxmlformats.org/officeDocument/2006/relationships/hyperlink" Target="https://doi.org/10.1016/j.cbpc.2025.110129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i.org/10.1016/j.jprot.2017.02.015" TargetMode="External"/><Relationship Id="rId5" Type="http://schemas.openxmlformats.org/officeDocument/2006/relationships/hyperlink" Target="https://doi.org/10.1186/1471-2164-14-394" TargetMode="External"/><Relationship Id="rId4" Type="http://schemas.openxmlformats.org/officeDocument/2006/relationships/hyperlink" Target="https://doi.org/10.1186/1471-2164-13-312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dfreephotos.com/animals/reptiles-and-amphibians/western-diamondback-rattlesnake-crotalus-atrox.jpg.php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BDC9424-0BE2-5B98-40DC-09415A0997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6438" b="16438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37955FC-9358-B4EE-0333-4725C47285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137434"/>
            <a:ext cx="7800660" cy="1520987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3700">
                <a:solidFill>
                  <a:srgbClr val="FFFFFF"/>
                </a:solidFill>
              </a:rPr>
              <a:t>Toxin Overlap in Crotalus Snake Genus: Analyzing Venom Composition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8EB88B-42D8-828B-4621-9A264632AA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293441"/>
            <a:ext cx="6295332" cy="1588514"/>
          </a:xfrm>
        </p:spPr>
        <p:txBody>
          <a:bodyPr anchor="b">
            <a:normAutofit/>
          </a:bodyPr>
          <a:lstStyle/>
          <a:p>
            <a:pPr algn="l"/>
            <a:r>
              <a:rPr lang="en-US" sz="1800">
                <a:solidFill>
                  <a:srgbClr val="FFFFFF"/>
                </a:solidFill>
              </a:rPr>
              <a:t>River Kaveney</a:t>
            </a:r>
          </a:p>
          <a:p>
            <a:pPr algn="l"/>
            <a:r>
              <a:rPr lang="en-US" sz="1800">
                <a:solidFill>
                  <a:srgbClr val="FFFFFF"/>
                </a:solidFill>
              </a:rPr>
              <a:t>BIO 5202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BD0EEE-CFA0-8831-0820-F413D37C0033}"/>
              </a:ext>
            </a:extLst>
          </p:cNvPr>
          <p:cNvSpPr txBox="1"/>
          <p:nvPr/>
        </p:nvSpPr>
        <p:spPr>
          <a:xfrm>
            <a:off x="20" y="6858000"/>
            <a:ext cx="121919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www.flickr.com/photos/92973599@N04/8451778666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nc/3.0/"/>
              </a:rPr>
              <a:t>CC BY-NC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17536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4D16F1A-5D78-4402-81FF-31A98AFD6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66DB74-09BD-8AC7-35DC-701F170E4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US" dirty="0"/>
              <a:t>Conclusions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1B2FB7F0-6A45-43E8-88A7-48E46E6D48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6BA9C607-662B-4FBB-A3F3-CF593AD736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549C2D3-D955-3CF4-969F-5313B63A10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2748974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05928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3376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133042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4631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6597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5488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655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821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2154" y="-8467"/>
            <a:ext cx="7109846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31A1A9-2811-DE3A-2EB4-6860FE23B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3843375" cy="5545667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6DED2-7011-09FE-595E-CEE24445B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9487" y="95003"/>
            <a:ext cx="6308965" cy="6762997"/>
          </a:xfrm>
        </p:spPr>
        <p:txBody>
          <a:bodyPr anchor="ctr">
            <a:normAutofit fontScale="92500"/>
          </a:bodyPr>
          <a:lstStyle/>
          <a:p>
            <a:pPr lvl="1">
              <a:lnSpc>
                <a:spcPct val="90000"/>
              </a:lnSpc>
            </a:pPr>
            <a:r>
              <a:rPr lang="en-US" sz="1400" kern="100" dirty="0">
                <a:solidFill>
                  <a:srgbClr val="FFFFFF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Borja, M., Castañeda-Gaytán, G., </a:t>
            </a:r>
            <a:r>
              <a:rPr lang="en-US" sz="1400" kern="100" dirty="0" err="1">
                <a:solidFill>
                  <a:srgbClr val="FFFFFF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Alagón</a:t>
            </a:r>
            <a:r>
              <a:rPr lang="en-US" sz="1400" kern="100" dirty="0">
                <a:solidFill>
                  <a:srgbClr val="FFFFFF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A., Strickland, J. L., Parkinson, C. L., Gutiérrez-Martínez, A., Rodríguez-López, B., Zarzosa, V., Lomonte, B., Saviola, A. J., Fernández, J., Smith, C. F., Hansen, K. C., Pérez-Robles, A., Castañeda-Pérez, S., Hirst, S. R., Olvera-Rodríguez, F., Fernández-Badillo, L., Sigala, J., Jones, J., Montaño-Ruvalcaba, C., Ramírez-Chaparro, R., </a:t>
            </a:r>
            <a:r>
              <a:rPr lang="en-US" sz="1400" kern="100" dirty="0" err="1">
                <a:solidFill>
                  <a:srgbClr val="FFFFFF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Margres</a:t>
            </a:r>
            <a:r>
              <a:rPr lang="en-US" sz="1400" kern="100" dirty="0">
                <a:solidFill>
                  <a:srgbClr val="FFFFFF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M. J., Acosta-</a:t>
            </a:r>
            <a:r>
              <a:rPr lang="en-US" sz="1400" kern="100" dirty="0" err="1">
                <a:solidFill>
                  <a:srgbClr val="FFFFFF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Campaña</a:t>
            </a:r>
            <a:r>
              <a:rPr lang="en-US" sz="1400" kern="100" dirty="0">
                <a:solidFill>
                  <a:srgbClr val="FFFFFF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G., &amp; Neri-Castro, E.</a:t>
            </a:r>
            <a:r>
              <a:rPr lang="en-US" sz="1400" kern="100" dirty="0">
                <a:solidFill>
                  <a:srgbClr val="FFFFF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(2025). Venom variation and ontogenetic changes in the </a:t>
            </a:r>
            <a:r>
              <a:rPr lang="en-US" sz="1400" i="1" kern="100" dirty="0">
                <a:solidFill>
                  <a:srgbClr val="FFFFFF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Crotalus molossus</a:t>
            </a:r>
            <a:r>
              <a:rPr lang="en-US" sz="1400" kern="100" dirty="0">
                <a:solidFill>
                  <a:srgbClr val="FFFFF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complex: Insights into composition, activities, and antivenom neutralization. </a:t>
            </a:r>
            <a:r>
              <a:rPr lang="en-US" sz="1400" i="1" kern="100" dirty="0">
                <a:solidFill>
                  <a:srgbClr val="FFFFF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</a:t>
            </a:r>
            <a:r>
              <a:rPr lang="en-US" sz="1400" i="1" kern="100" dirty="0">
                <a:solidFill>
                  <a:srgbClr val="FFFFFF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omparative Biochemistry and Physiology Part C: Toxicology &amp; Pharmacology, 290</a:t>
            </a:r>
            <a:r>
              <a:rPr lang="en-US" sz="1400" kern="100" dirty="0">
                <a:solidFill>
                  <a:srgbClr val="FFFFF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110129. </a:t>
            </a:r>
            <a:r>
              <a:rPr lang="en-US" sz="1400" u="sng" kern="100" dirty="0">
                <a:solidFill>
                  <a:srgbClr val="FFFFF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2"/>
              </a:rPr>
              <a:t>https://doi.org/10.1016/j.cbpc.2025.110129</a:t>
            </a:r>
            <a:endParaRPr lang="en-US" sz="1400" kern="100" dirty="0">
              <a:solidFill>
                <a:srgbClr val="FFFFFF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sz="1400" kern="100" dirty="0">
                <a:solidFill>
                  <a:srgbClr val="FFFFF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Calvete, J. J., Fasoli, E., Sanz, L., Boschetti, E., &amp; Righetti, P. G. (2009). Exploring the venom proteome of the western diamondback rattlesnake (</a:t>
            </a:r>
            <a:r>
              <a:rPr lang="en-US" sz="1400" i="1" kern="100" dirty="0">
                <a:solidFill>
                  <a:srgbClr val="FFFFFF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Crotalus atrox</a:t>
            </a:r>
            <a:r>
              <a:rPr lang="en-US" sz="1400" kern="100" dirty="0">
                <a:solidFill>
                  <a:srgbClr val="FFFFF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 via snake venomics and combinatorial peptide ligand library approaches. </a:t>
            </a:r>
            <a:r>
              <a:rPr lang="en-US" sz="1400" i="1" kern="100" dirty="0">
                <a:solidFill>
                  <a:srgbClr val="FFFFFF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Journal of Proteome Research</a:t>
            </a:r>
            <a:r>
              <a:rPr lang="en-US" sz="1400" kern="100" dirty="0">
                <a:solidFill>
                  <a:srgbClr val="FFFFF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8(6), 3055–3067. </a:t>
            </a:r>
            <a:r>
              <a:rPr lang="en-US" sz="1400" u="sng" kern="100" dirty="0">
                <a:solidFill>
                  <a:srgbClr val="FFFFF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3"/>
              </a:rPr>
              <a:t>https://doi.org/10.1021/pr900249q</a:t>
            </a:r>
            <a:endParaRPr lang="en-US" sz="1400" kern="100" dirty="0">
              <a:solidFill>
                <a:srgbClr val="FFFFFF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sz="1400" kern="100" dirty="0" err="1">
                <a:solidFill>
                  <a:srgbClr val="FFFFF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Rokyta</a:t>
            </a:r>
            <a:r>
              <a:rPr lang="en-US" sz="1400" kern="100" dirty="0">
                <a:solidFill>
                  <a:srgbClr val="FFFFF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D. R., Lemmon, A. R., </a:t>
            </a:r>
            <a:r>
              <a:rPr lang="en-US" sz="1400" kern="100" dirty="0" err="1">
                <a:solidFill>
                  <a:srgbClr val="FFFFF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Margres</a:t>
            </a:r>
            <a:r>
              <a:rPr lang="en-US" sz="1400" kern="100" dirty="0">
                <a:solidFill>
                  <a:srgbClr val="FFFFF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M. J., &amp; Aronow, K. (2012). The venom-gland transcriptome of the eastern diamondback rattlesnake (</a:t>
            </a:r>
            <a:r>
              <a:rPr lang="en-US" sz="1400" i="1" kern="100" dirty="0">
                <a:solidFill>
                  <a:srgbClr val="FFFFFF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Crotalus adamanteus</a:t>
            </a:r>
            <a:r>
              <a:rPr lang="en-US" sz="1400" kern="100" dirty="0">
                <a:solidFill>
                  <a:srgbClr val="FFFFF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). </a:t>
            </a:r>
            <a:r>
              <a:rPr lang="en-US" sz="1400" i="1" kern="100" dirty="0">
                <a:solidFill>
                  <a:srgbClr val="FFFFFF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BMC Genomics</a:t>
            </a:r>
            <a:r>
              <a:rPr lang="en-US" sz="1400" kern="100" dirty="0">
                <a:solidFill>
                  <a:srgbClr val="FFFFF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13, Article 312. </a:t>
            </a:r>
            <a:r>
              <a:rPr lang="en-US" sz="1400" u="sng" kern="100" dirty="0">
                <a:solidFill>
                  <a:srgbClr val="FFFFF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4"/>
              </a:rPr>
              <a:t>https://doi.org/10.1186/1471-2164-13-312</a:t>
            </a:r>
            <a:endParaRPr lang="en-US" sz="1400" kern="100" dirty="0">
              <a:solidFill>
                <a:srgbClr val="FFFFFF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sz="1400" kern="100" dirty="0" err="1">
                <a:solidFill>
                  <a:srgbClr val="FFFFF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Rokyta</a:t>
            </a:r>
            <a:r>
              <a:rPr lang="en-US" sz="1400" kern="100" dirty="0">
                <a:solidFill>
                  <a:srgbClr val="FFFFF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D. R., Wray, K. P., &amp; </a:t>
            </a:r>
            <a:r>
              <a:rPr lang="en-US" sz="1400" kern="100" dirty="0" err="1">
                <a:solidFill>
                  <a:srgbClr val="FFFFF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Margres</a:t>
            </a:r>
            <a:r>
              <a:rPr lang="en-US" sz="1400" kern="100" dirty="0">
                <a:solidFill>
                  <a:srgbClr val="FFFFF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M. J. (2013). The genesis of an exceptionally lethal venom in the timber rattlesnake (</a:t>
            </a:r>
            <a:r>
              <a:rPr lang="en-US" sz="1400" i="1" kern="100" dirty="0">
                <a:solidFill>
                  <a:srgbClr val="FFFFFF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Crotalus horridus</a:t>
            </a:r>
            <a:r>
              <a:rPr lang="en-US" sz="1400" kern="100" dirty="0">
                <a:solidFill>
                  <a:srgbClr val="FFFFF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 revealed through comparative venom-gland transcriptomics. </a:t>
            </a:r>
            <a:r>
              <a:rPr lang="en-US" sz="1400" i="1" kern="100" dirty="0">
                <a:solidFill>
                  <a:srgbClr val="FFFFFF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BMC Genomics</a:t>
            </a:r>
            <a:r>
              <a:rPr lang="en-US" sz="1400" kern="100" dirty="0">
                <a:solidFill>
                  <a:srgbClr val="FFFFF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14, Article 394. </a:t>
            </a:r>
            <a:r>
              <a:rPr lang="en-US" sz="1400" u="sng" kern="100" dirty="0">
                <a:solidFill>
                  <a:srgbClr val="FFFFF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5"/>
              </a:rPr>
              <a:t>https://doi.org/10.1186/1471-2164-14-394</a:t>
            </a:r>
            <a:endParaRPr lang="en-US" sz="1400" kern="100" dirty="0">
              <a:solidFill>
                <a:srgbClr val="FFFFFF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sz="1400" kern="100" dirty="0">
                <a:solidFill>
                  <a:srgbClr val="FFFFFF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Segura, Á., Herrera, M., Reta Mares, F., Jaime, C., Sánchez, A., Vargas, M., Villalta, M., Gómez, A., Gutiérrez, J. M., &amp; León, G.</a:t>
            </a:r>
            <a:r>
              <a:rPr lang="en-US" sz="1400" kern="100" dirty="0">
                <a:solidFill>
                  <a:srgbClr val="FFFFF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(2017). Proteomic, toxicological, and immunogenic characterization of Mexican west-coast rattlesnake (</a:t>
            </a:r>
            <a:r>
              <a:rPr lang="en-US" sz="1400" i="1" kern="100" dirty="0">
                <a:solidFill>
                  <a:srgbClr val="FFFFFF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Crotalus </a:t>
            </a:r>
            <a:r>
              <a:rPr lang="en-US" sz="1400" i="1" kern="100" dirty="0" err="1">
                <a:solidFill>
                  <a:srgbClr val="FFFFFF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basiliscus</a:t>
            </a:r>
            <a:r>
              <a:rPr lang="en-US" sz="1400" kern="100" dirty="0">
                <a:solidFill>
                  <a:srgbClr val="FFFFF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 venom and its immunological relatedness with the venom of Central American rattlesnake (</a:t>
            </a:r>
            <a:r>
              <a:rPr lang="en-US" sz="1400" i="1" kern="100" dirty="0">
                <a:solidFill>
                  <a:srgbClr val="FFFFFF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Crotalus simus</a:t>
            </a:r>
            <a:r>
              <a:rPr lang="en-US" sz="1400" kern="100" dirty="0">
                <a:solidFill>
                  <a:srgbClr val="FFFFF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). </a:t>
            </a:r>
            <a:r>
              <a:rPr lang="en-US" sz="1400" i="1" kern="100" dirty="0">
                <a:solidFill>
                  <a:srgbClr val="FFFFFF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Journal of Proteomics, 158, 62-72</a:t>
            </a:r>
            <a:r>
              <a:rPr lang="en-US" sz="1400" kern="100" dirty="0">
                <a:solidFill>
                  <a:srgbClr val="FFFFF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</a:t>
            </a:r>
            <a:r>
              <a:rPr lang="en-US" sz="1400" u="sng" kern="100" dirty="0">
                <a:solidFill>
                  <a:srgbClr val="FFFFF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6"/>
              </a:rPr>
              <a:t>https://doi.org/10.1016/j.jprot.2017.02.015</a:t>
            </a:r>
            <a:endParaRPr lang="en-US" sz="1400" kern="100" dirty="0">
              <a:solidFill>
                <a:srgbClr val="FFFFFF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spcAft>
                <a:spcPts val="800"/>
              </a:spcAft>
            </a:pPr>
            <a:r>
              <a:rPr lang="en-US" sz="1400" kern="100" dirty="0">
                <a:solidFill>
                  <a:srgbClr val="FFFFF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Strickland, J. L., Mason, A. J., </a:t>
            </a:r>
            <a:r>
              <a:rPr lang="en-US" sz="1400" kern="100" dirty="0" err="1">
                <a:solidFill>
                  <a:srgbClr val="FFFFF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Rokyta</a:t>
            </a:r>
            <a:r>
              <a:rPr lang="en-US" sz="1400" kern="100" dirty="0">
                <a:solidFill>
                  <a:srgbClr val="FFFFF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D. R., &amp; Parkinson, C. L. (2018). Phenotypic variation in Mojave rattlesnake (</a:t>
            </a:r>
            <a:r>
              <a:rPr lang="en-US" sz="1400" i="1" kern="100" dirty="0">
                <a:solidFill>
                  <a:srgbClr val="FFFFFF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Crotalus </a:t>
            </a:r>
            <a:r>
              <a:rPr lang="en-US" sz="1400" i="1" kern="100" dirty="0" err="1">
                <a:solidFill>
                  <a:srgbClr val="FFFFFF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scutulatus</a:t>
            </a:r>
            <a:r>
              <a:rPr lang="en-US" sz="1400" kern="100" dirty="0">
                <a:solidFill>
                  <a:srgbClr val="FFFFF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 venom is driven by four toxin families. </a:t>
            </a:r>
            <a:r>
              <a:rPr lang="en-US" sz="1400" i="1" kern="100" dirty="0">
                <a:solidFill>
                  <a:srgbClr val="FFFFFF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Toxins</a:t>
            </a:r>
            <a:r>
              <a:rPr lang="en-US" sz="1400" kern="100" dirty="0">
                <a:solidFill>
                  <a:srgbClr val="FFFFF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10(4), Article 135. </a:t>
            </a:r>
            <a:r>
              <a:rPr lang="en-US" sz="1400" u="sng" kern="100" dirty="0">
                <a:solidFill>
                  <a:srgbClr val="FFFFF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7"/>
              </a:rPr>
              <a:t>https://doi.org/10.3390/toxins10040135</a:t>
            </a:r>
            <a:endParaRPr lang="en-US" sz="1400" kern="100" dirty="0">
              <a:solidFill>
                <a:srgbClr val="FFFFFF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9300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A761A44-A936-4382-8A16-7ED6A2903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459EE73-661E-48AA-A374-BF2B850F58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653EA91-5E43-427F-B0AB-1B8A496BC6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57571081-E136-40F9-B123-3A16F53BE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73197C11-EFC2-4F71-BEFF-B7EE3EEF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074C7561-7217-4DBC-8C63-2BB8560D6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6EB4E4EC-EA7F-4A46-9AF5-7E3E4E543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9048D13B-C50D-4EF9-AB6D-86713B7D43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8213FFC7-C869-40A9-8DBD-B311B342E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A029FB91-93F5-4D40-9014-8D5108951E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F6022FD2-DE49-41E6-B3BF-B113018CA2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pic>
        <p:nvPicPr>
          <p:cNvPr id="5" name="Picture 4" descr="Yellow question mark">
            <a:extLst>
              <a:ext uri="{FF2B5EF4-FFF2-40B4-BE49-F238E27FC236}">
                <a16:creationId xmlns:a16="http://schemas.microsoft.com/office/drawing/2014/main" id="{5017D03F-451A-332C-DE4B-279AE1B4BC2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prstClr val="white"/>
            </a:duotone>
          </a:blip>
          <a:srcRect l="37572"/>
          <a:stretch/>
        </p:blipFill>
        <p:spPr>
          <a:xfrm>
            <a:off x="5053263" y="-1"/>
            <a:ext cx="7135561" cy="6858001"/>
          </a:xfrm>
          <a:custGeom>
            <a:avLst/>
            <a:gdLst/>
            <a:ahLst/>
            <a:cxnLst/>
            <a:rect l="l" t="t" r="r" b="b"/>
            <a:pathLst>
              <a:path w="7135561" h="6858001">
                <a:moveTo>
                  <a:pt x="450267" y="0"/>
                </a:moveTo>
                <a:lnTo>
                  <a:pt x="7135561" y="0"/>
                </a:lnTo>
                <a:lnTo>
                  <a:pt x="7135561" y="6858001"/>
                </a:lnTo>
                <a:lnTo>
                  <a:pt x="98089" y="6858001"/>
                </a:lnTo>
                <a:lnTo>
                  <a:pt x="1873508" y="4521201"/>
                </a:lnTo>
                <a:close/>
                <a:moveTo>
                  <a:pt x="0" y="0"/>
                </a:moveTo>
                <a:lnTo>
                  <a:pt x="450267" y="0"/>
                </a:lnTo>
                <a:lnTo>
                  <a:pt x="0" y="482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2EAF640-6FE1-EE2C-6586-AE38ECE1E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866" y="1678666"/>
            <a:ext cx="5123515" cy="23690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Questions?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6329892-480C-49E2-BD6B-45E98C95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7138EE9-D930-4AF5-8DCA-D506DFDDAC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id="{8B2A878B-CC9E-4401-8BAA-9D344B5AB8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6DD53AF4-988B-41E6-AB9C-E5ADE7FCA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9" name="Isosceles Triangle 24">
            <a:extLst>
              <a:ext uri="{FF2B5EF4-FFF2-40B4-BE49-F238E27FC236}">
                <a16:creationId xmlns:a16="http://schemas.microsoft.com/office/drawing/2014/main" id="{E3E2BE66-B731-4E8F-92AE-434C347FE9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1C04AA99-545A-4E18-A307-965126386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3" name="Rectangle 28">
            <a:extLst>
              <a:ext uri="{FF2B5EF4-FFF2-40B4-BE49-F238E27FC236}">
                <a16:creationId xmlns:a16="http://schemas.microsoft.com/office/drawing/2014/main" id="{D21765B3-48FB-47ED-AFBD-CE58344718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id="{9908EBEC-783D-4C0E-AE8E-165D6FAC6C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7" name="Isosceles Triangle 29">
            <a:extLst>
              <a:ext uri="{FF2B5EF4-FFF2-40B4-BE49-F238E27FC236}">
                <a16:creationId xmlns:a16="http://schemas.microsoft.com/office/drawing/2014/main" id="{D9A05D3D-E46B-44B4-BDFD-F9F117379C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372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153DE77A-761A-843E-A45B-F7F2448E0F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5019" r="25019"/>
          <a:stretch/>
        </p:blipFill>
        <p:spPr>
          <a:xfrm>
            <a:off x="6103027" y="10"/>
            <a:ext cx="608897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85D7C9-5206-36EA-58C1-BC689A485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328512"/>
            <a:ext cx="4778387" cy="1628970"/>
          </a:xfrm>
        </p:spPr>
        <p:txBody>
          <a:bodyPr anchor="ctr">
            <a:normAutofit/>
          </a:bodyPr>
          <a:lstStyle/>
          <a:p>
            <a:r>
              <a:rPr lang="en-US" sz="400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A02B3-BEB8-8E73-E41E-F17F5E2AD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1" y="2884929"/>
            <a:ext cx="4659756" cy="3374137"/>
          </a:xfrm>
        </p:spPr>
        <p:txBody>
          <a:bodyPr anchor="ctr">
            <a:normAutofit/>
          </a:bodyPr>
          <a:lstStyle/>
          <a:p>
            <a:r>
              <a:rPr lang="en-US" sz="2000"/>
              <a:t>Crotalus snakes are a medically significant genus due to their expansive habitat range</a:t>
            </a:r>
          </a:p>
          <a:p>
            <a:r>
              <a:rPr lang="en-US" sz="2000"/>
              <a:t>Understanding venom composition is crucial for targeted antivenom development</a:t>
            </a:r>
          </a:p>
        </p:txBody>
      </p:sp>
    </p:spTree>
    <p:extLst>
      <p:ext uri="{BB962C8B-B14F-4D97-AF65-F5344CB8AC3E}">
        <p14:creationId xmlns:p14="http://schemas.microsoft.com/office/powerpoint/2010/main" val="808905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DA27254-207B-4B52-973B-03A6D7C25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5B0761-7074-B765-DE49-07EC41547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US" sz="4400"/>
              <a:t>Research Motivation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E3358E8-FEB4-4E5C-903A-92C75E6BDD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5FE9BA5-5847-4FF3-960A-4E3AC28E37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6D98C19-CACB-4DEB-9AA7-5E1D776DB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3">
              <a:extLst>
                <a:ext uri="{FF2B5EF4-FFF2-40B4-BE49-F238E27FC236}">
                  <a16:creationId xmlns:a16="http://schemas.microsoft.com/office/drawing/2014/main" id="{8EA0C28F-AA7D-46C7-8D8A-CE97E7EB0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4" name="Rectangle 25">
              <a:extLst>
                <a:ext uri="{FF2B5EF4-FFF2-40B4-BE49-F238E27FC236}">
                  <a16:creationId xmlns:a16="http://schemas.microsoft.com/office/drawing/2014/main" id="{50B7A449-3821-4275-97E9-6B1FF91DE1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D15285ED-C1E9-4539-9551-2D9D3B897D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6" name="Rectangle 27">
              <a:extLst>
                <a:ext uri="{FF2B5EF4-FFF2-40B4-BE49-F238E27FC236}">
                  <a16:creationId xmlns:a16="http://schemas.microsoft.com/office/drawing/2014/main" id="{A57A772B-029C-402F-8961-04AD1B611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7" name="Rectangle 28">
              <a:extLst>
                <a:ext uri="{FF2B5EF4-FFF2-40B4-BE49-F238E27FC236}">
                  <a16:creationId xmlns:a16="http://schemas.microsoft.com/office/drawing/2014/main" id="{43A98072-A351-47FB-8807-1EEDBF77E3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8" name="Rectangle 29">
              <a:extLst>
                <a:ext uri="{FF2B5EF4-FFF2-40B4-BE49-F238E27FC236}">
                  <a16:creationId xmlns:a16="http://schemas.microsoft.com/office/drawing/2014/main" id="{3BC2C561-1ADE-495B-A04A-92DE414F5D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FE633B79-4994-47EC-9479-56BA3E3A58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D6188152-70CA-4742-AA0D-863A7FDB47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5ECB2CD-2EDC-7347-C765-308E0E8783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5318137"/>
              </p:ext>
            </p:extLst>
          </p:nvPr>
        </p:nvGraphicFramePr>
        <p:xfrm>
          <a:off x="4876847" y="944563"/>
          <a:ext cx="6656769" cy="49212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46686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DA27254-207B-4B52-973B-03A6D7C25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B39228-AC17-E522-9EB0-C2A2BE496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US" sz="4400"/>
              <a:t>Research Questions	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E3358E8-FEB4-4E5C-903A-92C75E6BDD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5FE9BA5-5847-4FF3-960A-4E3AC28E37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6D98C19-CACB-4DEB-9AA7-5E1D776DB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8EA0C28F-AA7D-46C7-8D8A-CE97E7EB0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50B7A449-3821-4275-97E9-6B1FF91DE1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D15285ED-C1E9-4539-9551-2D9D3B897D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A57A772B-029C-402F-8961-04AD1B611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43A98072-A351-47FB-8807-1EEDBF77E3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3BC2C561-1ADE-495B-A04A-92DE414F5D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E633B79-4994-47EC-9479-56BA3E3A58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D6188152-70CA-4742-AA0D-863A7FDB47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EDA9DCB4-4805-004A-7035-777D57F50C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1915736"/>
              </p:ext>
            </p:extLst>
          </p:nvPr>
        </p:nvGraphicFramePr>
        <p:xfrm>
          <a:off x="4876847" y="944563"/>
          <a:ext cx="6656769" cy="49212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93937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DA27254-207B-4B52-973B-03A6D7C25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A4D72-6B06-7B2D-E274-B9DD2C638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US" sz="4400"/>
              <a:t>Objectives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E3358E8-FEB4-4E5C-903A-92C75E6BDD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5FE9BA5-5847-4FF3-960A-4E3AC28E37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6D98C19-CACB-4DEB-9AA7-5E1D776DB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8EA0C28F-AA7D-46C7-8D8A-CE97E7EB0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50B7A449-3821-4275-97E9-6B1FF91DE1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D15285ED-C1E9-4539-9551-2D9D3B897D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A57A772B-029C-402F-8961-04AD1B611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43A98072-A351-47FB-8807-1EEDBF77E3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3BC2C561-1ADE-495B-A04A-92DE414F5D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E633B79-4994-47EC-9479-56BA3E3A58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D6188152-70CA-4742-AA0D-863A7FDB47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643A3B96-5744-2205-F5AF-8D1F9462AF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7323508"/>
              </p:ext>
            </p:extLst>
          </p:nvPr>
        </p:nvGraphicFramePr>
        <p:xfrm>
          <a:off x="4876847" y="944563"/>
          <a:ext cx="6656769" cy="49212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1439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4D16F1A-5D78-4402-81FF-31A98AFD6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1B3797-4AE6-3CCD-FC04-83D621111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US" dirty="0"/>
              <a:t>Methods – Data Collection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1B2FB7F0-6A45-43E8-88A7-48E46E6D48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6BA9C607-662B-4FBB-A3F3-CF593AD736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E5D1BF1-17AA-2152-71AB-2AB4092856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146595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67555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DA27254-207B-4B52-973B-03A6D7C25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770244-C0F6-48F8-206D-B121EA2A4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US" sz="4400"/>
              <a:t>Methods – Data Analysis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3358E8-FEB4-4E5C-903A-92C75E6BDD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5FE9BA5-5847-4FF3-960A-4E3AC28E37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6D98C19-CACB-4DEB-9AA7-5E1D776DB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8EA0C28F-AA7D-46C7-8D8A-CE97E7EB0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50B7A449-3821-4275-97E9-6B1FF91DE1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D15285ED-C1E9-4539-9551-2D9D3B897D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A57A772B-029C-402F-8961-04AD1B611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43A98072-A351-47FB-8807-1EEDBF77E3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3BC2C561-1ADE-495B-A04A-92DE414F5D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E633B79-4994-47EC-9479-56BA3E3A58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D6188152-70CA-4742-AA0D-863A7FDB47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8735968-19D0-B213-AC35-7C5C4633BC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11675"/>
              </p:ext>
            </p:extLst>
          </p:nvPr>
        </p:nvGraphicFramePr>
        <p:xfrm>
          <a:off x="4876847" y="944563"/>
          <a:ext cx="6656769" cy="49212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73370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green and red graph&#10;&#10;AI-generated content may be incorrect.">
            <a:extLst>
              <a:ext uri="{FF2B5EF4-FFF2-40B4-BE49-F238E27FC236}">
                <a16:creationId xmlns:a16="http://schemas.microsoft.com/office/drawing/2014/main" id="{D76E606C-6943-2A7C-1565-21C0DACA50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492" y="274762"/>
            <a:ext cx="10613134" cy="630846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3E8EAD-D1A4-0816-011B-64E86B695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Results</a:t>
            </a: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4497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emical formulas are written on paper">
            <a:extLst>
              <a:ext uri="{FF2B5EF4-FFF2-40B4-BE49-F238E27FC236}">
                <a16:creationId xmlns:a16="http://schemas.microsoft.com/office/drawing/2014/main" id="{EFDC5885-3CC2-D0D9-9A45-20477F747F2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283" r="17739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9A60004-56AC-C3DA-654B-2C7643BB7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r>
              <a:rPr lang="en-US" dirty="0"/>
              <a:t>Key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B1DF4-B0F8-5DD8-83BB-7E19EC48E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851122" cy="3880773"/>
          </a:xfrm>
        </p:spPr>
        <p:txBody>
          <a:bodyPr>
            <a:normAutofit/>
          </a:bodyPr>
          <a:lstStyle/>
          <a:p>
            <a:r>
              <a:rPr lang="en-US" dirty="0"/>
              <a:t>6 common toxins across the chosen crotalid species to focus on</a:t>
            </a:r>
          </a:p>
          <a:p>
            <a:pPr lvl="1"/>
            <a:r>
              <a:rPr lang="en-US" dirty="0"/>
              <a:t>Serine Proteases</a:t>
            </a:r>
          </a:p>
          <a:p>
            <a:pPr lvl="1"/>
            <a:r>
              <a:rPr lang="en-US" dirty="0"/>
              <a:t>Phospholipases</a:t>
            </a:r>
          </a:p>
          <a:p>
            <a:pPr lvl="1"/>
            <a:r>
              <a:rPr lang="en-US" dirty="0"/>
              <a:t>Metalloproteinases</a:t>
            </a:r>
          </a:p>
          <a:p>
            <a:pPr lvl="1"/>
            <a:r>
              <a:rPr lang="en-US" dirty="0"/>
              <a:t>L-Amino Acid Oxidases</a:t>
            </a:r>
          </a:p>
          <a:p>
            <a:pPr lvl="1"/>
            <a:r>
              <a:rPr lang="en-US" dirty="0"/>
              <a:t>C-Type Lectins</a:t>
            </a:r>
          </a:p>
          <a:p>
            <a:pPr lvl="1"/>
            <a:r>
              <a:rPr lang="en-US" dirty="0"/>
              <a:t>Bradykinin Potentiating Peptides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rgbClr val="4040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rgbClr val="4040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5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12637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40</TotalTime>
  <Words>806</Words>
  <Application>Microsoft Office PowerPoint</Application>
  <PresentationFormat>Widescreen</PresentationFormat>
  <Paragraphs>57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Arial</vt:lpstr>
      <vt:lpstr>Trebuchet MS</vt:lpstr>
      <vt:lpstr>Wingdings 3</vt:lpstr>
      <vt:lpstr>Facet</vt:lpstr>
      <vt:lpstr>Toxin Overlap in Crotalus Snake Genus: Analyzing Venom Composition</vt:lpstr>
      <vt:lpstr>Background</vt:lpstr>
      <vt:lpstr>Research Motivation</vt:lpstr>
      <vt:lpstr>Research Questions </vt:lpstr>
      <vt:lpstr>Objectives</vt:lpstr>
      <vt:lpstr>Methods – Data Collection</vt:lpstr>
      <vt:lpstr>Methods – Data Analysis</vt:lpstr>
      <vt:lpstr>Results</vt:lpstr>
      <vt:lpstr>Key Findings</vt:lpstr>
      <vt:lpstr>Conclusions</vt:lpstr>
      <vt:lpstr>References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Kaveney, River</dc:creator>
  <cp:lastModifiedBy>Kaveney, River</cp:lastModifiedBy>
  <cp:revision>4</cp:revision>
  <dcterms:created xsi:type="dcterms:W3CDTF">2025-04-22T17:22:01Z</dcterms:created>
  <dcterms:modified xsi:type="dcterms:W3CDTF">2025-04-22T18:03:01Z</dcterms:modified>
</cp:coreProperties>
</file>